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  <p:sldMasterId id="2147483796" r:id="rId5"/>
    <p:sldMasterId id="2147483818" r:id="rId6"/>
    <p:sldMasterId id="2147483808" r:id="rId7"/>
    <p:sldMasterId id="2147483931" r:id="rId8"/>
    <p:sldMasterId id="2147483846" r:id="rId9"/>
    <p:sldMasterId id="2147483868" r:id="rId10"/>
    <p:sldMasterId id="2147483872" r:id="rId11"/>
    <p:sldMasterId id="2147483912" r:id="rId12"/>
    <p:sldMasterId id="2147483826" r:id="rId13"/>
    <p:sldMasterId id="2147483976" r:id="rId14"/>
    <p:sldMasterId id="2147483995" r:id="rId15"/>
    <p:sldMasterId id="2147484017" r:id="rId16"/>
    <p:sldMasterId id="2147484020" r:id="rId17"/>
    <p:sldMasterId id="2147484022" r:id="rId18"/>
    <p:sldMasterId id="2147484042" r:id="rId19"/>
    <p:sldMasterId id="2147484064" r:id="rId20"/>
  </p:sldMasterIdLst>
  <p:notesMasterIdLst>
    <p:notesMasterId r:id="rId63"/>
  </p:notesMasterIdLst>
  <p:handoutMasterIdLst>
    <p:handoutMasterId r:id="rId64"/>
  </p:handoutMasterIdLst>
  <p:sldIdLst>
    <p:sldId id="2134808041" r:id="rId21"/>
    <p:sldId id="2147472779" r:id="rId22"/>
    <p:sldId id="2147472711" r:id="rId23"/>
    <p:sldId id="2147472780" r:id="rId24"/>
    <p:sldId id="2147472733" r:id="rId25"/>
    <p:sldId id="2147472792" r:id="rId26"/>
    <p:sldId id="2147472729" r:id="rId27"/>
    <p:sldId id="2134808097" r:id="rId28"/>
    <p:sldId id="2134808101" r:id="rId29"/>
    <p:sldId id="2134808120" r:id="rId30"/>
    <p:sldId id="2134807997" r:id="rId31"/>
    <p:sldId id="2134808119" r:id="rId32"/>
    <p:sldId id="2134807996" r:id="rId33"/>
    <p:sldId id="2134808121" r:id="rId34"/>
    <p:sldId id="2134807995" r:id="rId35"/>
    <p:sldId id="2134808126" r:id="rId36"/>
    <p:sldId id="2134808134" r:id="rId37"/>
    <p:sldId id="2134808125" r:id="rId38"/>
    <p:sldId id="2134808109" r:id="rId39"/>
    <p:sldId id="288" r:id="rId40"/>
    <p:sldId id="2134808116" r:id="rId41"/>
    <p:sldId id="2134808117" r:id="rId42"/>
    <p:sldId id="2134808152" r:id="rId43"/>
    <p:sldId id="2147472724" r:id="rId44"/>
    <p:sldId id="2147472725" r:id="rId45"/>
    <p:sldId id="2147472720" r:id="rId46"/>
    <p:sldId id="2134808133" r:id="rId47"/>
    <p:sldId id="434" r:id="rId48"/>
    <p:sldId id="493" r:id="rId49"/>
    <p:sldId id="2134808204" r:id="rId50"/>
    <p:sldId id="2134808178" r:id="rId51"/>
    <p:sldId id="2147472721" r:id="rId52"/>
    <p:sldId id="2134808200" r:id="rId53"/>
    <p:sldId id="2147472722" r:id="rId54"/>
    <p:sldId id="2147472723" r:id="rId55"/>
    <p:sldId id="2134808201" r:id="rId56"/>
    <p:sldId id="2134808176" r:id="rId57"/>
    <p:sldId id="2147472726" r:id="rId58"/>
    <p:sldId id="2134808205" r:id="rId59"/>
    <p:sldId id="2134808206" r:id="rId60"/>
    <p:sldId id="2134808209" r:id="rId61"/>
    <p:sldId id="2134808202" r:id="rId6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ina" id="{4E2DC927-DBEF-4365-B5E6-41928FDF07F8}">
          <p14:sldIdLst>
            <p14:sldId id="2134808041"/>
            <p14:sldId id="2147472779"/>
            <p14:sldId id="2147472711"/>
            <p14:sldId id="2147472780"/>
            <p14:sldId id="2147472733"/>
            <p14:sldId id="2147472792"/>
            <p14:sldId id="2147472729"/>
          </p14:sldIdLst>
        </p14:section>
        <p14:section name="SLIDE" id="{5335DC40-52AF-4325-91D1-D101D19E5946}">
          <p14:sldIdLst>
            <p14:sldId id="2134808097"/>
            <p14:sldId id="2134808101"/>
            <p14:sldId id="2134808120"/>
            <p14:sldId id="2134807997"/>
            <p14:sldId id="2134808119"/>
            <p14:sldId id="2134807996"/>
            <p14:sldId id="2134808121"/>
            <p14:sldId id="2134807995"/>
            <p14:sldId id="2134808126"/>
            <p14:sldId id="2134808134"/>
            <p14:sldId id="2134808125"/>
            <p14:sldId id="2134808109"/>
            <p14:sldId id="288"/>
            <p14:sldId id="2134808116"/>
            <p14:sldId id="2134808117"/>
            <p14:sldId id="2134808152"/>
            <p14:sldId id="2147472724"/>
            <p14:sldId id="2147472725"/>
            <p14:sldId id="2147472720"/>
            <p14:sldId id="2134808133"/>
            <p14:sldId id="434"/>
            <p14:sldId id="493"/>
            <p14:sldId id="2134808204"/>
            <p14:sldId id="2134808178"/>
            <p14:sldId id="2147472721"/>
            <p14:sldId id="2134808200"/>
            <p14:sldId id="2147472722"/>
            <p14:sldId id="2147472723"/>
            <p14:sldId id="2134808201"/>
            <p14:sldId id="2134808176"/>
            <p14:sldId id="2147472726"/>
            <p14:sldId id="2134808205"/>
            <p14:sldId id="2134808206"/>
            <p14:sldId id="2134808209"/>
          </p14:sldIdLst>
        </p14:section>
        <p14:section name="Intermezzi e fine" id="{7A1B698D-8EB6-4455-828E-DFC5124BBE40}">
          <p14:sldIdLst>
            <p14:sldId id="21348082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ONDANI MATTIA" initials="BM" lastIdx="4" clrIdx="0">
    <p:extLst>
      <p:ext uri="{19B8F6BF-5375-455C-9EA6-DF929625EA0E}">
        <p15:presenceInfo xmlns:p15="http://schemas.microsoft.com/office/powerpoint/2012/main" userId="S::6003206@italferr.it::3f2b3e6a-746d-4e1f-962a-946cd2eb4f18" providerId="AD"/>
      </p:ext>
    </p:extLst>
  </p:cmAuthor>
  <p:cmAuthor id="2" name="FORMATO FEDERICA" initials="FF" lastIdx="1" clrIdx="1">
    <p:extLst>
      <p:ext uri="{19B8F6BF-5375-455C-9EA6-DF929625EA0E}">
        <p15:presenceInfo xmlns:p15="http://schemas.microsoft.com/office/powerpoint/2012/main" userId="S::6002471@italferr.it::cc0ab42d-7df6-437b-97c9-2c43bdbadc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66"/>
    <a:srgbClr val="0070C0"/>
    <a:srgbClr val="006262"/>
    <a:srgbClr val="DC002E"/>
    <a:srgbClr val="006465"/>
    <a:srgbClr val="B9B9B9"/>
    <a:srgbClr val="002060"/>
    <a:srgbClr val="FFC000"/>
    <a:srgbClr val="ACA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8F39E-80D0-4837-9E12-56FFA79B72EB}" v="16" dt="2023-03-14T22:04:07.401"/>
    <p1510:client id="{95EB5C2A-7E6E-4FEA-AFDE-FA63B34CCBA2}" v="15" dt="2023-03-14T19:58:49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3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viewProps" Target="view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 Viviani - ambiente s.p.a." userId="b91ec2af-0311-47a9-a8fd-f8ee23a51094" providerId="ADAL" clId="{67749B13-D888-4643-B801-010E8E1A81A7}"/>
    <pc:docChg chg="undo custSel modSld">
      <pc:chgData name="Davide  Viviani - ambiente s.p.a." userId="b91ec2af-0311-47a9-a8fd-f8ee23a51094" providerId="ADAL" clId="{67749B13-D888-4643-B801-010E8E1A81A7}" dt="2023-03-03T11:30:02.837" v="16" actId="478"/>
      <pc:docMkLst>
        <pc:docMk/>
      </pc:docMkLst>
      <pc:sldChg chg="delSp modSp mod">
        <pc:chgData name="Davide  Viviani - ambiente s.p.a." userId="b91ec2af-0311-47a9-a8fd-f8ee23a51094" providerId="ADAL" clId="{67749B13-D888-4643-B801-010E8E1A81A7}" dt="2023-03-03T11:30:02.837" v="16" actId="478"/>
        <pc:sldMkLst>
          <pc:docMk/>
          <pc:sldMk cId="2879277744" sldId="2134807997"/>
        </pc:sldMkLst>
        <pc:picChg chg="mod">
          <ac:chgData name="Davide  Viviani - ambiente s.p.a." userId="b91ec2af-0311-47a9-a8fd-f8ee23a51094" providerId="ADAL" clId="{67749B13-D888-4643-B801-010E8E1A81A7}" dt="2023-03-03T11:29:58.556" v="15" actId="1076"/>
          <ac:picMkLst>
            <pc:docMk/>
            <pc:sldMk cId="2879277744" sldId="2134807997"/>
            <ac:picMk id="5" creationId="{565F64FD-2A4B-4F82-BFC7-4A2C9160C164}"/>
          </ac:picMkLst>
        </pc:picChg>
        <pc:picChg chg="del">
          <ac:chgData name="Davide  Viviani - ambiente s.p.a." userId="b91ec2af-0311-47a9-a8fd-f8ee23a51094" providerId="ADAL" clId="{67749B13-D888-4643-B801-010E8E1A81A7}" dt="2023-03-03T11:30:02.837" v="16" actId="478"/>
          <ac:picMkLst>
            <pc:docMk/>
            <pc:sldMk cId="2879277744" sldId="2134807997"/>
            <ac:picMk id="55" creationId="{97B205EC-FDD6-490E-8F58-BCAC8E7FDFC4}"/>
          </ac:picMkLst>
        </pc:picChg>
      </pc:sldChg>
      <pc:sldChg chg="addSp delSp modSp mod delAnim modAnim">
        <pc:chgData name="Davide  Viviani - ambiente s.p.a." userId="b91ec2af-0311-47a9-a8fd-f8ee23a51094" providerId="ADAL" clId="{67749B13-D888-4643-B801-010E8E1A81A7}" dt="2023-03-03T11:26:42.398" v="13"/>
        <pc:sldMkLst>
          <pc:docMk/>
          <pc:sldMk cId="2089587421" sldId="2134808097"/>
        </pc:sldMkLst>
        <pc:spChg chg="del">
          <ac:chgData name="Davide  Viviani - ambiente s.p.a." userId="b91ec2af-0311-47a9-a8fd-f8ee23a51094" providerId="ADAL" clId="{67749B13-D888-4643-B801-010E8E1A81A7}" dt="2023-03-03T11:25:11.866" v="2" actId="478"/>
          <ac:spMkLst>
            <pc:docMk/>
            <pc:sldMk cId="2089587421" sldId="2134808097"/>
            <ac:spMk id="32" creationId="{8E9D889B-D8A0-4B68-B9D6-980FDD3C4DE3}"/>
          </ac:spMkLst>
        </pc:spChg>
        <pc:spChg chg="del">
          <ac:chgData name="Davide  Viviani - ambiente s.p.a." userId="b91ec2af-0311-47a9-a8fd-f8ee23a51094" providerId="ADAL" clId="{67749B13-D888-4643-B801-010E8E1A81A7}" dt="2023-03-03T11:25:15.480" v="3" actId="478"/>
          <ac:spMkLst>
            <pc:docMk/>
            <pc:sldMk cId="2089587421" sldId="2134808097"/>
            <ac:spMk id="48" creationId="{12A02BE7-EF50-4BE6-9442-A6E521F79B7D}"/>
          </ac:spMkLst>
        </pc:spChg>
        <pc:grpChg chg="mod">
          <ac:chgData name="Davide  Viviani - ambiente s.p.a." userId="b91ec2af-0311-47a9-a8fd-f8ee23a51094" providerId="ADAL" clId="{67749B13-D888-4643-B801-010E8E1A81A7}" dt="2023-03-03T11:25:57.463" v="7" actId="1076"/>
          <ac:grpSpMkLst>
            <pc:docMk/>
            <pc:sldMk cId="2089587421" sldId="2134808097"/>
            <ac:grpSpMk id="17" creationId="{0E15D59D-902E-4853-8D2A-817F459BE484}"/>
          </ac:grpSpMkLst>
        </pc:grpChg>
        <pc:picChg chg="add mod">
          <ac:chgData name="Davide  Viviani - ambiente s.p.a." userId="b91ec2af-0311-47a9-a8fd-f8ee23a51094" providerId="ADAL" clId="{67749B13-D888-4643-B801-010E8E1A81A7}" dt="2023-03-03T11:26:05.790" v="11" actId="1076"/>
          <ac:picMkLst>
            <pc:docMk/>
            <pc:sldMk cId="2089587421" sldId="2134808097"/>
            <ac:picMk id="3" creationId="{2300DB47-1E15-A90B-8C01-3F9F666F62F0}"/>
          </ac:picMkLst>
        </pc:picChg>
      </pc:sldChg>
      <pc:sldChg chg="addSp delSp">
        <pc:chgData name="Davide  Viviani - ambiente s.p.a." userId="b91ec2af-0311-47a9-a8fd-f8ee23a51094" providerId="ADAL" clId="{67749B13-D888-4643-B801-010E8E1A81A7}" dt="2023-03-03T10:57:06.168" v="1" actId="478"/>
        <pc:sldMkLst>
          <pc:docMk/>
          <pc:sldMk cId="1958535633" sldId="2134808152"/>
        </pc:sldMkLst>
        <pc:picChg chg="add del">
          <ac:chgData name="Davide  Viviani - ambiente s.p.a." userId="b91ec2af-0311-47a9-a8fd-f8ee23a51094" providerId="ADAL" clId="{67749B13-D888-4643-B801-010E8E1A81A7}" dt="2023-03-03T10:57:06.168" v="1" actId="478"/>
          <ac:picMkLst>
            <pc:docMk/>
            <pc:sldMk cId="1958535633" sldId="2134808152"/>
            <ac:picMk id="64" creationId="{D4B5FE5A-99A7-48EF-A9DF-7B80FBB816B6}"/>
          </ac:picMkLst>
        </pc:picChg>
      </pc:sldChg>
    </pc:docChg>
  </pc:docChgLst>
  <pc:docChgLst>
    <pc:chgData name="MARTIRE FRANCESCA" userId="fc11c697-0b1a-4a45-b2a8-a8b56a52ac26" providerId="ADAL" clId="{97910227-D433-4632-A96B-FF187C3B653B}"/>
    <pc:docChg chg="undo redo custSel addSld delSld modSld sldOrd modSection">
      <pc:chgData name="MARTIRE FRANCESCA" userId="fc11c697-0b1a-4a45-b2a8-a8b56a52ac26" providerId="ADAL" clId="{97910227-D433-4632-A96B-FF187C3B653B}" dt="2023-03-06T18:40:05.109" v="336"/>
      <pc:docMkLst>
        <pc:docMk/>
      </pc:docMkLst>
      <pc:sldChg chg="addSp delSp modSp mod delAnim">
        <pc:chgData name="MARTIRE FRANCESCA" userId="fc11c697-0b1a-4a45-b2a8-a8b56a52ac26" providerId="ADAL" clId="{97910227-D433-4632-A96B-FF187C3B653B}" dt="2023-03-06T18:40:00.487" v="335"/>
        <pc:sldMkLst>
          <pc:docMk/>
          <pc:sldMk cId="4244444828" sldId="1400"/>
        </pc:sldMkLst>
        <pc:spChg chg="mod">
          <ac:chgData name="MARTIRE FRANCESCA" userId="fc11c697-0b1a-4a45-b2a8-a8b56a52ac26" providerId="ADAL" clId="{97910227-D433-4632-A96B-FF187C3B653B}" dt="2023-03-06T18:15:54.635" v="159" actId="1038"/>
          <ac:spMkLst>
            <pc:docMk/>
            <pc:sldMk cId="4244444828" sldId="1400"/>
            <ac:spMk id="8" creationId="{C98EDD1C-1C9A-4EC1-8C53-B067A34ABBBB}"/>
          </ac:spMkLst>
        </pc:spChg>
        <pc:spChg chg="mod">
          <ac:chgData name="MARTIRE FRANCESCA" userId="fc11c697-0b1a-4a45-b2a8-a8b56a52ac26" providerId="ADAL" clId="{97910227-D433-4632-A96B-FF187C3B653B}" dt="2023-03-06T18:12:10.953" v="114" actId="207"/>
          <ac:spMkLst>
            <pc:docMk/>
            <pc:sldMk cId="4244444828" sldId="1400"/>
            <ac:spMk id="10" creationId="{3EEC8790-B4DC-46C0-8352-1039ABB86893}"/>
          </ac:spMkLst>
        </pc:spChg>
        <pc:spChg chg="mod">
          <ac:chgData name="MARTIRE FRANCESCA" userId="fc11c697-0b1a-4a45-b2a8-a8b56a52ac26" providerId="ADAL" clId="{97910227-D433-4632-A96B-FF187C3B653B}" dt="2023-03-06T18:12:10.953" v="114" actId="207"/>
          <ac:spMkLst>
            <pc:docMk/>
            <pc:sldMk cId="4244444828" sldId="1400"/>
            <ac:spMk id="11" creationId="{2F7B01C1-6F85-427F-B3DF-EFC4B7E93708}"/>
          </ac:spMkLst>
        </pc:spChg>
        <pc:spChg chg="mod">
          <ac:chgData name="MARTIRE FRANCESCA" userId="fc11c697-0b1a-4a45-b2a8-a8b56a52ac26" providerId="ADAL" clId="{97910227-D433-4632-A96B-FF187C3B653B}" dt="2023-03-06T18:12:10.953" v="114" actId="207"/>
          <ac:spMkLst>
            <pc:docMk/>
            <pc:sldMk cId="4244444828" sldId="1400"/>
            <ac:spMk id="12" creationId="{536528B0-7539-474F-AFA9-17E1E526129A}"/>
          </ac:spMkLst>
        </pc:spChg>
        <pc:spChg chg="mod">
          <ac:chgData name="MARTIRE FRANCESCA" userId="fc11c697-0b1a-4a45-b2a8-a8b56a52ac26" providerId="ADAL" clId="{97910227-D433-4632-A96B-FF187C3B653B}" dt="2023-03-06T18:12:10.953" v="114" actId="207"/>
          <ac:spMkLst>
            <pc:docMk/>
            <pc:sldMk cId="4244444828" sldId="1400"/>
            <ac:spMk id="13" creationId="{1C46776E-18EC-4D6D-947D-4409C7301D83}"/>
          </ac:spMkLst>
        </pc:spChg>
        <pc:spChg chg="mod">
          <ac:chgData name="MARTIRE FRANCESCA" userId="fc11c697-0b1a-4a45-b2a8-a8b56a52ac26" providerId="ADAL" clId="{97910227-D433-4632-A96B-FF187C3B653B}" dt="2023-03-06T18:12:10.953" v="114" actId="207"/>
          <ac:spMkLst>
            <pc:docMk/>
            <pc:sldMk cId="4244444828" sldId="1400"/>
            <ac:spMk id="14" creationId="{C73157BF-E080-4F71-943A-77CF8D82988C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15" creationId="{B4287268-D87F-4ECE-AD62-1FEDBA225F0E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16" creationId="{4398EEDB-4173-493A-9121-CD575480942C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17" creationId="{7AF22F81-A5F7-4E85-AE9E-20CF33E208F3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18" creationId="{328FEFE6-DC3C-44B4-B060-1A8D1CA6A13E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19" creationId="{50AEB8AD-F64B-46BD-8766-0924DBD82985}"/>
          </ac:spMkLst>
        </pc:spChg>
        <pc:spChg chg="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22" creationId="{1F027531-38EB-450C-B1EB-9470DC951C00}"/>
          </ac:spMkLst>
        </pc:spChg>
        <pc:spChg chg="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23" creationId="{7A6C0B27-7877-43A6-B031-745598C87416}"/>
          </ac:spMkLst>
        </pc:spChg>
        <pc:spChg chg="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24" creationId="{B7E57F0B-8678-4878-A7CC-646AC6988F2D}"/>
          </ac:spMkLst>
        </pc:spChg>
        <pc:spChg chg="add mod">
          <ac:chgData name="MARTIRE FRANCESCA" userId="fc11c697-0b1a-4a45-b2a8-a8b56a52ac26" providerId="ADAL" clId="{97910227-D433-4632-A96B-FF187C3B653B}" dt="2023-03-06T18:32:09.567" v="223" actId="1037"/>
          <ac:spMkLst>
            <pc:docMk/>
            <pc:sldMk cId="4244444828" sldId="1400"/>
            <ac:spMk id="25" creationId="{9AD08036-6A06-4C10-A99C-3CEEE065DF75}"/>
          </ac:spMkLst>
        </pc:spChg>
        <pc:spChg chg="add mod">
          <ac:chgData name="MARTIRE FRANCESCA" userId="fc11c697-0b1a-4a45-b2a8-a8b56a52ac26" providerId="ADAL" clId="{97910227-D433-4632-A96B-FF187C3B653B}" dt="2023-03-06T18:40:00.487" v="335"/>
          <ac:spMkLst>
            <pc:docMk/>
            <pc:sldMk cId="4244444828" sldId="1400"/>
            <ac:spMk id="27" creationId="{929A9800-0F95-415A-9419-237BF178F864}"/>
          </ac:spMkLst>
        </pc:spChg>
        <pc:spChg chg="add mod">
          <ac:chgData name="MARTIRE FRANCESCA" userId="fc11c697-0b1a-4a45-b2a8-a8b56a52ac26" providerId="ADAL" clId="{97910227-D433-4632-A96B-FF187C3B653B}" dt="2023-03-06T18:17:52.073" v="168" actId="1076"/>
          <ac:spMkLst>
            <pc:docMk/>
            <pc:sldMk cId="4244444828" sldId="1400"/>
            <ac:spMk id="28" creationId="{7E300446-5E32-4BDA-88A5-AF538F6E8148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29" creationId="{CE3B1632-56D3-49D5-B31F-2DD8327AC868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30" creationId="{18B72D92-6396-4C8C-8AA8-99E4030559EB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31" creationId="{917106C7-BC6E-44CC-B02A-48952436DB13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32" creationId="{1998196F-DF58-48B5-9670-DD811DD4B66A}"/>
          </ac:spMkLst>
        </pc:spChg>
        <pc:spChg chg="add mod">
          <ac:chgData name="MARTIRE FRANCESCA" userId="fc11c697-0b1a-4a45-b2a8-a8b56a52ac26" providerId="ADAL" clId="{97910227-D433-4632-A96B-FF187C3B653B}" dt="2023-03-06T18:09:14.895" v="42"/>
          <ac:spMkLst>
            <pc:docMk/>
            <pc:sldMk cId="4244444828" sldId="1400"/>
            <ac:spMk id="33" creationId="{BCE24495-5613-4FD5-899D-87B4A1039B1F}"/>
          </ac:spMkLst>
        </pc:spChg>
        <pc:spChg chg="add del mod ord">
          <ac:chgData name="MARTIRE FRANCESCA" userId="fc11c697-0b1a-4a45-b2a8-a8b56a52ac26" providerId="ADAL" clId="{97910227-D433-4632-A96B-FF187C3B653B}" dt="2023-03-06T18:15:34.918" v="156" actId="478"/>
          <ac:spMkLst>
            <pc:docMk/>
            <pc:sldMk cId="4244444828" sldId="1400"/>
            <ac:spMk id="34" creationId="{90170393-6724-4554-8502-59C15D99258E}"/>
          </ac:spMkLst>
        </pc:spChg>
        <pc:spChg chg="add mod">
          <ac:chgData name="MARTIRE FRANCESCA" userId="fc11c697-0b1a-4a45-b2a8-a8b56a52ac26" providerId="ADAL" clId="{97910227-D433-4632-A96B-FF187C3B653B}" dt="2023-03-06T18:16:10.382" v="160"/>
          <ac:spMkLst>
            <pc:docMk/>
            <pc:sldMk cId="4244444828" sldId="1400"/>
            <ac:spMk id="35" creationId="{CFEB1F35-069E-49CA-BE77-D53946069828}"/>
          </ac:spMkLst>
        </pc:spChg>
        <pc:spChg chg="mod">
          <ac:chgData name="MARTIRE FRANCESCA" userId="fc11c697-0b1a-4a45-b2a8-a8b56a52ac26" providerId="ADAL" clId="{97910227-D433-4632-A96B-FF187C3B653B}" dt="2023-03-06T18:13:15.177" v="147" actId="20577"/>
          <ac:spMkLst>
            <pc:docMk/>
            <pc:sldMk cId="4244444828" sldId="1400"/>
            <ac:spMk id="41" creationId="{C9A7AE52-09B3-46C4-852F-0F67FE646813}"/>
          </ac:spMkLst>
        </pc:spChg>
        <pc:spChg chg="del">
          <ac:chgData name="MARTIRE FRANCESCA" userId="fc11c697-0b1a-4a45-b2a8-a8b56a52ac26" providerId="ADAL" clId="{97910227-D433-4632-A96B-FF187C3B653B}" dt="2023-03-06T18:08:56.765" v="41" actId="478"/>
          <ac:spMkLst>
            <pc:docMk/>
            <pc:sldMk cId="4244444828" sldId="1400"/>
            <ac:spMk id="66" creationId="{A31ADF8B-5C6E-4A9D-AB25-69791DBDDE88}"/>
          </ac:spMkLst>
        </pc:spChg>
        <pc:grpChg chg="add mod ord">
          <ac:chgData name="MARTIRE FRANCESCA" userId="fc11c697-0b1a-4a45-b2a8-a8b56a52ac26" providerId="ADAL" clId="{97910227-D433-4632-A96B-FF187C3B653B}" dt="2023-03-06T18:32:16.938" v="227" actId="1037"/>
          <ac:grpSpMkLst>
            <pc:docMk/>
            <pc:sldMk cId="4244444828" sldId="1400"/>
            <ac:grpSpMk id="6" creationId="{05052E92-2355-4CDC-8CC1-50C25220CD97}"/>
          </ac:grpSpMkLst>
        </pc:grpChg>
        <pc:grpChg chg="add mod">
          <ac:chgData name="MARTIRE FRANCESCA" userId="fc11c697-0b1a-4a45-b2a8-a8b56a52ac26" providerId="ADAL" clId="{97910227-D433-4632-A96B-FF187C3B653B}" dt="2023-03-06T18:09:14.895" v="42"/>
          <ac:grpSpMkLst>
            <pc:docMk/>
            <pc:sldMk cId="4244444828" sldId="1400"/>
            <ac:grpSpMk id="20" creationId="{05996FAD-33A8-4CF6-AA11-CDD3778450F9}"/>
          </ac:grpSpMkLst>
        </pc:grpChg>
        <pc:grpChg chg="mod">
          <ac:chgData name="MARTIRE FRANCESCA" userId="fc11c697-0b1a-4a45-b2a8-a8b56a52ac26" providerId="ADAL" clId="{97910227-D433-4632-A96B-FF187C3B653B}" dt="2023-03-06T18:09:14.895" v="42"/>
          <ac:grpSpMkLst>
            <pc:docMk/>
            <pc:sldMk cId="4244444828" sldId="1400"/>
            <ac:grpSpMk id="21" creationId="{C77C42B9-A046-4AA6-9A57-22B3ACB3AD42}"/>
          </ac:grpSpMkLst>
        </pc:grpChg>
        <pc:graphicFrameChg chg="mod">
          <ac:chgData name="MARTIRE FRANCESCA" userId="fc11c697-0b1a-4a45-b2a8-a8b56a52ac26" providerId="ADAL" clId="{97910227-D433-4632-A96B-FF187C3B653B}" dt="2023-03-06T18:09:14.895" v="42"/>
          <ac:graphicFrameMkLst>
            <pc:docMk/>
            <pc:sldMk cId="4244444828" sldId="1400"/>
            <ac:graphicFrameMk id="7" creationId="{86464041-97EE-4736-A30C-CACBA13C0797}"/>
          </ac:graphicFrameMkLst>
        </pc:graphicFrameChg>
        <pc:graphicFrameChg chg="del">
          <ac:chgData name="MARTIRE FRANCESCA" userId="fc11c697-0b1a-4a45-b2a8-a8b56a52ac26" providerId="ADAL" clId="{97910227-D433-4632-A96B-FF187C3B653B}" dt="2023-03-06T18:08:53.565" v="40" actId="478"/>
          <ac:graphicFrameMkLst>
            <pc:docMk/>
            <pc:sldMk cId="4244444828" sldId="1400"/>
            <ac:graphicFrameMk id="65" creationId="{9FC84B73-4DCD-4B3D-9C3E-5262DB60D9EF}"/>
          </ac:graphicFrameMkLst>
        </pc:graphicFrameChg>
        <pc:picChg chg="add del mod ord">
          <ac:chgData name="MARTIRE FRANCESCA" userId="fc11c697-0b1a-4a45-b2a8-a8b56a52ac26" providerId="ADAL" clId="{97910227-D433-4632-A96B-FF187C3B653B}" dt="2023-03-06T18:16:43.598" v="162" actId="167"/>
          <ac:picMkLst>
            <pc:docMk/>
            <pc:sldMk cId="4244444828" sldId="1400"/>
            <ac:picMk id="2" creationId="{61640A7B-F3BA-36E3-90D1-1EC405CDA18E}"/>
          </ac:picMkLst>
        </pc:picChg>
        <pc:picChg chg="add mod">
          <ac:chgData name="MARTIRE FRANCESCA" userId="fc11c697-0b1a-4a45-b2a8-a8b56a52ac26" providerId="ADAL" clId="{97910227-D433-4632-A96B-FF187C3B653B}" dt="2023-03-06T18:09:14.895" v="42"/>
          <ac:picMkLst>
            <pc:docMk/>
            <pc:sldMk cId="4244444828" sldId="1400"/>
            <ac:picMk id="26" creationId="{D8E5BDD1-6C51-44E4-9203-CE8D4FA87554}"/>
          </ac:picMkLst>
        </pc:picChg>
        <pc:cxnChg chg="mod">
          <ac:chgData name="MARTIRE FRANCESCA" userId="fc11c697-0b1a-4a45-b2a8-a8b56a52ac26" providerId="ADAL" clId="{97910227-D433-4632-A96B-FF187C3B653B}" dt="2023-03-06T18:16:27.314" v="161" actId="14100"/>
          <ac:cxnSpMkLst>
            <pc:docMk/>
            <pc:sldMk cId="4244444828" sldId="1400"/>
            <ac:cxnSpMk id="9" creationId="{C99C5097-9E48-48D8-9A43-CE1BF701C503}"/>
          </ac:cxnSpMkLst>
        </pc:cxnChg>
      </pc:sldChg>
      <pc:sldChg chg="addSp delSp modSp del mod addAnim delAnim">
        <pc:chgData name="MARTIRE FRANCESCA" userId="fc11c697-0b1a-4a45-b2a8-a8b56a52ac26" providerId="ADAL" clId="{97910227-D433-4632-A96B-FF187C3B653B}" dt="2023-03-06T18:08:02.238" v="35" actId="2696"/>
        <pc:sldMkLst>
          <pc:docMk/>
          <pc:sldMk cId="3001361549" sldId="2134808199"/>
        </pc:sldMkLst>
        <pc:spChg chg="mod">
          <ac:chgData name="MARTIRE FRANCESCA" userId="fc11c697-0b1a-4a45-b2a8-a8b56a52ac26" providerId="ADAL" clId="{97910227-D433-4632-A96B-FF187C3B653B}" dt="2023-03-06T18:01:32.451" v="6" actId="20577"/>
          <ac:spMkLst>
            <pc:docMk/>
            <pc:sldMk cId="3001361549" sldId="2134808199"/>
            <ac:spMk id="31" creationId="{F80B5D57-4E28-4232-9ACE-829D53C3313A}"/>
          </ac:spMkLst>
        </pc:spChg>
        <pc:spChg chg="mod">
          <ac:chgData name="MARTIRE FRANCESCA" userId="fc11c697-0b1a-4a45-b2a8-a8b56a52ac26" providerId="ADAL" clId="{97910227-D433-4632-A96B-FF187C3B653B}" dt="2023-03-06T18:01:06.566" v="4"/>
          <ac:spMkLst>
            <pc:docMk/>
            <pc:sldMk cId="3001361549" sldId="2134808199"/>
            <ac:spMk id="38" creationId="{E069EB1E-1B41-4ABA-AFD6-6EFAF0E47D63}"/>
          </ac:spMkLst>
        </pc:spChg>
        <pc:spChg chg="mod">
          <ac:chgData name="MARTIRE FRANCESCA" userId="fc11c697-0b1a-4a45-b2a8-a8b56a52ac26" providerId="ADAL" clId="{97910227-D433-4632-A96B-FF187C3B653B}" dt="2023-03-06T18:01:06.566" v="4"/>
          <ac:spMkLst>
            <pc:docMk/>
            <pc:sldMk cId="3001361549" sldId="2134808199"/>
            <ac:spMk id="45" creationId="{F4695F56-2F1D-46D5-A9D8-EC6404857966}"/>
          </ac:spMkLst>
        </pc:spChg>
        <pc:spChg chg="mod">
          <ac:chgData name="MARTIRE FRANCESCA" userId="fc11c697-0b1a-4a45-b2a8-a8b56a52ac26" providerId="ADAL" clId="{97910227-D433-4632-A96B-FF187C3B653B}" dt="2023-03-06T18:01:06.566" v="4"/>
          <ac:spMkLst>
            <pc:docMk/>
            <pc:sldMk cId="3001361549" sldId="2134808199"/>
            <ac:spMk id="46" creationId="{02D155EA-CE51-455C-BCEC-2525EE3ACA44}"/>
          </ac:spMkLst>
        </pc:spChg>
        <pc:spChg chg="mod">
          <ac:chgData name="MARTIRE FRANCESCA" userId="fc11c697-0b1a-4a45-b2a8-a8b56a52ac26" providerId="ADAL" clId="{97910227-D433-4632-A96B-FF187C3B653B}" dt="2023-03-06T18:01:06.566" v="4"/>
          <ac:spMkLst>
            <pc:docMk/>
            <pc:sldMk cId="3001361549" sldId="2134808199"/>
            <ac:spMk id="56" creationId="{0A70995A-B3B7-4197-AD8B-26D5A7314944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61" creationId="{E99471FB-697B-4148-A961-FE5A3CE82BDC}"/>
          </ac:spMkLst>
        </pc:spChg>
        <pc:spChg chg="mod">
          <ac:chgData name="MARTIRE FRANCESCA" userId="fc11c697-0b1a-4a45-b2a8-a8b56a52ac26" providerId="ADAL" clId="{97910227-D433-4632-A96B-FF187C3B653B}" dt="2023-03-06T18:01:06.566" v="4"/>
          <ac:spMkLst>
            <pc:docMk/>
            <pc:sldMk cId="3001361549" sldId="2134808199"/>
            <ac:spMk id="65" creationId="{5D5EEE7E-E433-4931-8159-24C860E74540}"/>
          </ac:spMkLst>
        </pc:spChg>
        <pc:spChg chg="mod">
          <ac:chgData name="MARTIRE FRANCESCA" userId="fc11c697-0b1a-4a45-b2a8-a8b56a52ac26" providerId="ADAL" clId="{97910227-D433-4632-A96B-FF187C3B653B}" dt="2023-03-06T18:01:06.566" v="4"/>
          <ac:spMkLst>
            <pc:docMk/>
            <pc:sldMk cId="3001361549" sldId="2134808199"/>
            <ac:spMk id="66" creationId="{F2A98824-5F2C-4D81-A265-ACA3B44BAB81}"/>
          </ac:spMkLst>
        </pc:spChg>
        <pc:spChg chg="mod">
          <ac:chgData name="MARTIRE FRANCESCA" userId="fc11c697-0b1a-4a45-b2a8-a8b56a52ac26" providerId="ADAL" clId="{97910227-D433-4632-A96B-FF187C3B653B}" dt="2023-03-06T18:01:06.566" v="4"/>
          <ac:spMkLst>
            <pc:docMk/>
            <pc:sldMk cId="3001361549" sldId="2134808199"/>
            <ac:spMk id="68" creationId="{C6EBA1EA-F4CA-4A23-A82E-976E2EF7F1E0}"/>
          </ac:spMkLst>
        </pc:spChg>
        <pc:spChg chg="mod">
          <ac:chgData name="MARTIRE FRANCESCA" userId="fc11c697-0b1a-4a45-b2a8-a8b56a52ac26" providerId="ADAL" clId="{97910227-D433-4632-A96B-FF187C3B653B}" dt="2023-03-06T18:01:06.566" v="4"/>
          <ac:spMkLst>
            <pc:docMk/>
            <pc:sldMk cId="3001361549" sldId="2134808199"/>
            <ac:spMk id="69" creationId="{FA57F3A4-04FD-474A-B94D-FF4733E6BE85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70" creationId="{7C5EC210-423F-4FD6-A478-B7D33BDA85A6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71" creationId="{DCF98BF9-2552-40EC-9AB8-7C960BE3C718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74" creationId="{A1113476-0B5B-48D7-A60B-DFAC65F7D121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75" creationId="{D7F05BCB-3E87-4FCC-8669-C59C97862A49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76" creationId="{4DCDCE45-2186-4506-A530-2E03F5263C26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77" creationId="{0003B893-4B14-406A-8915-325486AB5C8D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78" creationId="{DE77E6DB-1826-4B74-88AE-B153C9047274}"/>
          </ac:spMkLst>
        </pc:spChg>
        <pc:spChg chg="add del mod">
          <ac:chgData name="MARTIRE FRANCESCA" userId="fc11c697-0b1a-4a45-b2a8-a8b56a52ac26" providerId="ADAL" clId="{97910227-D433-4632-A96B-FF187C3B653B}" dt="2023-03-06T18:01:49.962" v="10"/>
          <ac:spMkLst>
            <pc:docMk/>
            <pc:sldMk cId="3001361549" sldId="2134808199"/>
            <ac:spMk id="79" creationId="{7CA3DAC6-0FCE-4495-885B-992DF34FBC75}"/>
          </ac:spMkLst>
        </pc:spChg>
        <pc:spChg chg="add del">
          <ac:chgData name="MARTIRE FRANCESCA" userId="fc11c697-0b1a-4a45-b2a8-a8b56a52ac26" providerId="ADAL" clId="{97910227-D433-4632-A96B-FF187C3B653B}" dt="2023-03-06T18:01:51.356" v="13" actId="478"/>
          <ac:spMkLst>
            <pc:docMk/>
            <pc:sldMk cId="3001361549" sldId="2134808199"/>
            <ac:spMk id="94" creationId="{69428C87-1180-4288-9021-B72CBC35EDAC}"/>
          </ac:spMkLst>
        </pc:spChg>
        <pc:grpChg chg="add del">
          <ac:chgData name="MARTIRE FRANCESCA" userId="fc11c697-0b1a-4a45-b2a8-a8b56a52ac26" providerId="ADAL" clId="{97910227-D433-4632-A96B-FF187C3B653B}" dt="2023-03-06T18:01:51.948" v="14" actId="478"/>
          <ac:grpSpMkLst>
            <pc:docMk/>
            <pc:sldMk cId="3001361549" sldId="2134808199"/>
            <ac:grpSpMk id="3" creationId="{EE833F02-D078-4859-AA02-C7FC126FB017}"/>
          </ac:grpSpMkLst>
        </pc:grpChg>
        <pc:grpChg chg="add del mod">
          <ac:chgData name="MARTIRE FRANCESCA" userId="fc11c697-0b1a-4a45-b2a8-a8b56a52ac26" providerId="ADAL" clId="{97910227-D433-4632-A96B-FF187C3B653B}" dt="2023-03-06T18:01:49.962" v="10"/>
          <ac:grpSpMkLst>
            <pc:docMk/>
            <pc:sldMk cId="3001361549" sldId="2134808199"/>
            <ac:grpSpMk id="35" creationId="{CC096D12-6F71-4F57-ADF7-B8D4E2804272}"/>
          </ac:grpSpMkLst>
        </pc:grpChg>
        <pc:grpChg chg="mod">
          <ac:chgData name="MARTIRE FRANCESCA" userId="fc11c697-0b1a-4a45-b2a8-a8b56a52ac26" providerId="ADAL" clId="{97910227-D433-4632-A96B-FF187C3B653B}" dt="2023-03-06T18:01:06.566" v="4"/>
          <ac:grpSpMkLst>
            <pc:docMk/>
            <pc:sldMk cId="3001361549" sldId="2134808199"/>
            <ac:grpSpMk id="37" creationId="{9911B906-E9F9-4E8F-AAF6-648B6F5CA4CF}"/>
          </ac:grpSpMkLst>
        </pc:grpChg>
        <pc:grpChg chg="add del">
          <ac:chgData name="MARTIRE FRANCESCA" userId="fc11c697-0b1a-4a45-b2a8-a8b56a52ac26" providerId="ADAL" clId="{97910227-D433-4632-A96B-FF187C3B653B}" dt="2023-03-06T18:01:50.917" v="12" actId="478"/>
          <ac:grpSpMkLst>
            <pc:docMk/>
            <pc:sldMk cId="3001361549" sldId="2134808199"/>
            <ac:grpSpMk id="41" creationId="{CC0A0537-5D4B-4D98-A59E-31F3B86DD64D}"/>
          </ac:grpSpMkLst>
        </pc:grpChg>
        <pc:grpChg chg="add del mod">
          <ac:chgData name="MARTIRE FRANCESCA" userId="fc11c697-0b1a-4a45-b2a8-a8b56a52ac26" providerId="ADAL" clId="{97910227-D433-4632-A96B-FF187C3B653B}" dt="2023-03-06T18:01:49.962" v="10"/>
          <ac:grpSpMkLst>
            <pc:docMk/>
            <pc:sldMk cId="3001361549" sldId="2134808199"/>
            <ac:grpSpMk id="51" creationId="{DD66CFE2-CEE9-4035-985C-8D8A62D0CC81}"/>
          </ac:grpSpMkLst>
        </pc:grpChg>
        <pc:grpChg chg="add del">
          <ac:chgData name="MARTIRE FRANCESCA" userId="fc11c697-0b1a-4a45-b2a8-a8b56a52ac26" providerId="ADAL" clId="{97910227-D433-4632-A96B-FF187C3B653B}" dt="2023-03-06T18:01:50.216" v="11" actId="478"/>
          <ac:grpSpMkLst>
            <pc:docMk/>
            <pc:sldMk cId="3001361549" sldId="2134808199"/>
            <ac:grpSpMk id="59" creationId="{974DD597-4124-2BD4-ACB2-FBADEA7216B9}"/>
          </ac:grpSpMkLst>
        </pc:grpChg>
        <pc:grpChg chg="add del mod">
          <ac:chgData name="MARTIRE FRANCESCA" userId="fc11c697-0b1a-4a45-b2a8-a8b56a52ac26" providerId="ADAL" clId="{97910227-D433-4632-A96B-FF187C3B653B}" dt="2023-03-06T18:01:49.962" v="10"/>
          <ac:grpSpMkLst>
            <pc:docMk/>
            <pc:sldMk cId="3001361549" sldId="2134808199"/>
            <ac:grpSpMk id="64" creationId="{490C2055-B6C3-4314-A1D0-71E2319C8934}"/>
          </ac:grpSpMkLst>
        </pc:grpChg>
        <pc:grpChg chg="add del mod">
          <ac:chgData name="MARTIRE FRANCESCA" userId="fc11c697-0b1a-4a45-b2a8-a8b56a52ac26" providerId="ADAL" clId="{97910227-D433-4632-A96B-FF187C3B653B}" dt="2023-03-06T18:01:49.962" v="10"/>
          <ac:grpSpMkLst>
            <pc:docMk/>
            <pc:sldMk cId="3001361549" sldId="2134808199"/>
            <ac:grpSpMk id="67" creationId="{9C0B1430-F1A8-44C1-8405-F77DEEDE9CD4}"/>
          </ac:grpSpMkLst>
        </pc:grpChg>
        <pc:picChg chg="mod">
          <ac:chgData name="MARTIRE FRANCESCA" userId="fc11c697-0b1a-4a45-b2a8-a8b56a52ac26" providerId="ADAL" clId="{97910227-D433-4632-A96B-FF187C3B653B}" dt="2023-03-06T18:01:06.566" v="4"/>
          <ac:picMkLst>
            <pc:docMk/>
            <pc:sldMk cId="3001361549" sldId="2134808199"/>
            <ac:picMk id="53" creationId="{C9EC7501-6ED8-4E91-8E20-09E018EDE839}"/>
          </ac:picMkLst>
        </pc:picChg>
        <pc:picChg chg="mod">
          <ac:chgData name="MARTIRE FRANCESCA" userId="fc11c697-0b1a-4a45-b2a8-a8b56a52ac26" providerId="ADAL" clId="{97910227-D433-4632-A96B-FF187C3B653B}" dt="2023-03-06T18:01:06.566" v="4"/>
          <ac:picMkLst>
            <pc:docMk/>
            <pc:sldMk cId="3001361549" sldId="2134808199"/>
            <ac:picMk id="58" creationId="{EACF6D9B-7D8B-4120-AA87-7DC7B4C6646A}"/>
          </ac:picMkLst>
        </pc:picChg>
        <pc:picChg chg="add del mod">
          <ac:chgData name="MARTIRE FRANCESCA" userId="fc11c697-0b1a-4a45-b2a8-a8b56a52ac26" providerId="ADAL" clId="{97910227-D433-4632-A96B-FF187C3B653B}" dt="2023-03-06T18:01:49.962" v="10"/>
          <ac:picMkLst>
            <pc:docMk/>
            <pc:sldMk cId="3001361549" sldId="2134808199"/>
            <ac:picMk id="63" creationId="{9529CC25-E27B-4BEB-BC71-112D5C11275C}"/>
          </ac:picMkLst>
        </pc:picChg>
        <pc:picChg chg="add del mod">
          <ac:chgData name="MARTIRE FRANCESCA" userId="fc11c697-0b1a-4a45-b2a8-a8b56a52ac26" providerId="ADAL" clId="{97910227-D433-4632-A96B-FF187C3B653B}" dt="2023-03-06T18:01:49.962" v="10"/>
          <ac:picMkLst>
            <pc:docMk/>
            <pc:sldMk cId="3001361549" sldId="2134808199"/>
            <ac:picMk id="72" creationId="{B8C8BBFD-AFA3-4111-BFE3-E5536E671028}"/>
          </ac:picMkLst>
        </pc:picChg>
        <pc:picChg chg="add del mod">
          <ac:chgData name="MARTIRE FRANCESCA" userId="fc11c697-0b1a-4a45-b2a8-a8b56a52ac26" providerId="ADAL" clId="{97910227-D433-4632-A96B-FF187C3B653B}" dt="2023-03-06T18:01:49.962" v="10"/>
          <ac:picMkLst>
            <pc:docMk/>
            <pc:sldMk cId="3001361549" sldId="2134808199"/>
            <ac:picMk id="73" creationId="{2D1AF3F9-2201-4BC2-AA22-E67D46F5A523}"/>
          </ac:picMkLst>
        </pc:picChg>
        <pc:cxnChg chg="add del mod">
          <ac:chgData name="MARTIRE FRANCESCA" userId="fc11c697-0b1a-4a45-b2a8-a8b56a52ac26" providerId="ADAL" clId="{97910227-D433-4632-A96B-FF187C3B653B}" dt="2023-03-06T18:01:49.962" v="10"/>
          <ac:cxnSpMkLst>
            <pc:docMk/>
            <pc:sldMk cId="3001361549" sldId="2134808199"/>
            <ac:cxnSpMk id="60" creationId="{CD3A91CE-787D-4C9E-BB83-A86DFFA2CEA0}"/>
          </ac:cxnSpMkLst>
        </pc:cxnChg>
        <pc:cxnChg chg="add del mod">
          <ac:chgData name="MARTIRE FRANCESCA" userId="fc11c697-0b1a-4a45-b2a8-a8b56a52ac26" providerId="ADAL" clId="{97910227-D433-4632-A96B-FF187C3B653B}" dt="2023-03-06T18:01:49.962" v="10"/>
          <ac:cxnSpMkLst>
            <pc:docMk/>
            <pc:sldMk cId="3001361549" sldId="2134808199"/>
            <ac:cxnSpMk id="62" creationId="{31464232-442C-4F1D-8559-EC44C7CACA03}"/>
          </ac:cxnSpMkLst>
        </pc:cxnChg>
      </pc:sldChg>
      <pc:sldChg chg="del">
        <pc:chgData name="MARTIRE FRANCESCA" userId="fc11c697-0b1a-4a45-b2a8-a8b56a52ac26" providerId="ADAL" clId="{97910227-D433-4632-A96B-FF187C3B653B}" dt="2023-03-06T18:24:14.925" v="211" actId="2696"/>
        <pc:sldMkLst>
          <pc:docMk/>
          <pc:sldMk cId="1690509392" sldId="2147472716"/>
        </pc:sldMkLst>
      </pc:sldChg>
      <pc:sldChg chg="addSp delSp modSp add mod delAnim modAnim">
        <pc:chgData name="MARTIRE FRANCESCA" userId="fc11c697-0b1a-4a45-b2a8-a8b56a52ac26" providerId="ADAL" clId="{97910227-D433-4632-A96B-FF187C3B653B}" dt="2023-03-06T18:39:54.464" v="334"/>
        <pc:sldMkLst>
          <pc:docMk/>
          <pc:sldMk cId="611525820" sldId="2147472718"/>
        </pc:sldMkLst>
        <pc:spChg chg="mod">
          <ac:chgData name="MARTIRE FRANCESCA" userId="fc11c697-0b1a-4a45-b2a8-a8b56a52ac26" providerId="ADAL" clId="{97910227-D433-4632-A96B-FF187C3B653B}" dt="2023-03-06T18:08:28.566" v="38" actId="20577"/>
          <ac:spMkLst>
            <pc:docMk/>
            <pc:sldMk cId="611525820" sldId="2147472718"/>
            <ac:spMk id="31" creationId="{F80B5D57-4E28-4232-9ACE-829D53C3313A}"/>
          </ac:spMkLst>
        </pc:spChg>
        <pc:spChg chg="add mod">
          <ac:chgData name="MARTIRE FRANCESCA" userId="fc11c697-0b1a-4a45-b2a8-a8b56a52ac26" providerId="ADAL" clId="{97910227-D433-4632-A96B-FF187C3B653B}" dt="2023-03-06T18:37:35.280" v="311" actId="1076"/>
          <ac:spMkLst>
            <pc:docMk/>
            <pc:sldMk cId="611525820" sldId="2147472718"/>
            <ac:spMk id="34" creationId="{C28FFCB6-566E-4F66-B5A3-EEC65B644CE9}"/>
          </ac:spMkLst>
        </pc:spChg>
        <pc:spChg chg="mod">
          <ac:chgData name="MARTIRE FRANCESCA" userId="fc11c697-0b1a-4a45-b2a8-a8b56a52ac26" providerId="ADAL" clId="{97910227-D433-4632-A96B-FF187C3B653B}" dt="2023-03-06T18:02:23.282" v="24"/>
          <ac:spMkLst>
            <pc:docMk/>
            <pc:sldMk cId="611525820" sldId="2147472718"/>
            <ac:spMk id="38" creationId="{3F4957CA-40C5-43F4-A5B7-D650A25AD86E}"/>
          </ac:spMkLst>
        </pc:spChg>
        <pc:spChg chg="mod">
          <ac:chgData name="MARTIRE FRANCESCA" userId="fc11c697-0b1a-4a45-b2a8-a8b56a52ac26" providerId="ADAL" clId="{97910227-D433-4632-A96B-FF187C3B653B}" dt="2023-03-06T18:02:23.282" v="24"/>
          <ac:spMkLst>
            <pc:docMk/>
            <pc:sldMk cId="611525820" sldId="2147472718"/>
            <ac:spMk id="45" creationId="{73FC398F-FD70-4DC5-93D4-6E9DDAC72683}"/>
          </ac:spMkLst>
        </pc:spChg>
        <pc:spChg chg="mod">
          <ac:chgData name="MARTIRE FRANCESCA" userId="fc11c697-0b1a-4a45-b2a8-a8b56a52ac26" providerId="ADAL" clId="{97910227-D433-4632-A96B-FF187C3B653B}" dt="2023-03-06T18:02:23.282" v="24"/>
          <ac:spMkLst>
            <pc:docMk/>
            <pc:sldMk cId="611525820" sldId="2147472718"/>
            <ac:spMk id="46" creationId="{4542F639-4C18-4017-A108-F650B4FBC70A}"/>
          </ac:spMkLst>
        </pc:spChg>
        <pc:spChg chg="mod">
          <ac:chgData name="MARTIRE FRANCESCA" userId="fc11c697-0b1a-4a45-b2a8-a8b56a52ac26" providerId="ADAL" clId="{97910227-D433-4632-A96B-FF187C3B653B}" dt="2023-03-06T18:02:23.282" v="24"/>
          <ac:spMkLst>
            <pc:docMk/>
            <pc:sldMk cId="611525820" sldId="2147472718"/>
            <ac:spMk id="56" creationId="{6A042F88-33BB-4741-8C88-D11A1A281D25}"/>
          </ac:spMkLst>
        </pc:spChg>
        <pc:spChg chg="add mod">
          <ac:chgData name="MARTIRE FRANCESCA" userId="fc11c697-0b1a-4a45-b2a8-a8b56a52ac26" providerId="ADAL" clId="{97910227-D433-4632-A96B-FF187C3B653B}" dt="2023-03-06T18:06:54.793" v="32" actId="164"/>
          <ac:spMkLst>
            <pc:docMk/>
            <pc:sldMk cId="611525820" sldId="2147472718"/>
            <ac:spMk id="61" creationId="{55402840-7445-42E8-BC33-D81E7BCC1D0E}"/>
          </ac:spMkLst>
        </pc:spChg>
        <pc:spChg chg="mod">
          <ac:chgData name="MARTIRE FRANCESCA" userId="fc11c697-0b1a-4a45-b2a8-a8b56a52ac26" providerId="ADAL" clId="{97910227-D433-4632-A96B-FF187C3B653B}" dt="2023-03-06T18:02:23.282" v="24"/>
          <ac:spMkLst>
            <pc:docMk/>
            <pc:sldMk cId="611525820" sldId="2147472718"/>
            <ac:spMk id="65" creationId="{C8BD59F7-D113-42AB-B3FB-A26106BBB778}"/>
          </ac:spMkLst>
        </pc:spChg>
        <pc:spChg chg="mod">
          <ac:chgData name="MARTIRE FRANCESCA" userId="fc11c697-0b1a-4a45-b2a8-a8b56a52ac26" providerId="ADAL" clId="{97910227-D433-4632-A96B-FF187C3B653B}" dt="2023-03-06T18:02:23.282" v="24"/>
          <ac:spMkLst>
            <pc:docMk/>
            <pc:sldMk cId="611525820" sldId="2147472718"/>
            <ac:spMk id="66" creationId="{5936FCE4-93D4-42E2-A197-089C0D522926}"/>
          </ac:spMkLst>
        </pc:spChg>
        <pc:spChg chg="mod">
          <ac:chgData name="MARTIRE FRANCESCA" userId="fc11c697-0b1a-4a45-b2a8-a8b56a52ac26" providerId="ADAL" clId="{97910227-D433-4632-A96B-FF187C3B653B}" dt="2023-03-06T18:02:23.282" v="24"/>
          <ac:spMkLst>
            <pc:docMk/>
            <pc:sldMk cId="611525820" sldId="2147472718"/>
            <ac:spMk id="68" creationId="{2A5F75AB-8EB0-4A82-85A5-58E34468DE1B}"/>
          </ac:spMkLst>
        </pc:spChg>
        <pc:spChg chg="mod">
          <ac:chgData name="MARTIRE FRANCESCA" userId="fc11c697-0b1a-4a45-b2a8-a8b56a52ac26" providerId="ADAL" clId="{97910227-D433-4632-A96B-FF187C3B653B}" dt="2023-03-06T18:02:23.282" v="24"/>
          <ac:spMkLst>
            <pc:docMk/>
            <pc:sldMk cId="611525820" sldId="2147472718"/>
            <ac:spMk id="69" creationId="{7AB72946-24C6-484C-9316-4CB072C828A8}"/>
          </ac:spMkLst>
        </pc:spChg>
        <pc:spChg chg="add mod">
          <ac:chgData name="MARTIRE FRANCESCA" userId="fc11c697-0b1a-4a45-b2a8-a8b56a52ac26" providerId="ADAL" clId="{97910227-D433-4632-A96B-FF187C3B653B}" dt="2023-03-06T18:06:54.793" v="32" actId="164"/>
          <ac:spMkLst>
            <pc:docMk/>
            <pc:sldMk cId="611525820" sldId="2147472718"/>
            <ac:spMk id="70" creationId="{C26C8FE4-1F3C-4395-A3CA-4C0C5054E66A}"/>
          </ac:spMkLst>
        </pc:spChg>
        <pc:spChg chg="add mod">
          <ac:chgData name="MARTIRE FRANCESCA" userId="fc11c697-0b1a-4a45-b2a8-a8b56a52ac26" providerId="ADAL" clId="{97910227-D433-4632-A96B-FF187C3B653B}" dt="2023-03-06T18:06:54.793" v="32" actId="164"/>
          <ac:spMkLst>
            <pc:docMk/>
            <pc:sldMk cId="611525820" sldId="2147472718"/>
            <ac:spMk id="71" creationId="{E2EC5DE0-5674-4DF8-A924-4AF47F72B750}"/>
          </ac:spMkLst>
        </pc:spChg>
        <pc:spChg chg="add mod">
          <ac:chgData name="MARTIRE FRANCESCA" userId="fc11c697-0b1a-4a45-b2a8-a8b56a52ac26" providerId="ADAL" clId="{97910227-D433-4632-A96B-FF187C3B653B}" dt="2023-03-06T18:39:54.464" v="334"/>
          <ac:spMkLst>
            <pc:docMk/>
            <pc:sldMk cId="611525820" sldId="2147472718"/>
            <ac:spMk id="74" creationId="{EC880205-09CA-4520-90B6-C7C01AEF4378}"/>
          </ac:spMkLst>
        </pc:spChg>
        <pc:spChg chg="add mod">
          <ac:chgData name="MARTIRE FRANCESCA" userId="fc11c697-0b1a-4a45-b2a8-a8b56a52ac26" providerId="ADAL" clId="{97910227-D433-4632-A96B-FF187C3B653B}" dt="2023-03-06T18:30:30.250" v="213" actId="5793"/>
          <ac:spMkLst>
            <pc:docMk/>
            <pc:sldMk cId="611525820" sldId="2147472718"/>
            <ac:spMk id="75" creationId="{3D8018F1-4A3D-4CD8-B0E2-AE3B4BF7143A}"/>
          </ac:spMkLst>
        </pc:spChg>
        <pc:spChg chg="add mod">
          <ac:chgData name="MARTIRE FRANCESCA" userId="fc11c697-0b1a-4a45-b2a8-a8b56a52ac26" providerId="ADAL" clId="{97910227-D433-4632-A96B-FF187C3B653B}" dt="2023-03-06T18:06:54.793" v="32" actId="164"/>
          <ac:spMkLst>
            <pc:docMk/>
            <pc:sldMk cId="611525820" sldId="2147472718"/>
            <ac:spMk id="76" creationId="{CA11558D-846D-4641-BFE6-ED990856FD45}"/>
          </ac:spMkLst>
        </pc:spChg>
        <pc:spChg chg="add mod">
          <ac:chgData name="MARTIRE FRANCESCA" userId="fc11c697-0b1a-4a45-b2a8-a8b56a52ac26" providerId="ADAL" clId="{97910227-D433-4632-A96B-FF187C3B653B}" dt="2023-03-06T18:06:54.793" v="32" actId="164"/>
          <ac:spMkLst>
            <pc:docMk/>
            <pc:sldMk cId="611525820" sldId="2147472718"/>
            <ac:spMk id="77" creationId="{60B7F975-E354-4128-9353-948080A47E99}"/>
          </ac:spMkLst>
        </pc:spChg>
        <pc:spChg chg="add mod">
          <ac:chgData name="MARTIRE FRANCESCA" userId="fc11c697-0b1a-4a45-b2a8-a8b56a52ac26" providerId="ADAL" clId="{97910227-D433-4632-A96B-FF187C3B653B}" dt="2023-03-06T18:06:54.793" v="32" actId="164"/>
          <ac:spMkLst>
            <pc:docMk/>
            <pc:sldMk cId="611525820" sldId="2147472718"/>
            <ac:spMk id="78" creationId="{5832B83F-146E-43CE-87B2-78BE4D5180E6}"/>
          </ac:spMkLst>
        </pc:spChg>
        <pc:spChg chg="add mod">
          <ac:chgData name="MARTIRE FRANCESCA" userId="fc11c697-0b1a-4a45-b2a8-a8b56a52ac26" providerId="ADAL" clId="{97910227-D433-4632-A96B-FF187C3B653B}" dt="2023-03-06T18:06:54.793" v="32" actId="164"/>
          <ac:spMkLst>
            <pc:docMk/>
            <pc:sldMk cId="611525820" sldId="2147472718"/>
            <ac:spMk id="79" creationId="{E2961491-4AAD-48BA-B8C1-CBC858508957}"/>
          </ac:spMkLst>
        </pc:spChg>
        <pc:spChg chg="del">
          <ac:chgData name="MARTIRE FRANCESCA" userId="fc11c697-0b1a-4a45-b2a8-a8b56a52ac26" providerId="ADAL" clId="{97910227-D433-4632-A96B-FF187C3B653B}" dt="2023-03-06T18:02:12.990" v="19" actId="478"/>
          <ac:spMkLst>
            <pc:docMk/>
            <pc:sldMk cId="611525820" sldId="2147472718"/>
            <ac:spMk id="94" creationId="{69428C87-1180-4288-9021-B72CBC35EDAC}"/>
          </ac:spMkLst>
        </pc:spChg>
        <pc:grpChg chg="del">
          <ac:chgData name="MARTIRE FRANCESCA" userId="fc11c697-0b1a-4a45-b2a8-a8b56a52ac26" providerId="ADAL" clId="{97910227-D433-4632-A96B-FF187C3B653B}" dt="2023-03-06T18:02:05.442" v="16" actId="478"/>
          <ac:grpSpMkLst>
            <pc:docMk/>
            <pc:sldMk cId="611525820" sldId="2147472718"/>
            <ac:grpSpMk id="3" creationId="{EE833F02-D078-4859-AA02-C7FC126FB017}"/>
          </ac:grpSpMkLst>
        </pc:grpChg>
        <pc:grpChg chg="add mod">
          <ac:chgData name="MARTIRE FRANCESCA" userId="fc11c697-0b1a-4a45-b2a8-a8b56a52ac26" providerId="ADAL" clId="{97910227-D433-4632-A96B-FF187C3B653B}" dt="2023-03-06T18:06:54.793" v="32" actId="164"/>
          <ac:grpSpMkLst>
            <pc:docMk/>
            <pc:sldMk cId="611525820" sldId="2147472718"/>
            <ac:grpSpMk id="4" creationId="{D6D8CE14-A581-4E2D-9E12-AF8946BE4561}"/>
          </ac:grpSpMkLst>
        </pc:grpChg>
        <pc:grpChg chg="add mod">
          <ac:chgData name="MARTIRE FRANCESCA" userId="fc11c697-0b1a-4a45-b2a8-a8b56a52ac26" providerId="ADAL" clId="{97910227-D433-4632-A96B-FF187C3B653B}" dt="2023-03-06T18:06:54.793" v="32" actId="164"/>
          <ac:grpSpMkLst>
            <pc:docMk/>
            <pc:sldMk cId="611525820" sldId="2147472718"/>
            <ac:grpSpMk id="35" creationId="{F7C56563-D32B-4C5D-8560-AAF57E7B7EAA}"/>
          </ac:grpSpMkLst>
        </pc:grpChg>
        <pc:grpChg chg="mod">
          <ac:chgData name="MARTIRE FRANCESCA" userId="fc11c697-0b1a-4a45-b2a8-a8b56a52ac26" providerId="ADAL" clId="{97910227-D433-4632-A96B-FF187C3B653B}" dt="2023-03-06T18:02:23.282" v="24"/>
          <ac:grpSpMkLst>
            <pc:docMk/>
            <pc:sldMk cId="611525820" sldId="2147472718"/>
            <ac:grpSpMk id="37" creationId="{BE0B90FE-8DAD-4483-AAC0-151880B3E0E8}"/>
          </ac:grpSpMkLst>
        </pc:grpChg>
        <pc:grpChg chg="del">
          <ac:chgData name="MARTIRE FRANCESCA" userId="fc11c697-0b1a-4a45-b2a8-a8b56a52ac26" providerId="ADAL" clId="{97910227-D433-4632-A96B-FF187C3B653B}" dt="2023-03-06T18:02:14" v="20" actId="478"/>
          <ac:grpSpMkLst>
            <pc:docMk/>
            <pc:sldMk cId="611525820" sldId="2147472718"/>
            <ac:grpSpMk id="41" creationId="{CC0A0537-5D4B-4D98-A59E-31F3B86DD64D}"/>
          </ac:grpSpMkLst>
        </pc:grpChg>
        <pc:grpChg chg="add mod">
          <ac:chgData name="MARTIRE FRANCESCA" userId="fc11c697-0b1a-4a45-b2a8-a8b56a52ac26" providerId="ADAL" clId="{97910227-D433-4632-A96B-FF187C3B653B}" dt="2023-03-06T18:06:54.793" v="32" actId="164"/>
          <ac:grpSpMkLst>
            <pc:docMk/>
            <pc:sldMk cId="611525820" sldId="2147472718"/>
            <ac:grpSpMk id="51" creationId="{4668DB11-5CF0-49F9-AE13-5B2DEC9AB04B}"/>
          </ac:grpSpMkLst>
        </pc:grpChg>
        <pc:grpChg chg="del">
          <ac:chgData name="MARTIRE FRANCESCA" userId="fc11c697-0b1a-4a45-b2a8-a8b56a52ac26" providerId="ADAL" clId="{97910227-D433-4632-A96B-FF187C3B653B}" dt="2023-03-06T18:02:20.274" v="23" actId="478"/>
          <ac:grpSpMkLst>
            <pc:docMk/>
            <pc:sldMk cId="611525820" sldId="2147472718"/>
            <ac:grpSpMk id="59" creationId="{974DD597-4124-2BD4-ACB2-FBADEA7216B9}"/>
          </ac:grpSpMkLst>
        </pc:grpChg>
        <pc:grpChg chg="add mod">
          <ac:chgData name="MARTIRE FRANCESCA" userId="fc11c697-0b1a-4a45-b2a8-a8b56a52ac26" providerId="ADAL" clId="{97910227-D433-4632-A96B-FF187C3B653B}" dt="2023-03-06T18:06:54.793" v="32" actId="164"/>
          <ac:grpSpMkLst>
            <pc:docMk/>
            <pc:sldMk cId="611525820" sldId="2147472718"/>
            <ac:grpSpMk id="64" creationId="{E916F1E8-32C1-4C7B-B7EC-C918342C7BEC}"/>
          </ac:grpSpMkLst>
        </pc:grpChg>
        <pc:grpChg chg="add mod">
          <ac:chgData name="MARTIRE FRANCESCA" userId="fc11c697-0b1a-4a45-b2a8-a8b56a52ac26" providerId="ADAL" clId="{97910227-D433-4632-A96B-FF187C3B653B}" dt="2023-03-06T18:06:54.793" v="32" actId="164"/>
          <ac:grpSpMkLst>
            <pc:docMk/>
            <pc:sldMk cId="611525820" sldId="2147472718"/>
            <ac:grpSpMk id="67" creationId="{4A78A202-A4C3-413C-9A62-BDCFCA7AA4E6}"/>
          </ac:grpSpMkLst>
        </pc:grpChg>
        <pc:picChg chg="add del mod">
          <ac:chgData name="MARTIRE FRANCESCA" userId="fc11c697-0b1a-4a45-b2a8-a8b56a52ac26" providerId="ADAL" clId="{97910227-D433-4632-A96B-FF187C3B653B}" dt="2023-03-06T18:37:21.145" v="308" actId="1076"/>
          <ac:picMkLst>
            <pc:docMk/>
            <pc:sldMk cId="611525820" sldId="2147472718"/>
            <ac:picMk id="2" creationId="{3D6EAA19-574D-AFAF-683B-DCA101ABEC86}"/>
          </ac:picMkLst>
        </pc:picChg>
        <pc:picChg chg="mod">
          <ac:chgData name="MARTIRE FRANCESCA" userId="fc11c697-0b1a-4a45-b2a8-a8b56a52ac26" providerId="ADAL" clId="{97910227-D433-4632-A96B-FF187C3B653B}" dt="2023-03-06T18:02:23.282" v="24"/>
          <ac:picMkLst>
            <pc:docMk/>
            <pc:sldMk cId="611525820" sldId="2147472718"/>
            <ac:picMk id="53" creationId="{225AB99F-C18B-4F7A-B5B5-0CD1EC5567B3}"/>
          </ac:picMkLst>
        </pc:picChg>
        <pc:picChg chg="mod">
          <ac:chgData name="MARTIRE FRANCESCA" userId="fc11c697-0b1a-4a45-b2a8-a8b56a52ac26" providerId="ADAL" clId="{97910227-D433-4632-A96B-FF187C3B653B}" dt="2023-03-06T18:02:23.282" v="24"/>
          <ac:picMkLst>
            <pc:docMk/>
            <pc:sldMk cId="611525820" sldId="2147472718"/>
            <ac:picMk id="58" creationId="{DA89449E-B99D-4A81-AA1F-16C7F2E4AFD5}"/>
          </ac:picMkLst>
        </pc:picChg>
        <pc:picChg chg="add mod">
          <ac:chgData name="MARTIRE FRANCESCA" userId="fc11c697-0b1a-4a45-b2a8-a8b56a52ac26" providerId="ADAL" clId="{97910227-D433-4632-A96B-FF187C3B653B}" dt="2023-03-06T18:07:32.969" v="34" actId="207"/>
          <ac:picMkLst>
            <pc:docMk/>
            <pc:sldMk cId="611525820" sldId="2147472718"/>
            <ac:picMk id="63" creationId="{8E52235B-8A75-4FD7-9E8F-D0CAB87767CC}"/>
          </ac:picMkLst>
        </pc:picChg>
        <pc:picChg chg="add mod">
          <ac:chgData name="MARTIRE FRANCESCA" userId="fc11c697-0b1a-4a45-b2a8-a8b56a52ac26" providerId="ADAL" clId="{97910227-D433-4632-A96B-FF187C3B653B}" dt="2023-03-06T18:06:54.793" v="32" actId="164"/>
          <ac:picMkLst>
            <pc:docMk/>
            <pc:sldMk cId="611525820" sldId="2147472718"/>
            <ac:picMk id="72" creationId="{20DDC375-62D6-48D4-ACFF-29D4E361BABF}"/>
          </ac:picMkLst>
        </pc:picChg>
        <pc:picChg chg="add mod">
          <ac:chgData name="MARTIRE FRANCESCA" userId="fc11c697-0b1a-4a45-b2a8-a8b56a52ac26" providerId="ADAL" clId="{97910227-D433-4632-A96B-FF187C3B653B}" dt="2023-03-06T18:06:54.793" v="32" actId="164"/>
          <ac:picMkLst>
            <pc:docMk/>
            <pc:sldMk cId="611525820" sldId="2147472718"/>
            <ac:picMk id="73" creationId="{F13E2D20-2836-4784-8C88-4FC2FF5E6AC0}"/>
          </ac:picMkLst>
        </pc:picChg>
        <pc:cxnChg chg="del">
          <ac:chgData name="MARTIRE FRANCESCA" userId="fc11c697-0b1a-4a45-b2a8-a8b56a52ac26" providerId="ADAL" clId="{97910227-D433-4632-A96B-FF187C3B653B}" dt="2023-03-06T18:02:18.273" v="22" actId="478"/>
          <ac:cxnSpMkLst>
            <pc:docMk/>
            <pc:sldMk cId="611525820" sldId="2147472718"/>
            <ac:cxnSpMk id="34" creationId="{591D3313-3222-48DD-81C4-E993DA314954}"/>
          </ac:cxnSpMkLst>
        </pc:cxnChg>
        <pc:cxnChg chg="del">
          <ac:chgData name="MARTIRE FRANCESCA" userId="fc11c697-0b1a-4a45-b2a8-a8b56a52ac26" providerId="ADAL" clId="{97910227-D433-4632-A96B-FF187C3B653B}" dt="2023-03-06T18:02:16.106" v="21" actId="478"/>
          <ac:cxnSpMkLst>
            <pc:docMk/>
            <pc:sldMk cId="611525820" sldId="2147472718"/>
            <ac:cxnSpMk id="54" creationId="{213DAEAB-4D27-4FC3-B433-6E3B2D5BFEC2}"/>
          </ac:cxnSpMkLst>
        </pc:cxnChg>
        <pc:cxnChg chg="add mod">
          <ac:chgData name="MARTIRE FRANCESCA" userId="fc11c697-0b1a-4a45-b2a8-a8b56a52ac26" providerId="ADAL" clId="{97910227-D433-4632-A96B-FF187C3B653B}" dt="2023-03-06T18:06:54.793" v="32" actId="164"/>
          <ac:cxnSpMkLst>
            <pc:docMk/>
            <pc:sldMk cId="611525820" sldId="2147472718"/>
            <ac:cxnSpMk id="60" creationId="{467C2E1A-C438-4076-96EB-C40ABE754440}"/>
          </ac:cxnSpMkLst>
        </pc:cxnChg>
        <pc:cxnChg chg="add mod">
          <ac:chgData name="MARTIRE FRANCESCA" userId="fc11c697-0b1a-4a45-b2a8-a8b56a52ac26" providerId="ADAL" clId="{97910227-D433-4632-A96B-FF187C3B653B}" dt="2023-03-06T18:06:54.793" v="32" actId="164"/>
          <ac:cxnSpMkLst>
            <pc:docMk/>
            <pc:sldMk cId="611525820" sldId="2147472718"/>
            <ac:cxnSpMk id="62" creationId="{0E3F3D5E-FE1B-41F6-9F07-98410A6931A7}"/>
          </ac:cxnSpMkLst>
        </pc:cxnChg>
      </pc:sldChg>
      <pc:sldChg chg="add del">
        <pc:chgData name="MARTIRE FRANCESCA" userId="fc11c697-0b1a-4a45-b2a8-a8b56a52ac26" providerId="ADAL" clId="{97910227-D433-4632-A96B-FF187C3B653B}" dt="2023-03-06T18:24:08.737" v="210" actId="2696"/>
        <pc:sldMkLst>
          <pc:docMk/>
          <pc:sldMk cId="577704311" sldId="2147472719"/>
        </pc:sldMkLst>
      </pc:sldChg>
      <pc:sldChg chg="addSp delSp modSp add mod modAnim modNotesTx">
        <pc:chgData name="MARTIRE FRANCESCA" userId="fc11c697-0b1a-4a45-b2a8-a8b56a52ac26" providerId="ADAL" clId="{97910227-D433-4632-A96B-FF187C3B653B}" dt="2023-03-06T18:40:05.109" v="336"/>
        <pc:sldMkLst>
          <pc:docMk/>
          <pc:sldMk cId="602650299" sldId="2147472719"/>
        </pc:sldMkLst>
        <pc:spChg chg="del">
          <ac:chgData name="MARTIRE FRANCESCA" userId="fc11c697-0b1a-4a45-b2a8-a8b56a52ac26" providerId="ADAL" clId="{97910227-D433-4632-A96B-FF187C3B653B}" dt="2023-03-06T18:38:35.941" v="329" actId="478"/>
          <ac:spMkLst>
            <pc:docMk/>
            <pc:sldMk cId="602650299" sldId="2147472719"/>
            <ac:spMk id="15" creationId="{B4287268-D87F-4ECE-AD62-1FEDBA225F0E}"/>
          </ac:spMkLst>
        </pc:spChg>
        <pc:spChg chg="del">
          <ac:chgData name="MARTIRE FRANCESCA" userId="fc11c697-0b1a-4a45-b2a8-a8b56a52ac26" providerId="ADAL" clId="{97910227-D433-4632-A96B-FF187C3B653B}" dt="2023-03-06T18:38:30.989" v="327" actId="478"/>
          <ac:spMkLst>
            <pc:docMk/>
            <pc:sldMk cId="602650299" sldId="2147472719"/>
            <ac:spMk id="16" creationId="{4398EEDB-4173-493A-9121-CD575480942C}"/>
          </ac:spMkLst>
        </pc:spChg>
        <pc:spChg chg="del">
          <ac:chgData name="MARTIRE FRANCESCA" userId="fc11c697-0b1a-4a45-b2a8-a8b56a52ac26" providerId="ADAL" clId="{97910227-D433-4632-A96B-FF187C3B653B}" dt="2023-03-06T18:38:31.895" v="328" actId="478"/>
          <ac:spMkLst>
            <pc:docMk/>
            <pc:sldMk cId="602650299" sldId="2147472719"/>
            <ac:spMk id="17" creationId="{7AF22F81-A5F7-4E85-AE9E-20CF33E208F3}"/>
          </ac:spMkLst>
        </pc:spChg>
        <pc:spChg chg="del">
          <ac:chgData name="MARTIRE FRANCESCA" userId="fc11c697-0b1a-4a45-b2a8-a8b56a52ac26" providerId="ADAL" clId="{97910227-D433-4632-A96B-FF187C3B653B}" dt="2023-03-06T18:38:29.911" v="326" actId="478"/>
          <ac:spMkLst>
            <pc:docMk/>
            <pc:sldMk cId="602650299" sldId="2147472719"/>
            <ac:spMk id="18" creationId="{328FEFE6-DC3C-44B4-B060-1A8D1CA6A13E}"/>
          </ac:spMkLst>
        </pc:spChg>
        <pc:spChg chg="del">
          <ac:chgData name="MARTIRE FRANCESCA" userId="fc11c697-0b1a-4a45-b2a8-a8b56a52ac26" providerId="ADAL" clId="{97910227-D433-4632-A96B-FF187C3B653B}" dt="2023-03-06T18:38:28.684" v="325" actId="478"/>
          <ac:spMkLst>
            <pc:docMk/>
            <pc:sldMk cId="602650299" sldId="2147472719"/>
            <ac:spMk id="19" creationId="{50AEB8AD-F64B-46BD-8766-0924DBD82985}"/>
          </ac:spMkLst>
        </pc:spChg>
        <pc:spChg chg="del">
          <ac:chgData name="MARTIRE FRANCESCA" userId="fc11c697-0b1a-4a45-b2a8-a8b56a52ac26" providerId="ADAL" clId="{97910227-D433-4632-A96B-FF187C3B653B}" dt="2023-03-06T18:38:25.364" v="323" actId="478"/>
          <ac:spMkLst>
            <pc:docMk/>
            <pc:sldMk cId="602650299" sldId="2147472719"/>
            <ac:spMk id="25" creationId="{9AD08036-6A06-4C10-A99C-3CEEE065DF75}"/>
          </ac:spMkLst>
        </pc:spChg>
        <pc:spChg chg="mod">
          <ac:chgData name="MARTIRE FRANCESCA" userId="fc11c697-0b1a-4a45-b2a8-a8b56a52ac26" providerId="ADAL" clId="{97910227-D433-4632-A96B-FF187C3B653B}" dt="2023-03-06T18:40:05.109" v="336"/>
          <ac:spMkLst>
            <pc:docMk/>
            <pc:sldMk cId="602650299" sldId="2147472719"/>
            <ac:spMk id="27" creationId="{929A9800-0F95-415A-9419-237BF178F864}"/>
          </ac:spMkLst>
        </pc:spChg>
        <pc:spChg chg="del">
          <ac:chgData name="MARTIRE FRANCESCA" userId="fc11c697-0b1a-4a45-b2a8-a8b56a52ac26" providerId="ADAL" clId="{97910227-D433-4632-A96B-FF187C3B653B}" dt="2023-03-06T18:38:19.063" v="317" actId="478"/>
          <ac:spMkLst>
            <pc:docMk/>
            <pc:sldMk cId="602650299" sldId="2147472719"/>
            <ac:spMk id="28" creationId="{7E300446-5E32-4BDA-88A5-AF538F6E8148}"/>
          </ac:spMkLst>
        </pc:spChg>
        <pc:spChg chg="del">
          <ac:chgData name="MARTIRE FRANCESCA" userId="fc11c697-0b1a-4a45-b2a8-a8b56a52ac26" providerId="ADAL" clId="{97910227-D433-4632-A96B-FF187C3B653B}" dt="2023-03-06T18:38:39.043" v="330" actId="478"/>
          <ac:spMkLst>
            <pc:docMk/>
            <pc:sldMk cId="602650299" sldId="2147472719"/>
            <ac:spMk id="29" creationId="{CE3B1632-56D3-49D5-B31F-2DD8327AC868}"/>
          </ac:spMkLst>
        </pc:spChg>
        <pc:spChg chg="del">
          <ac:chgData name="MARTIRE FRANCESCA" userId="fc11c697-0b1a-4a45-b2a8-a8b56a52ac26" providerId="ADAL" clId="{97910227-D433-4632-A96B-FF187C3B653B}" dt="2023-03-06T18:38:19.956" v="318" actId="478"/>
          <ac:spMkLst>
            <pc:docMk/>
            <pc:sldMk cId="602650299" sldId="2147472719"/>
            <ac:spMk id="30" creationId="{18B72D92-6396-4C8C-8AA8-99E4030559EB}"/>
          </ac:spMkLst>
        </pc:spChg>
        <pc:spChg chg="del">
          <ac:chgData name="MARTIRE FRANCESCA" userId="fc11c697-0b1a-4a45-b2a8-a8b56a52ac26" providerId="ADAL" clId="{97910227-D433-4632-A96B-FF187C3B653B}" dt="2023-03-06T18:38:20.634" v="319" actId="478"/>
          <ac:spMkLst>
            <pc:docMk/>
            <pc:sldMk cId="602650299" sldId="2147472719"/>
            <ac:spMk id="31" creationId="{917106C7-BC6E-44CC-B02A-48952436DB13}"/>
          </ac:spMkLst>
        </pc:spChg>
        <pc:spChg chg="del">
          <ac:chgData name="MARTIRE FRANCESCA" userId="fc11c697-0b1a-4a45-b2a8-a8b56a52ac26" providerId="ADAL" clId="{97910227-D433-4632-A96B-FF187C3B653B}" dt="2023-03-06T18:38:21.417" v="320" actId="478"/>
          <ac:spMkLst>
            <pc:docMk/>
            <pc:sldMk cId="602650299" sldId="2147472719"/>
            <ac:spMk id="32" creationId="{1998196F-DF58-48B5-9670-DD811DD4B66A}"/>
          </ac:spMkLst>
        </pc:spChg>
        <pc:spChg chg="del">
          <ac:chgData name="MARTIRE FRANCESCA" userId="fc11c697-0b1a-4a45-b2a8-a8b56a52ac26" providerId="ADAL" clId="{97910227-D433-4632-A96B-FF187C3B653B}" dt="2023-03-06T18:38:22.067" v="321" actId="478"/>
          <ac:spMkLst>
            <pc:docMk/>
            <pc:sldMk cId="602650299" sldId="2147472719"/>
            <ac:spMk id="33" creationId="{BCE24495-5613-4FD5-899D-87B4A1039B1F}"/>
          </ac:spMkLst>
        </pc:spChg>
        <pc:spChg chg="del">
          <ac:chgData name="MARTIRE FRANCESCA" userId="fc11c697-0b1a-4a45-b2a8-a8b56a52ac26" providerId="ADAL" clId="{97910227-D433-4632-A96B-FF187C3B653B}" dt="2023-03-06T18:38:23.802" v="322" actId="478"/>
          <ac:spMkLst>
            <pc:docMk/>
            <pc:sldMk cId="602650299" sldId="2147472719"/>
            <ac:spMk id="35" creationId="{CFEB1F35-069E-49CA-BE77-D53946069828}"/>
          </ac:spMkLst>
        </pc:spChg>
        <pc:spChg chg="add mod">
          <ac:chgData name="MARTIRE FRANCESCA" userId="fc11c697-0b1a-4a45-b2a8-a8b56a52ac26" providerId="ADAL" clId="{97910227-D433-4632-A96B-FF187C3B653B}" dt="2023-03-06T18:39:09.997" v="331"/>
          <ac:spMkLst>
            <pc:docMk/>
            <pc:sldMk cId="602650299" sldId="2147472719"/>
            <ac:spMk id="37" creationId="{253A592C-8242-48FE-AAC4-E566A184ED02}"/>
          </ac:spMkLst>
        </pc:spChg>
        <pc:spChg chg="add mod">
          <ac:chgData name="MARTIRE FRANCESCA" userId="fc11c697-0b1a-4a45-b2a8-a8b56a52ac26" providerId="ADAL" clId="{97910227-D433-4632-A96B-FF187C3B653B}" dt="2023-03-06T18:39:09.997" v="331"/>
          <ac:spMkLst>
            <pc:docMk/>
            <pc:sldMk cId="602650299" sldId="2147472719"/>
            <ac:spMk id="38" creationId="{7569BC84-8145-4EF6-8A4D-7D40ACC4D122}"/>
          </ac:spMkLst>
        </pc:spChg>
        <pc:spChg chg="add mod">
          <ac:chgData name="MARTIRE FRANCESCA" userId="fc11c697-0b1a-4a45-b2a8-a8b56a52ac26" providerId="ADAL" clId="{97910227-D433-4632-A96B-FF187C3B653B}" dt="2023-03-06T18:39:09.997" v="331"/>
          <ac:spMkLst>
            <pc:docMk/>
            <pc:sldMk cId="602650299" sldId="2147472719"/>
            <ac:spMk id="39" creationId="{F20BA4A2-F4D0-4D90-A41B-7A9BB128F3DA}"/>
          </ac:spMkLst>
        </pc:spChg>
        <pc:grpChg chg="del">
          <ac:chgData name="MARTIRE FRANCESCA" userId="fc11c697-0b1a-4a45-b2a8-a8b56a52ac26" providerId="ADAL" clId="{97910227-D433-4632-A96B-FF187C3B653B}" dt="2023-03-06T18:38:17.836" v="316" actId="478"/>
          <ac:grpSpMkLst>
            <pc:docMk/>
            <pc:sldMk cId="602650299" sldId="2147472719"/>
            <ac:grpSpMk id="6" creationId="{05052E92-2355-4CDC-8CC1-50C25220CD97}"/>
          </ac:grpSpMkLst>
        </pc:grpChg>
        <pc:grpChg chg="del">
          <ac:chgData name="MARTIRE FRANCESCA" userId="fc11c697-0b1a-4a45-b2a8-a8b56a52ac26" providerId="ADAL" clId="{97910227-D433-4632-A96B-FF187C3B653B}" dt="2023-03-06T18:38:27.087" v="324" actId="478"/>
          <ac:grpSpMkLst>
            <pc:docMk/>
            <pc:sldMk cId="602650299" sldId="2147472719"/>
            <ac:grpSpMk id="20" creationId="{05996FAD-33A8-4CF6-AA11-CDD3778450F9}"/>
          </ac:grpSpMkLst>
        </pc:grpChg>
        <pc:graphicFrameChg chg="add mod">
          <ac:chgData name="MARTIRE FRANCESCA" userId="fc11c697-0b1a-4a45-b2a8-a8b56a52ac26" providerId="ADAL" clId="{97910227-D433-4632-A96B-FF187C3B653B}" dt="2023-03-06T18:39:09.997" v="331"/>
          <ac:graphicFrameMkLst>
            <pc:docMk/>
            <pc:sldMk cId="602650299" sldId="2147472719"/>
            <ac:graphicFrameMk id="34" creationId="{9EC2FC38-7870-4178-9B56-71AC504E4289}"/>
          </ac:graphicFrameMkLst>
        </pc:graphicFrameChg>
        <pc:graphicFrameChg chg="add mod">
          <ac:chgData name="MARTIRE FRANCESCA" userId="fc11c697-0b1a-4a45-b2a8-a8b56a52ac26" providerId="ADAL" clId="{97910227-D433-4632-A96B-FF187C3B653B}" dt="2023-03-06T18:39:09.997" v="331"/>
          <ac:graphicFrameMkLst>
            <pc:docMk/>
            <pc:sldMk cId="602650299" sldId="2147472719"/>
            <ac:graphicFrameMk id="36" creationId="{E485EB79-5486-4977-810E-30134738791C}"/>
          </ac:graphicFrameMkLst>
        </pc:graphicFrameChg>
      </pc:sldChg>
      <pc:sldChg chg="addSp delSp add del mod">
        <pc:chgData name="MARTIRE FRANCESCA" userId="fc11c697-0b1a-4a45-b2a8-a8b56a52ac26" providerId="ADAL" clId="{97910227-D433-4632-A96B-FF187C3B653B}" dt="2023-03-06T18:17:22.680" v="166" actId="2696"/>
        <pc:sldMkLst>
          <pc:docMk/>
          <pc:sldMk cId="1409062738" sldId="2147472720"/>
        </pc:sldMkLst>
        <pc:grpChg chg="del">
          <ac:chgData name="MARTIRE FRANCESCA" userId="fc11c697-0b1a-4a45-b2a8-a8b56a52ac26" providerId="ADAL" clId="{97910227-D433-4632-A96B-FF187C3B653B}" dt="2023-03-06T18:17:08.117" v="164" actId="478"/>
          <ac:grpSpMkLst>
            <pc:docMk/>
            <pc:sldMk cId="1409062738" sldId="2147472720"/>
            <ac:grpSpMk id="6" creationId="{05052E92-2355-4CDC-8CC1-50C25220CD97}"/>
          </ac:grpSpMkLst>
        </pc:grpChg>
        <pc:picChg chg="add">
          <ac:chgData name="MARTIRE FRANCESCA" userId="fc11c697-0b1a-4a45-b2a8-a8b56a52ac26" providerId="ADAL" clId="{97910227-D433-4632-A96B-FF187C3B653B}" dt="2023-03-06T18:17:13.591" v="165"/>
          <ac:picMkLst>
            <pc:docMk/>
            <pc:sldMk cId="1409062738" sldId="2147472720"/>
            <ac:picMk id="3" creationId="{AA55D36F-4E83-4B97-9F2C-212F8C9FF88F}"/>
          </ac:picMkLst>
        </pc:picChg>
      </pc:sldChg>
      <pc:sldChg chg="addSp delSp modSp add del mod modAnim">
        <pc:chgData name="MARTIRE FRANCESCA" userId="fc11c697-0b1a-4a45-b2a8-a8b56a52ac26" providerId="ADAL" clId="{97910227-D433-4632-A96B-FF187C3B653B}" dt="2023-03-06T18:24:06.188" v="209" actId="2696"/>
        <pc:sldMkLst>
          <pc:docMk/>
          <pc:sldMk cId="1482249484" sldId="2147472720"/>
        </pc:sldMkLst>
        <pc:grpChg chg="add del">
          <ac:chgData name="MARTIRE FRANCESCA" userId="fc11c697-0b1a-4a45-b2a8-a8b56a52ac26" providerId="ADAL" clId="{97910227-D433-4632-A96B-FF187C3B653B}" dt="2023-03-06T18:19:41.573" v="180" actId="478"/>
          <ac:grpSpMkLst>
            <pc:docMk/>
            <pc:sldMk cId="1482249484" sldId="2147472720"/>
            <ac:grpSpMk id="6" creationId="{05052E92-2355-4CDC-8CC1-50C25220CD97}"/>
          </ac:grpSpMkLst>
        </pc:grpChg>
        <pc:graphicFrameChg chg="add del mod">
          <ac:chgData name="MARTIRE FRANCESCA" userId="fc11c697-0b1a-4a45-b2a8-a8b56a52ac26" providerId="ADAL" clId="{97910227-D433-4632-A96B-FF187C3B653B}" dt="2023-03-06T18:19:40.366" v="179"/>
          <ac:graphicFrameMkLst>
            <pc:docMk/>
            <pc:sldMk cId="1482249484" sldId="2147472720"/>
            <ac:graphicFrameMk id="34" creationId="{7777B7E5-C51B-4CCA-A024-CA8A69A19A56}"/>
          </ac:graphicFrameMkLst>
        </pc:graphicFrameChg>
      </pc:sldChg>
      <pc:sldChg chg="addSp delSp modSp add del mod ord addAnim delAnim modAnim">
        <pc:chgData name="MARTIRE FRANCESCA" userId="fc11c697-0b1a-4a45-b2a8-a8b56a52ac26" providerId="ADAL" clId="{97910227-D433-4632-A96B-FF187C3B653B}" dt="2023-03-06T18:23:55.654" v="208" actId="2696"/>
        <pc:sldMkLst>
          <pc:docMk/>
          <pc:sldMk cId="1272304611" sldId="2147472721"/>
        </pc:sldMkLst>
        <pc:spChg chg="del">
          <ac:chgData name="MARTIRE FRANCESCA" userId="fc11c697-0b1a-4a45-b2a8-a8b56a52ac26" providerId="ADAL" clId="{97910227-D433-4632-A96B-FF187C3B653B}" dt="2023-03-06T18:21:25.034" v="189" actId="478"/>
          <ac:spMkLst>
            <pc:docMk/>
            <pc:sldMk cId="1272304611" sldId="2147472721"/>
            <ac:spMk id="7" creationId="{090D9DA0-235D-C5E7-DE45-EF642ED56ABB}"/>
          </ac:spMkLst>
        </pc:spChg>
        <pc:spChg chg="del">
          <ac:chgData name="MARTIRE FRANCESCA" userId="fc11c697-0b1a-4a45-b2a8-a8b56a52ac26" providerId="ADAL" clId="{97910227-D433-4632-A96B-FF187C3B653B}" dt="2023-03-06T18:21:26.870" v="190" actId="478"/>
          <ac:spMkLst>
            <pc:docMk/>
            <pc:sldMk cId="1272304611" sldId="2147472721"/>
            <ac:spMk id="8" creationId="{C3C85F6A-9CA4-ECE2-9EA3-3431E3376904}"/>
          </ac:spMkLst>
        </pc:spChg>
        <pc:spChg chg="del topLvl">
          <ac:chgData name="MARTIRE FRANCESCA" userId="fc11c697-0b1a-4a45-b2a8-a8b56a52ac26" providerId="ADAL" clId="{97910227-D433-4632-A96B-FF187C3B653B}" dt="2023-03-06T18:21:28.181" v="191" actId="478"/>
          <ac:spMkLst>
            <pc:docMk/>
            <pc:sldMk cId="1272304611" sldId="2147472721"/>
            <ac:spMk id="9" creationId="{DF357D3C-408C-ED61-B73E-CB92EB2E5B0B}"/>
          </ac:spMkLst>
        </pc:spChg>
        <pc:spChg chg="del topLvl">
          <ac:chgData name="MARTIRE FRANCESCA" userId="fc11c697-0b1a-4a45-b2a8-a8b56a52ac26" providerId="ADAL" clId="{97910227-D433-4632-A96B-FF187C3B653B}" dt="2023-03-06T18:21:28.874" v="192" actId="478"/>
          <ac:spMkLst>
            <pc:docMk/>
            <pc:sldMk cId="1272304611" sldId="2147472721"/>
            <ac:spMk id="10" creationId="{324DC765-E22E-C870-CA41-93F32D21F4E6}"/>
          </ac:spMkLst>
        </pc:spChg>
        <pc:spChg chg="del topLvl">
          <ac:chgData name="MARTIRE FRANCESCA" userId="fc11c697-0b1a-4a45-b2a8-a8b56a52ac26" providerId="ADAL" clId="{97910227-D433-4632-A96B-FF187C3B653B}" dt="2023-03-06T18:21:18.728" v="188" actId="478"/>
          <ac:spMkLst>
            <pc:docMk/>
            <pc:sldMk cId="1272304611" sldId="2147472721"/>
            <ac:spMk id="17" creationId="{07410010-45CC-DFB9-DEFD-A9F662C395D2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30" creationId="{A347B95E-CEC7-4B7A-BD09-50DB77C93AE7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31" creationId="{DB125A98-A9F2-4448-B9E0-123E572B419E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32" creationId="{4D21594F-D59C-4F57-94A3-DA74D292C0C9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35" creationId="{C2E5383C-746C-4DD2-9515-EF0BEBA08F5F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36" creationId="{935E3B49-03B7-423E-8F0E-58945829DC6A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37" creationId="{DC542FF6-7254-41DF-A0CD-3A6E910D44AC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38" creationId="{1590DFF3-1978-4E22-B018-EB328614E2F3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39" creationId="{60BD3B91-FB3B-4CD2-933C-B1325671A868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40" creationId="{D409ACA3-D3D5-46D3-B3C2-B59AF0999340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42" creationId="{4B62D9DD-2594-416A-A9C3-AA16BAFEA3F4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43" creationId="{0A19C81E-D18E-47AA-8CD3-967C2D8C3B28}"/>
          </ac:spMkLst>
        </pc:spChg>
        <pc:spChg chg="add mod">
          <ac:chgData name="MARTIRE FRANCESCA" userId="fc11c697-0b1a-4a45-b2a8-a8b56a52ac26" providerId="ADAL" clId="{97910227-D433-4632-A96B-FF187C3B653B}" dt="2023-03-06T18:22:52.343" v="202" actId="571"/>
          <ac:spMkLst>
            <pc:docMk/>
            <pc:sldMk cId="1272304611" sldId="2147472721"/>
            <ac:spMk id="44" creationId="{B2A1EAF6-0172-448B-B410-BAA33205A91F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54" creationId="{D177EB11-0A04-4C7C-9A45-171F349EB99D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56" creationId="{36DC7E7B-2C84-4973-9125-13E1F06376D5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57" creationId="{0A405A16-8211-4C87-9E48-2CFBBE735233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58" creationId="{E667A9FC-9B3D-4492-9F1D-EE9EB5A33A8A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59" creationId="{D5458D54-B48F-4530-8D64-45E3230BEB72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60" creationId="{604E408A-532C-494E-B15B-A38A7A9B8A12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61" creationId="{8647B22C-A7FC-4574-B90E-B3E4FF8943D1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62" creationId="{324769D3-0CCA-49E7-9133-1DA602A4AE67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63" creationId="{A569D9E2-F7E7-44FF-8086-0DB8A7073D28}"/>
          </ac:spMkLst>
        </pc:spChg>
        <pc:spChg chg="mod">
          <ac:chgData name="MARTIRE FRANCESCA" userId="fc11c697-0b1a-4a45-b2a8-a8b56a52ac26" providerId="ADAL" clId="{97910227-D433-4632-A96B-FF187C3B653B}" dt="2023-03-06T18:23:22.944" v="206" actId="1076"/>
          <ac:spMkLst>
            <pc:docMk/>
            <pc:sldMk cId="1272304611" sldId="2147472721"/>
            <ac:spMk id="64" creationId="{84690D00-033C-495D-B898-4B405F1A77A8}"/>
          </ac:spMkLst>
        </pc:spChg>
        <pc:grpChg chg="del">
          <ac:chgData name="MARTIRE FRANCESCA" userId="fc11c697-0b1a-4a45-b2a8-a8b56a52ac26" providerId="ADAL" clId="{97910227-D433-4632-A96B-FF187C3B653B}" dt="2023-03-06T18:21:29.755" v="193" actId="478"/>
          <ac:grpSpMkLst>
            <pc:docMk/>
            <pc:sldMk cId="1272304611" sldId="2147472721"/>
            <ac:grpSpMk id="4" creationId="{05660C5C-0759-8EB4-0265-D4C574CBE7FE}"/>
          </ac:grpSpMkLst>
        </pc:grpChg>
        <pc:grpChg chg="del topLvl">
          <ac:chgData name="MARTIRE FRANCESCA" userId="fc11c697-0b1a-4a45-b2a8-a8b56a52ac26" providerId="ADAL" clId="{97910227-D433-4632-A96B-FF187C3B653B}" dt="2023-03-06T18:21:28.181" v="191" actId="478"/>
          <ac:grpSpMkLst>
            <pc:docMk/>
            <pc:sldMk cId="1272304611" sldId="2147472721"/>
            <ac:grpSpMk id="11" creationId="{AF5256E1-BEF7-EE28-ACF3-36BC04CBCFF4}"/>
          </ac:grpSpMkLst>
        </pc:grpChg>
        <pc:grpChg chg="del">
          <ac:chgData name="MARTIRE FRANCESCA" userId="fc11c697-0b1a-4a45-b2a8-a8b56a52ac26" providerId="ADAL" clId="{97910227-D433-4632-A96B-FF187C3B653B}" dt="2023-03-06T18:21:18.728" v="188" actId="478"/>
          <ac:grpSpMkLst>
            <pc:docMk/>
            <pc:sldMk cId="1272304611" sldId="2147472721"/>
            <ac:grpSpMk id="18" creationId="{4BF12832-273B-DE09-9CE2-E3714DDA0CC2}"/>
          </ac:grpSpMkLst>
        </pc:grpChg>
        <pc:graphicFrameChg chg="add mod">
          <ac:chgData name="MARTIRE FRANCESCA" userId="fc11c697-0b1a-4a45-b2a8-a8b56a52ac26" providerId="ADAL" clId="{97910227-D433-4632-A96B-FF187C3B653B}" dt="2023-03-06T18:22:52.343" v="202" actId="571"/>
          <ac:graphicFrameMkLst>
            <pc:docMk/>
            <pc:sldMk cId="1272304611" sldId="2147472721"/>
            <ac:graphicFrameMk id="29" creationId="{4AE20F55-3559-4CDD-A69D-14C3F851BA02}"/>
          </ac:graphicFrameMkLst>
        </pc:graphicFrameChg>
        <pc:graphicFrameChg chg="add del mod">
          <ac:chgData name="MARTIRE FRANCESCA" userId="fc11c697-0b1a-4a45-b2a8-a8b56a52ac26" providerId="ADAL" clId="{97910227-D433-4632-A96B-FF187C3B653B}" dt="2023-03-06T18:23:22.944" v="206" actId="1076"/>
          <ac:graphicFrameMkLst>
            <pc:docMk/>
            <pc:sldMk cId="1272304611" sldId="2147472721"/>
            <ac:graphicFrameMk id="34" creationId="{3606B559-443A-49AE-89A4-7961F95E44E3}"/>
          </ac:graphicFrameMkLst>
        </pc:graphicFrameChg>
        <pc:cxnChg chg="add mod">
          <ac:chgData name="MARTIRE FRANCESCA" userId="fc11c697-0b1a-4a45-b2a8-a8b56a52ac26" providerId="ADAL" clId="{97910227-D433-4632-A96B-FF187C3B653B}" dt="2023-03-06T18:22:52.343" v="202" actId="571"/>
          <ac:cxnSpMkLst>
            <pc:docMk/>
            <pc:sldMk cId="1272304611" sldId="2147472721"/>
            <ac:cxnSpMk id="33" creationId="{7733664C-E451-4F9C-9BDD-300DB1EBBB2A}"/>
          </ac:cxnSpMkLst>
        </pc:cxnChg>
        <pc:cxnChg chg="mod">
          <ac:chgData name="MARTIRE FRANCESCA" userId="fc11c697-0b1a-4a45-b2a8-a8b56a52ac26" providerId="ADAL" clId="{97910227-D433-4632-A96B-FF187C3B653B}" dt="2023-03-06T18:23:33.933" v="207" actId="1076"/>
          <ac:cxnSpMkLst>
            <pc:docMk/>
            <pc:sldMk cId="1272304611" sldId="2147472721"/>
            <ac:cxnSpMk id="55" creationId="{E1B378F1-2A06-41D8-8063-8F87C1BF62C8}"/>
          </ac:cxnSpMkLst>
        </pc:cxnChg>
      </pc:sldChg>
    </pc:docChg>
  </pc:docChgLst>
  <pc:docChgLst>
    <pc:chgData name="MARINO MARCELLA" userId="081cde8e-ad0c-425e-ab43-eb502e30a927" providerId="ADAL" clId="{7F6D16D4-AE4F-4284-B419-76EF2431A3F5}"/>
    <pc:docChg chg="undo redo custSel addSld delSld modSld modSection">
      <pc:chgData name="MARINO MARCELLA" userId="081cde8e-ad0c-425e-ab43-eb502e30a927" providerId="ADAL" clId="{7F6D16D4-AE4F-4284-B419-76EF2431A3F5}" dt="2023-03-13T17:09:04.313" v="530" actId="478"/>
      <pc:docMkLst>
        <pc:docMk/>
      </pc:docMkLst>
      <pc:sldChg chg="addSp delSp modSp mod">
        <pc:chgData name="MARINO MARCELLA" userId="081cde8e-ad0c-425e-ab43-eb502e30a927" providerId="ADAL" clId="{7F6D16D4-AE4F-4284-B419-76EF2431A3F5}" dt="2023-03-13T09:09:36.351" v="428" actId="20577"/>
        <pc:sldMkLst>
          <pc:docMk/>
          <pc:sldMk cId="177722566" sldId="434"/>
        </pc:sldMkLst>
        <pc:spChg chg="mod">
          <ac:chgData name="MARINO MARCELLA" userId="081cde8e-ad0c-425e-ab43-eb502e30a927" providerId="ADAL" clId="{7F6D16D4-AE4F-4284-B419-76EF2431A3F5}" dt="2023-03-10T08:06:20.040" v="115" actId="1035"/>
          <ac:spMkLst>
            <pc:docMk/>
            <pc:sldMk cId="177722566" sldId="434"/>
            <ac:spMk id="5" creationId="{00000000-0000-0000-0000-000000000000}"/>
          </ac:spMkLst>
        </pc:spChg>
        <pc:spChg chg="add del mod">
          <ac:chgData name="MARINO MARCELLA" userId="081cde8e-ad0c-425e-ab43-eb502e30a927" providerId="ADAL" clId="{7F6D16D4-AE4F-4284-B419-76EF2431A3F5}" dt="2023-03-10T08:06:30.508" v="119" actId="478"/>
          <ac:spMkLst>
            <pc:docMk/>
            <pc:sldMk cId="177722566" sldId="434"/>
            <ac:spMk id="6" creationId="{9EAE4C04-BE8B-4537-A6B0-BC05A6D4DA7E}"/>
          </ac:spMkLst>
        </pc:spChg>
        <pc:spChg chg="mod">
          <ac:chgData name="MARINO MARCELLA" userId="081cde8e-ad0c-425e-ab43-eb502e30a927" providerId="ADAL" clId="{7F6D16D4-AE4F-4284-B419-76EF2431A3F5}" dt="2023-03-10T08:06:20.040" v="115" actId="1035"/>
          <ac:spMkLst>
            <pc:docMk/>
            <pc:sldMk cId="177722566" sldId="434"/>
            <ac:spMk id="15" creationId="{AE89FC57-8501-45E4-B334-3FA660DBF81E}"/>
          </ac:spMkLst>
        </pc:spChg>
        <pc:spChg chg="mod">
          <ac:chgData name="MARINO MARCELLA" userId="081cde8e-ad0c-425e-ab43-eb502e30a927" providerId="ADAL" clId="{7F6D16D4-AE4F-4284-B419-76EF2431A3F5}" dt="2023-03-10T08:06:20.040" v="115" actId="1035"/>
          <ac:spMkLst>
            <pc:docMk/>
            <pc:sldMk cId="177722566" sldId="434"/>
            <ac:spMk id="17" creationId="{17A7F6B7-C733-4708-B4A0-775D15E181E2}"/>
          </ac:spMkLst>
        </pc:spChg>
        <pc:spChg chg="add mod">
          <ac:chgData name="MARINO MARCELLA" userId="081cde8e-ad0c-425e-ab43-eb502e30a927" providerId="ADAL" clId="{7F6D16D4-AE4F-4284-B419-76EF2431A3F5}" dt="2023-03-10T08:05:36.815" v="80" actId="20577"/>
          <ac:spMkLst>
            <pc:docMk/>
            <pc:sldMk cId="177722566" sldId="434"/>
            <ac:spMk id="24" creationId="{C4228ACA-D281-49C7-BC79-6D343338CDE9}"/>
          </ac:spMkLst>
        </pc:spChg>
        <pc:spChg chg="mod">
          <ac:chgData name="MARINO MARCELLA" userId="081cde8e-ad0c-425e-ab43-eb502e30a927" providerId="ADAL" clId="{7F6D16D4-AE4F-4284-B419-76EF2431A3F5}" dt="2023-03-10T08:06:20.040" v="115" actId="1035"/>
          <ac:spMkLst>
            <pc:docMk/>
            <pc:sldMk cId="177722566" sldId="434"/>
            <ac:spMk id="25" creationId="{00000000-0000-0000-0000-000000000000}"/>
          </ac:spMkLst>
        </pc:spChg>
        <pc:spChg chg="add del mod">
          <ac:chgData name="MARINO MARCELLA" userId="081cde8e-ad0c-425e-ab43-eb502e30a927" providerId="ADAL" clId="{7F6D16D4-AE4F-4284-B419-76EF2431A3F5}" dt="2023-03-10T08:06:27.615" v="118" actId="21"/>
          <ac:spMkLst>
            <pc:docMk/>
            <pc:sldMk cId="177722566" sldId="434"/>
            <ac:spMk id="26" creationId="{7AB80813-1A44-409F-BEE7-7F1150343F8A}"/>
          </ac:spMkLst>
        </pc:spChg>
        <pc:spChg chg="add mod">
          <ac:chgData name="MARINO MARCELLA" userId="081cde8e-ad0c-425e-ab43-eb502e30a927" providerId="ADAL" clId="{7F6D16D4-AE4F-4284-B419-76EF2431A3F5}" dt="2023-03-10T08:06:30.863" v="120"/>
          <ac:spMkLst>
            <pc:docMk/>
            <pc:sldMk cId="177722566" sldId="434"/>
            <ac:spMk id="27" creationId="{3DA5AD25-1FCB-4C46-A2F5-F445D3CAE2A5}"/>
          </ac:spMkLst>
        </pc:spChg>
        <pc:spChg chg="mod">
          <ac:chgData name="MARINO MARCELLA" userId="081cde8e-ad0c-425e-ab43-eb502e30a927" providerId="ADAL" clId="{7F6D16D4-AE4F-4284-B419-76EF2431A3F5}" dt="2023-03-10T08:06:20.040" v="115" actId="1035"/>
          <ac:spMkLst>
            <pc:docMk/>
            <pc:sldMk cId="177722566" sldId="434"/>
            <ac:spMk id="44" creationId="{E5E562A9-5A26-483F-AFAB-EF7A00E52B1A}"/>
          </ac:spMkLst>
        </pc:spChg>
        <pc:spChg chg="del mod">
          <ac:chgData name="MARINO MARCELLA" userId="081cde8e-ad0c-425e-ab43-eb502e30a927" providerId="ADAL" clId="{7F6D16D4-AE4F-4284-B419-76EF2431A3F5}" dt="2023-03-10T08:05:53.884" v="85" actId="478"/>
          <ac:spMkLst>
            <pc:docMk/>
            <pc:sldMk cId="177722566" sldId="434"/>
            <ac:spMk id="65" creationId="{00000000-0000-0000-0000-000000000000}"/>
          </ac:spMkLst>
        </pc:spChg>
        <pc:spChg chg="del mod">
          <ac:chgData name="MARINO MARCELLA" userId="081cde8e-ad0c-425e-ab43-eb502e30a927" providerId="ADAL" clId="{7F6D16D4-AE4F-4284-B419-76EF2431A3F5}" dt="2023-03-10T08:05:52.746" v="83" actId="478"/>
          <ac:spMkLst>
            <pc:docMk/>
            <pc:sldMk cId="177722566" sldId="434"/>
            <ac:spMk id="82" creationId="{81FC488F-E074-417D-82DB-4B1B4CF49DEB}"/>
          </ac:spMkLst>
        </pc:spChg>
        <pc:spChg chg="mod">
          <ac:chgData name="MARINO MARCELLA" userId="081cde8e-ad0c-425e-ab43-eb502e30a927" providerId="ADAL" clId="{7F6D16D4-AE4F-4284-B419-76EF2431A3F5}" dt="2023-03-10T08:06:20.040" v="115" actId="1035"/>
          <ac:spMkLst>
            <pc:docMk/>
            <pc:sldMk cId="177722566" sldId="434"/>
            <ac:spMk id="172" creationId="{8E606CB4-4100-4282-AFFA-DA035FFCCB8D}"/>
          </ac:spMkLst>
        </pc:spChg>
        <pc:grpChg chg="mod">
          <ac:chgData name="MARINO MARCELLA" userId="081cde8e-ad0c-425e-ab43-eb502e30a927" providerId="ADAL" clId="{7F6D16D4-AE4F-4284-B419-76EF2431A3F5}" dt="2023-03-10T08:06:20.040" v="115" actId="1035"/>
          <ac:grpSpMkLst>
            <pc:docMk/>
            <pc:sldMk cId="177722566" sldId="434"/>
            <ac:grpSpMk id="4" creationId="{00000000-0000-0000-0000-000000000000}"/>
          </ac:grpSpMkLst>
        </pc:grpChg>
        <pc:grpChg chg="mod">
          <ac:chgData name="MARINO MARCELLA" userId="081cde8e-ad0c-425e-ab43-eb502e30a927" providerId="ADAL" clId="{7F6D16D4-AE4F-4284-B419-76EF2431A3F5}" dt="2023-03-10T08:06:20.040" v="115" actId="1035"/>
          <ac:grpSpMkLst>
            <pc:docMk/>
            <pc:sldMk cId="177722566" sldId="434"/>
            <ac:grpSpMk id="21" creationId="{00000000-0000-0000-0000-000000000000}"/>
          </ac:grpSpMkLst>
        </pc:grpChg>
        <pc:graphicFrameChg chg="mod modGraphic">
          <ac:chgData name="MARINO MARCELLA" userId="081cde8e-ad0c-425e-ab43-eb502e30a927" providerId="ADAL" clId="{7F6D16D4-AE4F-4284-B419-76EF2431A3F5}" dt="2023-03-13T09:09:36.351" v="428" actId="20577"/>
          <ac:graphicFrameMkLst>
            <pc:docMk/>
            <pc:sldMk cId="177722566" sldId="434"/>
            <ac:graphicFrameMk id="45" creationId="{1003ED08-E68A-4EF8-84F3-CCCB11FFCDE9}"/>
          </ac:graphicFrameMkLst>
        </pc:graphicFrameChg>
        <pc:graphicFrameChg chg="mod modGraphic">
          <ac:chgData name="MARINO MARCELLA" userId="081cde8e-ad0c-425e-ab43-eb502e30a927" providerId="ADAL" clId="{7F6D16D4-AE4F-4284-B419-76EF2431A3F5}" dt="2023-03-13T09:09:34.393" v="426" actId="20577"/>
          <ac:graphicFrameMkLst>
            <pc:docMk/>
            <pc:sldMk cId="177722566" sldId="434"/>
            <ac:graphicFrameMk id="174" creationId="{91A275DE-B7D2-4331-A762-CE495D3AFEFA}"/>
          </ac:graphicFrameMkLst>
        </pc:graphicFrameChg>
        <pc:picChg chg="mod">
          <ac:chgData name="MARINO MARCELLA" userId="081cde8e-ad0c-425e-ab43-eb502e30a927" providerId="ADAL" clId="{7F6D16D4-AE4F-4284-B419-76EF2431A3F5}" dt="2023-03-10T08:06:20.040" v="115" actId="1035"/>
          <ac:picMkLst>
            <pc:docMk/>
            <pc:sldMk cId="177722566" sldId="434"/>
            <ac:picMk id="16" creationId="{9D3BA401-1855-4D55-BFA7-23B68783CE6D}"/>
          </ac:picMkLst>
        </pc:picChg>
        <pc:picChg chg="mod">
          <ac:chgData name="MARINO MARCELLA" userId="081cde8e-ad0c-425e-ab43-eb502e30a927" providerId="ADAL" clId="{7F6D16D4-AE4F-4284-B419-76EF2431A3F5}" dt="2023-03-10T08:06:20.040" v="115" actId="1035"/>
          <ac:picMkLst>
            <pc:docMk/>
            <pc:sldMk cId="177722566" sldId="434"/>
            <ac:picMk id="18" creationId="{825D10F7-14D9-4552-8B28-08BED31FB15C}"/>
          </ac:picMkLst>
        </pc:picChg>
        <pc:picChg chg="del">
          <ac:chgData name="MARINO MARCELLA" userId="081cde8e-ad0c-425e-ab43-eb502e30a927" providerId="ADAL" clId="{7F6D16D4-AE4F-4284-B419-76EF2431A3F5}" dt="2023-03-10T08:05:00.005" v="5" actId="478"/>
          <ac:picMkLst>
            <pc:docMk/>
            <pc:sldMk cId="177722566" sldId="434"/>
            <ac:picMk id="20" creationId="{E12FA4AB-E3EF-44FD-BF27-C178C3AFB11C}"/>
          </ac:picMkLst>
        </pc:picChg>
        <pc:picChg chg="add del mod ord">
          <ac:chgData name="MARINO MARCELLA" userId="081cde8e-ad0c-425e-ab43-eb502e30a927" providerId="ADAL" clId="{7F6D16D4-AE4F-4284-B419-76EF2431A3F5}" dt="2023-03-10T08:09:15.537" v="202" actId="167"/>
          <ac:picMkLst>
            <pc:docMk/>
            <pc:sldMk cId="177722566" sldId="434"/>
            <ac:picMk id="28" creationId="{ADC732D1-DBA4-48E5-87C9-9585BEDE2EAD}"/>
          </ac:picMkLst>
        </pc:picChg>
      </pc:sldChg>
      <pc:sldChg chg="addSp delSp modSp mod modTransition">
        <pc:chgData name="MARINO MARCELLA" userId="081cde8e-ad0c-425e-ab43-eb502e30a927" providerId="ADAL" clId="{7F6D16D4-AE4F-4284-B419-76EF2431A3F5}" dt="2023-03-13T17:09:04.313" v="530" actId="478"/>
        <pc:sldMkLst>
          <pc:docMk/>
          <pc:sldMk cId="1794990559" sldId="493"/>
        </pc:sldMkLst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3" creationId="{00000000-0000-0000-0000-000000000000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4" creationId="{00000000-0000-0000-0000-000000000000}"/>
          </ac:spMkLst>
        </pc:spChg>
        <pc:spChg chg="del mod">
          <ac:chgData name="MARINO MARCELLA" userId="081cde8e-ad0c-425e-ab43-eb502e30a927" providerId="ADAL" clId="{7F6D16D4-AE4F-4284-B419-76EF2431A3F5}" dt="2023-03-13T17:08:58.887" v="529" actId="478"/>
          <ac:spMkLst>
            <pc:docMk/>
            <pc:sldMk cId="1794990559" sldId="493"/>
            <ac:spMk id="5" creationId="{00000000-0000-0000-0000-000000000000}"/>
          </ac:spMkLst>
        </pc:spChg>
        <pc:spChg chg="add del mod">
          <ac:chgData name="MARINO MARCELLA" userId="081cde8e-ad0c-425e-ab43-eb502e30a927" providerId="ADAL" clId="{7F6D16D4-AE4F-4284-B419-76EF2431A3F5}" dt="2023-03-10T08:09:06.764" v="197" actId="478"/>
          <ac:spMkLst>
            <pc:docMk/>
            <pc:sldMk cId="1794990559" sldId="493"/>
            <ac:spMk id="13" creationId="{00000000-0000-0000-0000-000000000000}"/>
          </ac:spMkLst>
        </pc:spChg>
        <pc:spChg chg="add del">
          <ac:chgData name="MARINO MARCELLA" userId="081cde8e-ad0c-425e-ab43-eb502e30a927" providerId="ADAL" clId="{7F6D16D4-AE4F-4284-B419-76EF2431A3F5}" dt="2023-03-10T08:09:04.689" v="193" actId="478"/>
          <ac:spMkLst>
            <pc:docMk/>
            <pc:sldMk cId="1794990559" sldId="493"/>
            <ac:spMk id="14" creationId="{81FC488F-E074-417D-82DB-4B1B4CF49DEB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15" creationId="{AE89FC57-8501-45E4-B334-3FA660DBF81E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16" creationId="{E5E562A9-5A26-483F-AFAB-EF7A00E52B1A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17" creationId="{17A7F6B7-C733-4708-B4A0-775D15E181E2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18" creationId="{00000000-0000-0000-0000-000000000000}"/>
          </ac:spMkLst>
        </pc:spChg>
        <pc:spChg chg="mod">
          <ac:chgData name="MARINO MARCELLA" userId="081cde8e-ad0c-425e-ab43-eb502e30a927" providerId="ADAL" clId="{7F6D16D4-AE4F-4284-B419-76EF2431A3F5}" dt="2023-03-13T09:09:33.938" v="425" actId="20577"/>
          <ac:spMkLst>
            <pc:docMk/>
            <pc:sldMk cId="1794990559" sldId="493"/>
            <ac:spMk id="21" creationId="{109F9564-7849-4092-BD4C-6F2763C1D07A}"/>
          </ac:spMkLst>
        </pc:spChg>
        <pc:spChg chg="del mod">
          <ac:chgData name="MARINO MARCELLA" userId="081cde8e-ad0c-425e-ab43-eb502e30a927" providerId="ADAL" clId="{7F6D16D4-AE4F-4284-B419-76EF2431A3F5}" dt="2023-03-13T17:09:04.313" v="530" actId="478"/>
          <ac:spMkLst>
            <pc:docMk/>
            <pc:sldMk cId="1794990559" sldId="493"/>
            <ac:spMk id="22" creationId="{0483BDF2-BA61-4647-8406-428A74B7691F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23" creationId="{00000000-0000-0000-0000-000000000000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25" creationId="{0483BDF2-BA61-4647-8406-428A74B7691F}"/>
          </ac:spMkLst>
        </pc:spChg>
        <pc:spChg chg="add del mod">
          <ac:chgData name="MARINO MARCELLA" userId="081cde8e-ad0c-425e-ab43-eb502e30a927" providerId="ADAL" clId="{7F6D16D4-AE4F-4284-B419-76EF2431A3F5}" dt="2023-03-10T08:09:05.321" v="195" actId="20577"/>
          <ac:spMkLst>
            <pc:docMk/>
            <pc:sldMk cId="1794990559" sldId="493"/>
            <ac:spMk id="26" creationId="{C67C9E94-4FF0-4F8C-91CE-B6F392194108}"/>
          </ac:spMkLst>
        </pc:spChg>
        <pc:spChg chg="add del mod">
          <ac:chgData name="MARINO MARCELLA" userId="081cde8e-ad0c-425e-ab43-eb502e30a927" providerId="ADAL" clId="{7F6D16D4-AE4F-4284-B419-76EF2431A3F5}" dt="2023-03-10T08:09:05.812" v="196"/>
          <ac:spMkLst>
            <pc:docMk/>
            <pc:sldMk cId="1794990559" sldId="493"/>
            <ac:spMk id="27" creationId="{B2A74C01-57D8-4636-BC7B-0B2F5A43E54A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28" creationId="{0483BDF2-BA61-4647-8406-428A74B7691F}"/>
          </ac:spMkLst>
        </pc:spChg>
        <pc:spChg chg="mod">
          <ac:chgData name="MARINO MARCELLA" userId="081cde8e-ad0c-425e-ab43-eb502e30a927" providerId="ADAL" clId="{7F6D16D4-AE4F-4284-B419-76EF2431A3F5}" dt="2023-03-10T08:09:12.794" v="200" actId="1036"/>
          <ac:spMkLst>
            <pc:docMk/>
            <pc:sldMk cId="1794990559" sldId="493"/>
            <ac:spMk id="172" creationId="{8E606CB4-4100-4282-AFFA-DA035FFCCB8D}"/>
          </ac:spMkLst>
        </pc:spChg>
        <pc:picChg chg="mod">
          <ac:chgData name="MARINO MARCELLA" userId="081cde8e-ad0c-425e-ab43-eb502e30a927" providerId="ADAL" clId="{7F6D16D4-AE4F-4284-B419-76EF2431A3F5}" dt="2023-03-10T08:09:12.794" v="200" actId="1036"/>
          <ac:picMkLst>
            <pc:docMk/>
            <pc:sldMk cId="1794990559" sldId="493"/>
            <ac:picMk id="19" creationId="{5DF44850-586A-441E-A148-68E9DFE92241}"/>
          </ac:picMkLst>
        </pc:picChg>
        <pc:picChg chg="mod">
          <ac:chgData name="MARINO MARCELLA" userId="081cde8e-ad0c-425e-ab43-eb502e30a927" providerId="ADAL" clId="{7F6D16D4-AE4F-4284-B419-76EF2431A3F5}" dt="2023-03-10T08:09:12.794" v="200" actId="1036"/>
          <ac:picMkLst>
            <pc:docMk/>
            <pc:sldMk cId="1794990559" sldId="493"/>
            <ac:picMk id="20" creationId="{3B7516DE-BD56-403A-9A23-0AF4E087057A}"/>
          </ac:picMkLst>
        </pc:picChg>
        <pc:picChg chg="add del mod ord">
          <ac:chgData name="MARINO MARCELLA" userId="081cde8e-ad0c-425e-ab43-eb502e30a927" providerId="ADAL" clId="{7F6D16D4-AE4F-4284-B419-76EF2431A3F5}" dt="2023-03-10T08:09:18.363" v="204" actId="167"/>
          <ac:picMkLst>
            <pc:docMk/>
            <pc:sldMk cId="1794990559" sldId="493"/>
            <ac:picMk id="29" creationId="{316DB7F9-45A6-4856-A3BE-B59800167264}"/>
          </ac:picMkLst>
        </pc:picChg>
      </pc:sldChg>
      <pc:sldChg chg="modSp mod">
        <pc:chgData name="MARINO MARCELLA" userId="081cde8e-ad0c-425e-ab43-eb502e30a927" providerId="ADAL" clId="{7F6D16D4-AE4F-4284-B419-76EF2431A3F5}" dt="2023-03-10T17:22:12.959" v="217" actId="20577"/>
        <pc:sldMkLst>
          <pc:docMk/>
          <pc:sldMk cId="3662504535" sldId="2134808041"/>
        </pc:sldMkLst>
        <pc:spChg chg="mod">
          <ac:chgData name="MARINO MARCELLA" userId="081cde8e-ad0c-425e-ab43-eb502e30a927" providerId="ADAL" clId="{7F6D16D4-AE4F-4284-B419-76EF2431A3F5}" dt="2023-03-10T17:22:12.959" v="217" actId="20577"/>
          <ac:spMkLst>
            <pc:docMk/>
            <pc:sldMk cId="3662504535" sldId="2134808041"/>
            <ac:spMk id="4" creationId="{C3BF9697-B4B2-44C4-AB23-F17782780EBB}"/>
          </ac:spMkLst>
        </pc:spChg>
      </pc:sldChg>
      <pc:sldChg chg="modSp add del mod">
        <pc:chgData name="MARINO MARCELLA" userId="081cde8e-ad0c-425e-ab43-eb502e30a927" providerId="ADAL" clId="{7F6D16D4-AE4F-4284-B419-76EF2431A3F5}" dt="2023-03-13T09:44:01.192" v="430" actId="47"/>
        <pc:sldMkLst>
          <pc:docMk/>
          <pc:sldMk cId="406532334" sldId="2134808128"/>
        </pc:sldMkLst>
        <pc:spChg chg="mod ord">
          <ac:chgData name="MARINO MARCELLA" userId="081cde8e-ad0c-425e-ab43-eb502e30a927" providerId="ADAL" clId="{7F6D16D4-AE4F-4284-B419-76EF2431A3F5}" dt="2023-03-11T09:57:37.619" v="377" actId="171"/>
          <ac:spMkLst>
            <pc:docMk/>
            <pc:sldMk cId="406532334" sldId="2134808128"/>
            <ac:spMk id="16" creationId="{4A6F2590-3D02-2391-8FA8-2F21A7EBBF10}"/>
          </ac:spMkLst>
        </pc:spChg>
        <pc:spChg chg="mod">
          <ac:chgData name="MARINO MARCELLA" userId="081cde8e-ad0c-425e-ab43-eb502e30a927" providerId="ADAL" clId="{7F6D16D4-AE4F-4284-B419-76EF2431A3F5}" dt="2023-03-11T09:57:33.174" v="376" actId="1035"/>
          <ac:spMkLst>
            <pc:docMk/>
            <pc:sldMk cId="406532334" sldId="2134808128"/>
            <ac:spMk id="17" creationId="{AC78D8E2-D031-1AEA-2B76-18832C377167}"/>
          </ac:spMkLst>
        </pc:spChg>
        <pc:graphicFrameChg chg="modGraphic">
          <ac:chgData name="MARINO MARCELLA" userId="081cde8e-ad0c-425e-ab43-eb502e30a927" providerId="ADAL" clId="{7F6D16D4-AE4F-4284-B419-76EF2431A3F5}" dt="2023-03-13T09:42:03.997" v="429" actId="13926"/>
          <ac:graphicFrameMkLst>
            <pc:docMk/>
            <pc:sldMk cId="406532334" sldId="2134808128"/>
            <ac:graphicFrameMk id="2" creationId="{DEAE90E1-E10E-9CBF-AA5C-EF580C5431BA}"/>
          </ac:graphicFrameMkLst>
        </pc:graphicFrameChg>
      </pc:sldChg>
      <pc:sldChg chg="modAnim">
        <pc:chgData name="MARINO MARCELLA" userId="081cde8e-ad0c-425e-ab43-eb502e30a927" providerId="ADAL" clId="{7F6D16D4-AE4F-4284-B419-76EF2431A3F5}" dt="2023-03-10T17:37:18.611" v="219"/>
        <pc:sldMkLst>
          <pc:docMk/>
          <pc:sldMk cId="1398482324" sldId="2134808133"/>
        </pc:sldMkLst>
      </pc:sldChg>
      <pc:sldChg chg="addSp delSp modSp add mod modTransition">
        <pc:chgData name="MARINO MARCELLA" userId="081cde8e-ad0c-425e-ab43-eb502e30a927" providerId="ADAL" clId="{7F6D16D4-AE4F-4284-B419-76EF2431A3F5}" dt="2023-03-13T16:53:43.925" v="528" actId="113"/>
        <pc:sldMkLst>
          <pc:docMk/>
          <pc:sldMk cId="3125406561" sldId="2134808176"/>
        </pc:sldMkLst>
        <pc:spChg chg="del">
          <ac:chgData name="MARINO MARCELLA" userId="081cde8e-ad0c-425e-ab43-eb502e30a927" providerId="ADAL" clId="{7F6D16D4-AE4F-4284-B419-76EF2431A3F5}" dt="2023-03-13T16:37:36.771" v="468" actId="478"/>
          <ac:spMkLst>
            <pc:docMk/>
            <pc:sldMk cId="3125406561" sldId="2134808176"/>
            <ac:spMk id="13" creationId="{B282972E-EBC3-4C6D-B756-3F40BA14D01C}"/>
          </ac:spMkLst>
        </pc:spChg>
        <pc:spChg chg="mod">
          <ac:chgData name="MARINO MARCELLA" userId="081cde8e-ad0c-425e-ab43-eb502e30a927" providerId="ADAL" clId="{7F6D16D4-AE4F-4284-B419-76EF2431A3F5}" dt="2023-03-13T16:39:49.731" v="486" actId="20577"/>
          <ac:spMkLst>
            <pc:docMk/>
            <pc:sldMk cId="3125406561" sldId="2134808176"/>
            <ac:spMk id="15" creationId="{62C14732-823A-4F02-AA5D-D663C009C86C}"/>
          </ac:spMkLst>
        </pc:spChg>
        <pc:spChg chg="add mod">
          <ac:chgData name="MARINO MARCELLA" userId="081cde8e-ad0c-425e-ab43-eb502e30a927" providerId="ADAL" clId="{7F6D16D4-AE4F-4284-B419-76EF2431A3F5}" dt="2023-03-13T16:38:42.616" v="477"/>
          <ac:spMkLst>
            <pc:docMk/>
            <pc:sldMk cId="3125406561" sldId="2134808176"/>
            <ac:spMk id="31" creationId="{A4C37F09-CF3F-4827-A524-1CF433C0B8A9}"/>
          </ac:spMkLst>
        </pc:spChg>
        <pc:spChg chg="mod">
          <ac:chgData name="MARINO MARCELLA" userId="081cde8e-ad0c-425e-ab43-eb502e30a927" providerId="ADAL" clId="{7F6D16D4-AE4F-4284-B419-76EF2431A3F5}" dt="2023-03-13T16:53:43.925" v="528" actId="113"/>
          <ac:spMkLst>
            <pc:docMk/>
            <pc:sldMk cId="3125406561" sldId="2134808176"/>
            <ac:spMk id="34" creationId="{F1D51BE1-7EB0-4C6B-9CE7-34EE89DEE83E}"/>
          </ac:spMkLst>
        </pc:spChg>
        <pc:picChg chg="add mod ord">
          <ac:chgData name="MARINO MARCELLA" userId="081cde8e-ad0c-425e-ab43-eb502e30a927" providerId="ADAL" clId="{7F6D16D4-AE4F-4284-B419-76EF2431A3F5}" dt="2023-03-13T16:36:40.448" v="455" actId="167"/>
          <ac:picMkLst>
            <pc:docMk/>
            <pc:sldMk cId="3125406561" sldId="2134808176"/>
            <ac:picMk id="30" creationId="{3015CAB0-CBF6-4480-8B46-2B1F6C2CCA35}"/>
          </ac:picMkLst>
        </pc:picChg>
      </pc:sldChg>
      <pc:sldChg chg="addSp delSp modSp add mod modTransition">
        <pc:chgData name="MARINO MARCELLA" userId="081cde8e-ad0c-425e-ab43-eb502e30a927" providerId="ADAL" clId="{7F6D16D4-AE4F-4284-B419-76EF2431A3F5}" dt="2023-03-13T16:39:20.647" v="483" actId="20577"/>
        <pc:sldMkLst>
          <pc:docMk/>
          <pc:sldMk cId="3960076862" sldId="2134808178"/>
        </pc:sldMkLst>
        <pc:spChg chg="add mod">
          <ac:chgData name="MARINO MARCELLA" userId="081cde8e-ad0c-425e-ab43-eb502e30a927" providerId="ADAL" clId="{7F6D16D4-AE4F-4284-B419-76EF2431A3F5}" dt="2023-03-13T16:38:36.208" v="474"/>
          <ac:spMkLst>
            <pc:docMk/>
            <pc:sldMk cId="3960076862" sldId="2134808178"/>
            <ac:spMk id="13" creationId="{4D33C8BD-A37B-448A-9AA9-21F31ADD471D}"/>
          </ac:spMkLst>
        </pc:spChg>
        <pc:spChg chg="del">
          <ac:chgData name="MARINO MARCELLA" userId="081cde8e-ad0c-425e-ab43-eb502e30a927" providerId="ADAL" clId="{7F6D16D4-AE4F-4284-B419-76EF2431A3F5}" dt="2023-03-13T16:37:22.983" v="465" actId="478"/>
          <ac:spMkLst>
            <pc:docMk/>
            <pc:sldMk cId="3960076862" sldId="2134808178"/>
            <ac:spMk id="17" creationId="{5EE5F803-D8E5-4DCA-B22A-E1F1C6D4746C}"/>
          </ac:spMkLst>
        </pc:spChg>
        <pc:spChg chg="mod">
          <ac:chgData name="MARINO MARCELLA" userId="081cde8e-ad0c-425e-ab43-eb502e30a927" providerId="ADAL" clId="{7F6D16D4-AE4F-4284-B419-76EF2431A3F5}" dt="2023-03-13T16:39:20.647" v="483" actId="20577"/>
          <ac:spMkLst>
            <pc:docMk/>
            <pc:sldMk cId="3960076862" sldId="2134808178"/>
            <ac:spMk id="18" creationId="{F40923E8-4B1F-4BBD-923F-B81C417E5DB4}"/>
          </ac:spMkLst>
        </pc:spChg>
        <pc:picChg chg="add mod ord">
          <ac:chgData name="MARINO MARCELLA" userId="081cde8e-ad0c-425e-ab43-eb502e30a927" providerId="ADAL" clId="{7F6D16D4-AE4F-4284-B419-76EF2431A3F5}" dt="2023-03-13T16:36:16.869" v="449" actId="167"/>
          <ac:picMkLst>
            <pc:docMk/>
            <pc:sldMk cId="3960076862" sldId="2134808178"/>
            <ac:picMk id="12" creationId="{1A01F4AB-096B-46CC-9286-988FC46D8E30}"/>
          </ac:picMkLst>
        </pc:picChg>
      </pc:sldChg>
      <pc:sldChg chg="addSp delSp modSp add mod modNotesTx">
        <pc:chgData name="MARINO MARCELLA" userId="081cde8e-ad0c-425e-ab43-eb502e30a927" providerId="ADAL" clId="{7F6D16D4-AE4F-4284-B419-76EF2431A3F5}" dt="2023-03-13T16:41:34.349" v="492" actId="6549"/>
        <pc:sldMkLst>
          <pc:docMk/>
          <pc:sldMk cId="2587989585" sldId="2134808200"/>
        </pc:sldMkLst>
        <pc:spChg chg="add mod">
          <ac:chgData name="MARINO MARCELLA" userId="081cde8e-ad0c-425e-ab43-eb502e30a927" providerId="ADAL" clId="{7F6D16D4-AE4F-4284-B419-76EF2431A3F5}" dt="2023-03-13T16:38:38.836" v="475"/>
          <ac:spMkLst>
            <pc:docMk/>
            <pc:sldMk cId="2587989585" sldId="2134808200"/>
            <ac:spMk id="16" creationId="{2D12C3E2-09B5-413A-9C6E-370F12BCC8F4}"/>
          </ac:spMkLst>
        </pc:spChg>
        <pc:spChg chg="mod">
          <ac:chgData name="MARINO MARCELLA" userId="081cde8e-ad0c-425e-ab43-eb502e30a927" providerId="ADAL" clId="{7F6D16D4-AE4F-4284-B419-76EF2431A3F5}" dt="2023-03-13T16:39:28.030" v="484" actId="20577"/>
          <ac:spMkLst>
            <pc:docMk/>
            <pc:sldMk cId="2587989585" sldId="2134808200"/>
            <ac:spMk id="41" creationId="{206DB1F4-0A43-4C81-BDE5-01C6588CFB94}"/>
          </ac:spMkLst>
        </pc:spChg>
        <pc:spChg chg="del">
          <ac:chgData name="MARINO MARCELLA" userId="081cde8e-ad0c-425e-ab43-eb502e30a927" providerId="ADAL" clId="{7F6D16D4-AE4F-4284-B419-76EF2431A3F5}" dt="2023-03-13T16:37:27.690" v="466" actId="478"/>
          <ac:spMkLst>
            <pc:docMk/>
            <pc:sldMk cId="2587989585" sldId="2134808200"/>
            <ac:spMk id="46" creationId="{EBED025A-A155-44F2-9FBE-7EDAE79A9A94}"/>
          </ac:spMkLst>
        </pc:spChg>
        <pc:picChg chg="add mod ord">
          <ac:chgData name="MARINO MARCELLA" userId="081cde8e-ad0c-425e-ab43-eb502e30a927" providerId="ADAL" clId="{7F6D16D4-AE4F-4284-B419-76EF2431A3F5}" dt="2023-03-13T16:36:27.808" v="451" actId="167"/>
          <ac:picMkLst>
            <pc:docMk/>
            <pc:sldMk cId="2587989585" sldId="2134808200"/>
            <ac:picMk id="15" creationId="{3B833F39-6E44-4B74-821D-AF980D752B71}"/>
          </ac:picMkLst>
        </pc:picChg>
      </pc:sldChg>
      <pc:sldChg chg="addSp delSp modSp add mod">
        <pc:chgData name="MARINO MARCELLA" userId="081cde8e-ad0c-425e-ab43-eb502e30a927" providerId="ADAL" clId="{7F6D16D4-AE4F-4284-B419-76EF2431A3F5}" dt="2023-03-13T16:39:45.331" v="485" actId="20577"/>
        <pc:sldMkLst>
          <pc:docMk/>
          <pc:sldMk cId="1904414630" sldId="2134808201"/>
        </pc:sldMkLst>
        <pc:spChg chg="mod">
          <ac:chgData name="MARINO MARCELLA" userId="081cde8e-ad0c-425e-ab43-eb502e30a927" providerId="ADAL" clId="{7F6D16D4-AE4F-4284-B419-76EF2431A3F5}" dt="2023-03-13T16:39:45.331" v="485" actId="20577"/>
          <ac:spMkLst>
            <pc:docMk/>
            <pc:sldMk cId="1904414630" sldId="2134808201"/>
            <ac:spMk id="37" creationId="{B640D6CF-D9A4-4375-8138-F60D0D3E04AC}"/>
          </ac:spMkLst>
        </pc:spChg>
        <pc:spChg chg="add mod">
          <ac:chgData name="MARINO MARCELLA" userId="081cde8e-ad0c-425e-ab43-eb502e30a927" providerId="ADAL" clId="{7F6D16D4-AE4F-4284-B419-76EF2431A3F5}" dt="2023-03-13T16:38:41.816" v="476"/>
          <ac:spMkLst>
            <pc:docMk/>
            <pc:sldMk cId="1904414630" sldId="2134808201"/>
            <ac:spMk id="38" creationId="{AEA17E48-F046-4A6B-918E-1DFC6B99A218}"/>
          </ac:spMkLst>
        </pc:spChg>
        <pc:spChg chg="del">
          <ac:chgData name="MARINO MARCELLA" userId="081cde8e-ad0c-425e-ab43-eb502e30a927" providerId="ADAL" clId="{7F6D16D4-AE4F-4284-B419-76EF2431A3F5}" dt="2023-03-13T16:37:34.040" v="467" actId="478"/>
          <ac:spMkLst>
            <pc:docMk/>
            <pc:sldMk cId="1904414630" sldId="2134808201"/>
            <ac:spMk id="46" creationId="{305A944A-FA47-4E47-8023-5A161F607768}"/>
          </ac:spMkLst>
        </pc:spChg>
        <pc:picChg chg="add mod ord">
          <ac:chgData name="MARINO MARCELLA" userId="081cde8e-ad0c-425e-ab43-eb502e30a927" providerId="ADAL" clId="{7F6D16D4-AE4F-4284-B419-76EF2431A3F5}" dt="2023-03-13T16:36:36.411" v="453" actId="167"/>
          <ac:picMkLst>
            <pc:docMk/>
            <pc:sldMk cId="1904414630" sldId="2134808201"/>
            <ac:picMk id="34" creationId="{4D34A90D-628D-4B47-B46E-E4443EC98A00}"/>
          </ac:picMkLst>
        </pc:picChg>
      </pc:sldChg>
      <pc:sldChg chg="add del">
        <pc:chgData name="MARINO MARCELLA" userId="081cde8e-ad0c-425e-ab43-eb502e30a927" providerId="ADAL" clId="{7F6D16D4-AE4F-4284-B419-76EF2431A3F5}" dt="2023-03-13T16:35:14.349" v="438" actId="47"/>
        <pc:sldMkLst>
          <pc:docMk/>
          <pc:sldMk cId="3838171546" sldId="2134808203"/>
        </pc:sldMkLst>
      </pc:sldChg>
      <pc:sldChg chg="addSp delSp modSp add mod modTransition modNotesTx">
        <pc:chgData name="MARINO MARCELLA" userId="081cde8e-ad0c-425e-ab43-eb502e30a927" providerId="ADAL" clId="{7F6D16D4-AE4F-4284-B419-76EF2431A3F5}" dt="2023-03-13T16:41:28.444" v="491" actId="6549"/>
        <pc:sldMkLst>
          <pc:docMk/>
          <pc:sldMk cId="3266415230" sldId="2134808204"/>
        </pc:sldMkLst>
        <pc:spChg chg="del">
          <ac:chgData name="MARINO MARCELLA" userId="081cde8e-ad0c-425e-ab43-eb502e30a927" providerId="ADAL" clId="{7F6D16D4-AE4F-4284-B419-76EF2431A3F5}" dt="2023-03-13T16:37:20.098" v="464" actId="478"/>
          <ac:spMkLst>
            <pc:docMk/>
            <pc:sldMk cId="3266415230" sldId="2134808204"/>
            <ac:spMk id="6" creationId="{552D1DFC-CD7A-48A1-B316-ABD5AD022AED}"/>
          </ac:spMkLst>
        </pc:spChg>
        <pc:spChg chg="mod">
          <ac:chgData name="MARINO MARCELLA" userId="081cde8e-ad0c-425e-ab43-eb502e30a927" providerId="ADAL" clId="{7F6D16D4-AE4F-4284-B419-76EF2431A3F5}" dt="2023-03-13T16:39:15.916" v="482" actId="20577"/>
          <ac:spMkLst>
            <pc:docMk/>
            <pc:sldMk cId="3266415230" sldId="2134808204"/>
            <ac:spMk id="7" creationId="{9ACC0BB5-8115-48B7-8A7B-A018D73893E8}"/>
          </ac:spMkLst>
        </pc:spChg>
        <pc:spChg chg="add mod">
          <ac:chgData name="MARINO MARCELLA" userId="081cde8e-ad0c-425e-ab43-eb502e30a927" providerId="ADAL" clId="{7F6D16D4-AE4F-4284-B419-76EF2431A3F5}" dt="2023-03-13T16:38:17.346" v="473"/>
          <ac:spMkLst>
            <pc:docMk/>
            <pc:sldMk cId="3266415230" sldId="2134808204"/>
            <ac:spMk id="31" creationId="{815D9CA9-CD67-4A07-8823-979553C476F2}"/>
          </ac:spMkLst>
        </pc:spChg>
        <pc:grpChg chg="mod">
          <ac:chgData name="MARINO MARCELLA" userId="081cde8e-ad0c-425e-ab43-eb502e30a927" providerId="ADAL" clId="{7F6D16D4-AE4F-4284-B419-76EF2431A3F5}" dt="2023-03-13T16:41:12.368" v="490" actId="207"/>
          <ac:grpSpMkLst>
            <pc:docMk/>
            <pc:sldMk cId="3266415230" sldId="2134808204"/>
            <ac:grpSpMk id="13" creationId="{6B6F62AC-2AFF-4326-9835-6D11CA56107D}"/>
          </ac:grpSpMkLst>
        </pc:grpChg>
        <pc:picChg chg="add mod ord">
          <ac:chgData name="MARINO MARCELLA" userId="081cde8e-ad0c-425e-ab43-eb502e30a927" providerId="ADAL" clId="{7F6D16D4-AE4F-4284-B419-76EF2431A3F5}" dt="2023-03-13T16:36:12.177" v="447" actId="167"/>
          <ac:picMkLst>
            <pc:docMk/>
            <pc:sldMk cId="3266415230" sldId="2134808204"/>
            <ac:picMk id="30" creationId="{616EF006-3893-459D-AA95-590E37FFEFEE}"/>
          </ac:picMkLst>
        </pc:picChg>
      </pc:sldChg>
      <pc:sldChg chg="addSp delSp modSp add mod modTransition modAnim">
        <pc:chgData name="MARINO MARCELLA" userId="081cde8e-ad0c-425e-ab43-eb502e30a927" providerId="ADAL" clId="{7F6D16D4-AE4F-4284-B419-76EF2431A3F5}" dt="2023-03-13T16:46:42.014" v="510"/>
        <pc:sldMkLst>
          <pc:docMk/>
          <pc:sldMk cId="1733672122" sldId="2134808205"/>
        </pc:sldMkLst>
        <pc:spChg chg="del">
          <ac:chgData name="MARINO MARCELLA" userId="081cde8e-ad0c-425e-ab43-eb502e30a927" providerId="ADAL" clId="{7F6D16D4-AE4F-4284-B419-76EF2431A3F5}" dt="2023-03-13T16:37:57.957" v="470" actId="478"/>
          <ac:spMkLst>
            <pc:docMk/>
            <pc:sldMk cId="1733672122" sldId="2134808205"/>
            <ac:spMk id="13" creationId="{B8D4CF00-5B00-4AE6-B4B2-8A4A21708A51}"/>
          </ac:spMkLst>
        </pc:spChg>
        <pc:spChg chg="add mod">
          <ac:chgData name="MARINO MARCELLA" userId="081cde8e-ad0c-425e-ab43-eb502e30a927" providerId="ADAL" clId="{7F6D16D4-AE4F-4284-B419-76EF2431A3F5}" dt="2023-03-13T16:38:44.928" v="479"/>
          <ac:spMkLst>
            <pc:docMk/>
            <pc:sldMk cId="1733672122" sldId="2134808205"/>
            <ac:spMk id="17" creationId="{F7D7AA8E-24A4-49DB-8244-4177CEAD547B}"/>
          </ac:spMkLst>
        </pc:spChg>
        <pc:picChg chg="add mod ord">
          <ac:chgData name="MARINO MARCELLA" userId="081cde8e-ad0c-425e-ab43-eb502e30a927" providerId="ADAL" clId="{7F6D16D4-AE4F-4284-B419-76EF2431A3F5}" dt="2023-03-13T16:36:51.339" v="459" actId="167"/>
          <ac:picMkLst>
            <pc:docMk/>
            <pc:sldMk cId="1733672122" sldId="2134808205"/>
            <ac:picMk id="12" creationId="{C4EC401A-CC6D-447B-929C-460B092BC65E}"/>
          </ac:picMkLst>
        </pc:picChg>
      </pc:sldChg>
      <pc:sldChg chg="addSp delSp modSp add mod modTransition">
        <pc:chgData name="MARINO MARCELLA" userId="081cde8e-ad0c-425e-ab43-eb502e30a927" providerId="ADAL" clId="{7F6D16D4-AE4F-4284-B419-76EF2431A3F5}" dt="2023-03-13T16:38:46.009" v="480"/>
        <pc:sldMkLst>
          <pc:docMk/>
          <pc:sldMk cId="1480511383" sldId="2134808206"/>
        </pc:sldMkLst>
        <pc:spChg chg="del">
          <ac:chgData name="MARINO MARCELLA" userId="081cde8e-ad0c-425e-ab43-eb502e30a927" providerId="ADAL" clId="{7F6D16D4-AE4F-4284-B419-76EF2431A3F5}" dt="2023-03-13T16:38:01.609" v="471" actId="478"/>
          <ac:spMkLst>
            <pc:docMk/>
            <pc:sldMk cId="1480511383" sldId="2134808206"/>
            <ac:spMk id="17" creationId="{C90190C0-5303-4487-9671-FAF00E30E62D}"/>
          </ac:spMkLst>
        </pc:spChg>
        <pc:spChg chg="add mod">
          <ac:chgData name="MARINO MARCELLA" userId="081cde8e-ad0c-425e-ab43-eb502e30a927" providerId="ADAL" clId="{7F6D16D4-AE4F-4284-B419-76EF2431A3F5}" dt="2023-03-13T16:38:46.009" v="480"/>
          <ac:spMkLst>
            <pc:docMk/>
            <pc:sldMk cId="1480511383" sldId="2134808206"/>
            <ac:spMk id="84" creationId="{0B3D7491-B1B4-4892-BFDB-31D50842C727}"/>
          </ac:spMkLst>
        </pc:spChg>
        <pc:picChg chg="add mod ord">
          <ac:chgData name="MARINO MARCELLA" userId="081cde8e-ad0c-425e-ab43-eb502e30a927" providerId="ADAL" clId="{7F6D16D4-AE4F-4284-B419-76EF2431A3F5}" dt="2023-03-13T16:36:55.840" v="461" actId="167"/>
          <ac:picMkLst>
            <pc:docMk/>
            <pc:sldMk cId="1480511383" sldId="2134808206"/>
            <ac:picMk id="83" creationId="{4533044D-8982-42D5-94A9-FBFEB725D7C4}"/>
          </ac:picMkLst>
        </pc:picChg>
      </pc:sldChg>
      <pc:sldChg chg="add del">
        <pc:chgData name="MARINO MARCELLA" userId="081cde8e-ad0c-425e-ab43-eb502e30a927" providerId="ADAL" clId="{7F6D16D4-AE4F-4284-B419-76EF2431A3F5}" dt="2023-03-13T16:35:52.740" v="445" actId="47"/>
        <pc:sldMkLst>
          <pc:docMk/>
          <pc:sldMk cId="3525744998" sldId="2134808207"/>
        </pc:sldMkLst>
      </pc:sldChg>
      <pc:sldChg chg="add del">
        <pc:chgData name="MARINO MARCELLA" userId="081cde8e-ad0c-425e-ab43-eb502e30a927" providerId="ADAL" clId="{7F6D16D4-AE4F-4284-B419-76EF2431A3F5}" dt="2023-03-13T16:35:41.627" v="442" actId="47"/>
        <pc:sldMkLst>
          <pc:docMk/>
          <pc:sldMk cId="464692866" sldId="2134808208"/>
        </pc:sldMkLst>
      </pc:sldChg>
      <pc:sldChg chg="addSp delSp modSp add mod modTransition modAnim">
        <pc:chgData name="MARINO MARCELLA" userId="081cde8e-ad0c-425e-ab43-eb502e30a927" providerId="ADAL" clId="{7F6D16D4-AE4F-4284-B419-76EF2431A3F5}" dt="2023-03-13T16:47:18.443" v="514"/>
        <pc:sldMkLst>
          <pc:docMk/>
          <pc:sldMk cId="925222159" sldId="2134808209"/>
        </pc:sldMkLst>
        <pc:spChg chg="mod">
          <ac:chgData name="MARINO MARCELLA" userId="081cde8e-ad0c-425e-ab43-eb502e30a927" providerId="ADAL" clId="{7F6D16D4-AE4F-4284-B419-76EF2431A3F5}" dt="2023-03-13T16:47:13.062" v="512" actId="1076"/>
          <ac:spMkLst>
            <pc:docMk/>
            <pc:sldMk cId="925222159" sldId="2134808209"/>
            <ac:spMk id="11" creationId="{0712F8D7-1BE4-4CE3-ADD4-E60C3108718D}"/>
          </ac:spMkLst>
        </pc:spChg>
        <pc:spChg chg="del">
          <ac:chgData name="MARINO MARCELLA" userId="081cde8e-ad0c-425e-ab43-eb502e30a927" providerId="ADAL" clId="{7F6D16D4-AE4F-4284-B419-76EF2431A3F5}" dt="2023-03-13T16:38:04.949" v="472" actId="478"/>
          <ac:spMkLst>
            <pc:docMk/>
            <pc:sldMk cId="925222159" sldId="2134808209"/>
            <ac:spMk id="17" creationId="{C90190C0-5303-4487-9671-FAF00E30E62D}"/>
          </ac:spMkLst>
        </pc:spChg>
        <pc:spChg chg="add mod">
          <ac:chgData name="MARINO MARCELLA" userId="081cde8e-ad0c-425e-ab43-eb502e30a927" providerId="ADAL" clId="{7F6D16D4-AE4F-4284-B419-76EF2431A3F5}" dt="2023-03-13T16:38:47.234" v="481"/>
          <ac:spMkLst>
            <pc:docMk/>
            <pc:sldMk cId="925222159" sldId="2134808209"/>
            <ac:spMk id="18" creationId="{1AF0FA71-77E4-4DFD-BAB3-BC4225C200A5}"/>
          </ac:spMkLst>
        </pc:spChg>
        <pc:picChg chg="add mod ord">
          <ac:chgData name="MARINO MARCELLA" userId="081cde8e-ad0c-425e-ab43-eb502e30a927" providerId="ADAL" clId="{7F6D16D4-AE4F-4284-B419-76EF2431A3F5}" dt="2023-03-13T16:36:59.592" v="463" actId="167"/>
          <ac:picMkLst>
            <pc:docMk/>
            <pc:sldMk cId="925222159" sldId="2134808209"/>
            <ac:picMk id="14" creationId="{61BB527A-9A8F-42E5-9A10-ECC42013ADD3}"/>
          </ac:picMkLst>
        </pc:picChg>
      </pc:sldChg>
      <pc:sldChg chg="modSp mod">
        <pc:chgData name="MARINO MARCELLA" userId="081cde8e-ad0c-425e-ab43-eb502e30a927" providerId="ADAL" clId="{7F6D16D4-AE4F-4284-B419-76EF2431A3F5}" dt="2023-03-10T10:35:04.675" v="216" actId="20577"/>
        <pc:sldMkLst>
          <pc:docMk/>
          <pc:sldMk cId="2644015623" sldId="2147472717"/>
        </pc:sldMkLst>
        <pc:spChg chg="mod">
          <ac:chgData name="MARINO MARCELLA" userId="081cde8e-ad0c-425e-ab43-eb502e30a927" providerId="ADAL" clId="{7F6D16D4-AE4F-4284-B419-76EF2431A3F5}" dt="2023-03-10T10:35:04.675" v="216" actId="20577"/>
          <ac:spMkLst>
            <pc:docMk/>
            <pc:sldMk cId="2644015623" sldId="2147472717"/>
            <ac:spMk id="2" creationId="{00000000-0000-0000-0000-000000000000}"/>
          </ac:spMkLst>
        </pc:spChg>
      </pc:sldChg>
      <pc:sldChg chg="addSp delSp modSp mod">
        <pc:chgData name="MARINO MARCELLA" userId="081cde8e-ad0c-425e-ab43-eb502e30a927" providerId="ADAL" clId="{7F6D16D4-AE4F-4284-B419-76EF2431A3F5}" dt="2023-03-13T16:50:41.165" v="524" actId="165"/>
        <pc:sldMkLst>
          <pc:docMk/>
          <pc:sldMk cId="1749846950" sldId="2147472720"/>
        </pc:sldMkLst>
        <pc:spChg chg="mod">
          <ac:chgData name="MARINO MARCELLA" userId="081cde8e-ad0c-425e-ab43-eb502e30a927" providerId="ADAL" clId="{7F6D16D4-AE4F-4284-B419-76EF2431A3F5}" dt="2023-03-13T08:37:53.627" v="413" actId="20577"/>
          <ac:spMkLst>
            <pc:docMk/>
            <pc:sldMk cId="1749846950" sldId="2147472720"/>
            <ac:spMk id="14" creationId="{FB68A198-1C05-B400-9BE5-4D27B6753F30}"/>
          </ac:spMkLst>
        </pc:spChg>
        <pc:spChg chg="mod topLvl">
          <ac:chgData name="MARINO MARCELLA" userId="081cde8e-ad0c-425e-ab43-eb502e30a927" providerId="ADAL" clId="{7F6D16D4-AE4F-4284-B419-76EF2431A3F5}" dt="2023-03-13T16:50:41.165" v="524" actId="165"/>
          <ac:spMkLst>
            <pc:docMk/>
            <pc:sldMk cId="1749846950" sldId="2147472720"/>
            <ac:spMk id="53" creationId="{ED9ACE6D-BD64-40CD-AFE0-D57A15BC46F7}"/>
          </ac:spMkLst>
        </pc:spChg>
        <pc:grpChg chg="add del mod">
          <ac:chgData name="MARINO MARCELLA" userId="081cde8e-ad0c-425e-ab43-eb502e30a927" providerId="ADAL" clId="{7F6D16D4-AE4F-4284-B419-76EF2431A3F5}" dt="2023-03-13T16:50:41.165" v="524" actId="165"/>
          <ac:grpSpMkLst>
            <pc:docMk/>
            <pc:sldMk cId="1749846950" sldId="2147472720"/>
            <ac:grpSpMk id="2" creationId="{1DFA954B-7E9C-4182-ABB0-47A654251C5D}"/>
          </ac:grpSpMkLst>
        </pc:grpChg>
        <pc:picChg chg="mod topLvl">
          <ac:chgData name="MARINO MARCELLA" userId="081cde8e-ad0c-425e-ab43-eb502e30a927" providerId="ADAL" clId="{7F6D16D4-AE4F-4284-B419-76EF2431A3F5}" dt="2023-03-13T16:50:41.165" v="524" actId="165"/>
          <ac:picMkLst>
            <pc:docMk/>
            <pc:sldMk cId="1749846950" sldId="2147472720"/>
            <ac:picMk id="1048" creationId="{DCA46DA1-061D-4CB5-83BD-D880D0EC7BAC}"/>
          </ac:picMkLst>
        </pc:picChg>
      </pc:sldChg>
      <pc:sldChg chg="addSp delSp modSp add mod delAnim modAnim">
        <pc:chgData name="MARINO MARCELLA" userId="081cde8e-ad0c-425e-ab43-eb502e30a927" providerId="ADAL" clId="{7F6D16D4-AE4F-4284-B419-76EF2431A3F5}" dt="2023-03-13T16:44:23.742" v="502"/>
        <pc:sldMkLst>
          <pc:docMk/>
          <pc:sldMk cId="1900588071" sldId="2147472721"/>
        </pc:sldMkLst>
        <pc:spChg chg="add del mod">
          <ac:chgData name="MARINO MARCELLA" userId="081cde8e-ad0c-425e-ab43-eb502e30a927" providerId="ADAL" clId="{7F6D16D4-AE4F-4284-B419-76EF2431A3F5}" dt="2023-03-13T16:34:45.617" v="435" actId="21"/>
          <ac:spMkLst>
            <pc:docMk/>
            <pc:sldMk cId="1900588071" sldId="2147472721"/>
            <ac:spMk id="39" creationId="{84B746CC-858A-4F7C-9026-8EBBFC07FCF3}"/>
          </ac:spMkLst>
        </pc:spChg>
        <pc:spChg chg="add mod">
          <ac:chgData name="MARINO MARCELLA" userId="081cde8e-ad0c-425e-ab43-eb502e30a927" providerId="ADAL" clId="{7F6D16D4-AE4F-4284-B419-76EF2431A3F5}" dt="2023-03-13T16:44:08.573" v="500" actId="164"/>
          <ac:spMkLst>
            <pc:docMk/>
            <pc:sldMk cId="1900588071" sldId="2147472721"/>
            <ac:spMk id="40" creationId="{30FA3C00-A3B9-41C1-970B-4367F55DE79B}"/>
          </ac:spMkLst>
        </pc:spChg>
        <pc:grpChg chg="mod">
          <ac:chgData name="MARINO MARCELLA" userId="081cde8e-ad0c-425e-ab43-eb502e30a927" providerId="ADAL" clId="{7F6D16D4-AE4F-4284-B419-76EF2431A3F5}" dt="2023-03-13T16:44:08.573" v="500" actId="164"/>
          <ac:grpSpMkLst>
            <pc:docMk/>
            <pc:sldMk cId="1900588071" sldId="2147472721"/>
            <ac:grpSpMk id="3" creationId="{E34D0234-85A3-49A1-AF18-CC69E86FBFDB}"/>
          </ac:grpSpMkLst>
        </pc:grpChg>
        <pc:grpChg chg="add mod">
          <ac:chgData name="MARINO MARCELLA" userId="081cde8e-ad0c-425e-ab43-eb502e30a927" providerId="ADAL" clId="{7F6D16D4-AE4F-4284-B419-76EF2431A3F5}" dt="2023-03-13T16:44:08.573" v="500" actId="164"/>
          <ac:grpSpMkLst>
            <pc:docMk/>
            <pc:sldMk cId="1900588071" sldId="2147472721"/>
            <ac:grpSpMk id="5" creationId="{F711FF09-4757-4AA2-AFCF-A78D37F003BF}"/>
          </ac:grpSpMkLst>
        </pc:grpChg>
        <pc:picChg chg="del">
          <ac:chgData name="MARINO MARCELLA" userId="081cde8e-ad0c-425e-ab43-eb502e30a927" providerId="ADAL" clId="{7F6D16D4-AE4F-4284-B419-76EF2431A3F5}" dt="2023-03-13T16:34:47.890" v="436" actId="478"/>
          <ac:picMkLst>
            <pc:docMk/>
            <pc:sldMk cId="1900588071" sldId="2147472721"/>
            <ac:picMk id="58" creationId="{DA89449E-B99D-4A81-AA1F-16C7F2E4AFD5}"/>
          </ac:picMkLst>
        </pc:picChg>
      </pc:sldChg>
      <pc:sldChg chg="del">
        <pc:chgData name="MARINO MARCELLA" userId="081cde8e-ad0c-425e-ab43-eb502e30a927" providerId="ADAL" clId="{7F6D16D4-AE4F-4284-B419-76EF2431A3F5}" dt="2023-03-13T16:34:32.915" v="432" actId="2696"/>
        <pc:sldMkLst>
          <pc:docMk/>
          <pc:sldMk cId="2153344353" sldId="2147472721"/>
        </pc:sldMkLst>
      </pc:sldChg>
      <pc:sldChg chg="addSp modSp add modAnim">
        <pc:chgData name="MARINO MARCELLA" userId="081cde8e-ad0c-425e-ab43-eb502e30a927" providerId="ADAL" clId="{7F6D16D4-AE4F-4284-B419-76EF2431A3F5}" dt="2023-03-13T16:44:57.341" v="504"/>
        <pc:sldMkLst>
          <pc:docMk/>
          <pc:sldMk cId="1314033992" sldId="2147472722"/>
        </pc:sldMkLst>
        <pc:picChg chg="add mod">
          <ac:chgData name="MARINO MARCELLA" userId="081cde8e-ad0c-425e-ab43-eb502e30a927" providerId="ADAL" clId="{7F6D16D4-AE4F-4284-B419-76EF2431A3F5}" dt="2023-03-13T16:35:34.681" v="441"/>
          <ac:picMkLst>
            <pc:docMk/>
            <pc:sldMk cId="1314033992" sldId="2147472722"/>
            <ac:picMk id="34" creationId="{9C2A2882-65CA-4DE0-89E2-61FDE0643B46}"/>
          </ac:picMkLst>
        </pc:picChg>
      </pc:sldChg>
      <pc:sldChg chg="del">
        <pc:chgData name="MARINO MARCELLA" userId="081cde8e-ad0c-425e-ab43-eb502e30a927" providerId="ADAL" clId="{7F6D16D4-AE4F-4284-B419-76EF2431A3F5}" dt="2023-03-13T16:35:19.659" v="439" actId="2696"/>
        <pc:sldMkLst>
          <pc:docMk/>
          <pc:sldMk cId="2610980278" sldId="2147472722"/>
        </pc:sldMkLst>
      </pc:sldChg>
      <pc:sldChg chg="add">
        <pc:chgData name="MARINO MARCELLA" userId="081cde8e-ad0c-425e-ab43-eb502e30a927" providerId="ADAL" clId="{7F6D16D4-AE4F-4284-B419-76EF2431A3F5}" dt="2023-03-13T16:35:47.494" v="444"/>
        <pc:sldMkLst>
          <pc:docMk/>
          <pc:sldMk cId="1003351867" sldId="2147472723"/>
        </pc:sldMkLst>
      </pc:sldChg>
      <pc:sldChg chg="del">
        <pc:chgData name="MARINO MARCELLA" userId="081cde8e-ad0c-425e-ab43-eb502e30a927" providerId="ADAL" clId="{7F6D16D4-AE4F-4284-B419-76EF2431A3F5}" dt="2023-03-13T16:35:44.924" v="443" actId="2696"/>
        <pc:sldMkLst>
          <pc:docMk/>
          <pc:sldMk cId="3919509176" sldId="2147472723"/>
        </pc:sldMkLst>
      </pc:sldChg>
      <pc:sldChg chg="addSp delSp modSp add mod">
        <pc:chgData name="MARINO MARCELLA" userId="081cde8e-ad0c-425e-ab43-eb502e30a927" providerId="ADAL" clId="{7F6D16D4-AE4F-4284-B419-76EF2431A3F5}" dt="2023-03-13T16:50:24.361" v="521" actId="164"/>
        <pc:sldMkLst>
          <pc:docMk/>
          <pc:sldMk cId="3221123041" sldId="2147472724"/>
        </pc:sldMkLst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3" creationId="{DD79CCEF-E67B-4209-A708-F60887D9CC49}"/>
          </ac:spMkLst>
        </pc:spChg>
        <pc:spChg chg="del">
          <ac:chgData name="MARINO MARCELLA" userId="081cde8e-ad0c-425e-ab43-eb502e30a927" providerId="ADAL" clId="{7F6D16D4-AE4F-4284-B419-76EF2431A3F5}" dt="2023-03-10T17:56:43.775" v="306" actId="478"/>
          <ac:spMkLst>
            <pc:docMk/>
            <pc:sldMk cId="3221123041" sldId="2147472724"/>
            <ac:spMk id="5" creationId="{621685E2-0C48-495D-8DE6-8B4738182188}"/>
          </ac:spMkLst>
        </pc:spChg>
        <pc:spChg chg="mod">
          <ac:chgData name="MARINO MARCELLA" userId="081cde8e-ad0c-425e-ab43-eb502e30a927" providerId="ADAL" clId="{7F6D16D4-AE4F-4284-B419-76EF2431A3F5}" dt="2023-03-13T08:37:06.282" v="412" actId="20577"/>
          <ac:spMkLst>
            <pc:docMk/>
            <pc:sldMk cId="3221123041" sldId="2147472724"/>
            <ac:spMk id="14" creationId="{FB68A198-1C05-B400-9BE5-4D27B6753F30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39" creationId="{EEBF2933-6B48-4836-8B23-1085A52981D9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41" creationId="{64147D19-BF02-49F9-BEDC-02B9A7F1604C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43" creationId="{B74F59BA-B4DA-4437-81A0-1A05ABBB84A8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53" creationId="{ED9ACE6D-BD64-40CD-AFE0-D57A15BC46F7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56" creationId="{BA25A059-D5F8-4005-9B8D-BFE4F2E0D777}"/>
          </ac:spMkLst>
        </pc:spChg>
        <pc:spChg chg="del">
          <ac:chgData name="MARINO MARCELLA" userId="081cde8e-ad0c-425e-ab43-eb502e30a927" providerId="ADAL" clId="{7F6D16D4-AE4F-4284-B419-76EF2431A3F5}" dt="2023-03-10T17:56:45.395" v="307" actId="478"/>
          <ac:spMkLst>
            <pc:docMk/>
            <pc:sldMk cId="3221123041" sldId="2147472724"/>
            <ac:spMk id="57" creationId="{0AE40604-2569-4C53-AACA-1C149298A7C6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58" creationId="{8BF949F4-1863-4247-A047-AB565DCBBAB6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59" creationId="{C5A2D476-5094-4E10-9838-D503A74D0B11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62" creationId="{19A586EE-777A-43C9-8758-C28EDAE3D15D}"/>
          </ac:spMkLst>
        </pc:spChg>
        <pc:spChg chg="mod topLvl">
          <ac:chgData name="MARINO MARCELLA" userId="081cde8e-ad0c-425e-ab43-eb502e30a927" providerId="ADAL" clId="{7F6D16D4-AE4F-4284-B419-76EF2431A3F5}" dt="2023-03-13T16:50:24.361" v="521" actId="164"/>
          <ac:spMkLst>
            <pc:docMk/>
            <pc:sldMk cId="3221123041" sldId="2147472724"/>
            <ac:spMk id="63" creationId="{CE52B264-5F31-41D8-8321-CB963473328F}"/>
          </ac:spMkLst>
        </pc:spChg>
        <pc:spChg chg="mod">
          <ac:chgData name="MARINO MARCELLA" userId="081cde8e-ad0c-425e-ab43-eb502e30a927" providerId="ADAL" clId="{7F6D16D4-AE4F-4284-B419-76EF2431A3F5}" dt="2023-03-10T17:44:45.185" v="259" actId="207"/>
          <ac:spMkLst>
            <pc:docMk/>
            <pc:sldMk cId="3221123041" sldId="2147472724"/>
            <ac:spMk id="65" creationId="{D89B18E3-8B85-4984-B235-366F294D46B1}"/>
          </ac:spMkLst>
        </pc:spChg>
        <pc:spChg chg="mod">
          <ac:chgData name="MARINO MARCELLA" userId="081cde8e-ad0c-425e-ab43-eb502e30a927" providerId="ADAL" clId="{7F6D16D4-AE4F-4284-B419-76EF2431A3F5}" dt="2023-03-10T17:44:48.357" v="260" actId="207"/>
          <ac:spMkLst>
            <pc:docMk/>
            <pc:sldMk cId="3221123041" sldId="2147472724"/>
            <ac:spMk id="67" creationId="{A9E03E2E-C3C0-4508-800C-762C5B0E1231}"/>
          </ac:spMkLst>
        </pc:spChg>
        <pc:spChg chg="mod">
          <ac:chgData name="MARINO MARCELLA" userId="081cde8e-ad0c-425e-ab43-eb502e30a927" providerId="ADAL" clId="{7F6D16D4-AE4F-4284-B419-76EF2431A3F5}" dt="2023-03-10T17:43:58.013" v="250" actId="13926"/>
          <ac:spMkLst>
            <pc:docMk/>
            <pc:sldMk cId="3221123041" sldId="2147472724"/>
            <ac:spMk id="69" creationId="{D4F35A31-9B19-4517-A4B2-CCBF348C31C6}"/>
          </ac:spMkLst>
        </pc:spChg>
        <pc:spChg chg="mod">
          <ac:chgData name="MARINO MARCELLA" userId="081cde8e-ad0c-425e-ab43-eb502e30a927" providerId="ADAL" clId="{7F6D16D4-AE4F-4284-B419-76EF2431A3F5}" dt="2023-03-10T17:43:36.841" v="246" actId="13926"/>
          <ac:spMkLst>
            <pc:docMk/>
            <pc:sldMk cId="3221123041" sldId="2147472724"/>
            <ac:spMk id="72" creationId="{3C5D677D-4AD5-48AB-993E-67405265540A}"/>
          </ac:spMkLst>
        </pc:spChg>
        <pc:spChg chg="mod">
          <ac:chgData name="MARINO MARCELLA" userId="081cde8e-ad0c-425e-ab43-eb502e30a927" providerId="ADAL" clId="{7F6D16D4-AE4F-4284-B419-76EF2431A3F5}" dt="2023-03-10T17:40:40.537" v="235" actId="166"/>
          <ac:spMkLst>
            <pc:docMk/>
            <pc:sldMk cId="3221123041" sldId="2147472724"/>
            <ac:spMk id="216" creationId="{F41C2FC5-C57C-40C0-8AC2-A7F8D9C6D8B1}"/>
          </ac:spMkLst>
        </pc:spChg>
        <pc:grpChg chg="add mod">
          <ac:chgData name="MARINO MARCELLA" userId="081cde8e-ad0c-425e-ab43-eb502e30a927" providerId="ADAL" clId="{7F6D16D4-AE4F-4284-B419-76EF2431A3F5}" dt="2023-03-13T16:50:24.361" v="521" actId="164"/>
          <ac:grpSpMkLst>
            <pc:docMk/>
            <pc:sldMk cId="3221123041" sldId="2147472724"/>
            <ac:grpSpMk id="2" creationId="{D97ECC14-CBF6-4EB5-82D7-FBB61EEC2D81}"/>
          </ac:grpSpMkLst>
        </pc:grpChg>
        <pc:grpChg chg="add del mod">
          <ac:chgData name="MARINO MARCELLA" userId="081cde8e-ad0c-425e-ab43-eb502e30a927" providerId="ADAL" clId="{7F6D16D4-AE4F-4284-B419-76EF2431A3F5}" dt="2023-03-13T16:49:36.301" v="515" actId="165"/>
          <ac:grpSpMkLst>
            <pc:docMk/>
            <pc:sldMk cId="3221123041" sldId="2147472724"/>
            <ac:grpSpMk id="15" creationId="{D24AF56B-2DFA-426C-938B-216D1162CBE8}"/>
          </ac:grpSpMkLst>
        </pc:grpChg>
        <pc:picChg chg="add del mod">
          <ac:chgData name="MARINO MARCELLA" userId="081cde8e-ad0c-425e-ab43-eb502e30a927" providerId="ADAL" clId="{7F6D16D4-AE4F-4284-B419-76EF2431A3F5}" dt="2023-03-10T17:44:07.834" v="251" actId="478"/>
          <ac:picMkLst>
            <pc:docMk/>
            <pc:sldMk cId="3221123041" sldId="2147472724"/>
            <ac:picMk id="6" creationId="{1BFD1EE9-C7C5-4121-AC0B-42AB194DC3A8}"/>
          </ac:picMkLst>
        </pc:picChg>
        <pc:picChg chg="add mod">
          <ac:chgData name="MARINO MARCELLA" userId="081cde8e-ad0c-425e-ab43-eb502e30a927" providerId="ADAL" clId="{7F6D16D4-AE4F-4284-B419-76EF2431A3F5}" dt="2023-03-10T17:53:06.219" v="276" actId="1076"/>
          <ac:picMkLst>
            <pc:docMk/>
            <pc:sldMk cId="3221123041" sldId="2147472724"/>
            <ac:picMk id="8" creationId="{13F31417-8F9B-4CCB-8C7D-A6EAB303FFD0}"/>
          </ac:picMkLst>
        </pc:picChg>
        <pc:picChg chg="add del mod ord">
          <ac:chgData name="MARINO MARCELLA" userId="081cde8e-ad0c-425e-ab43-eb502e30a927" providerId="ADAL" clId="{7F6D16D4-AE4F-4284-B419-76EF2431A3F5}" dt="2023-03-13T09:03:27.676" v="418" actId="478"/>
          <ac:picMkLst>
            <pc:docMk/>
            <pc:sldMk cId="3221123041" sldId="2147472724"/>
            <ac:picMk id="10" creationId="{13743933-8666-43A9-99E8-398EF1DE9188}"/>
          </ac:picMkLst>
        </pc:picChg>
        <pc:picChg chg="mod topLvl">
          <ac:chgData name="MARINO MARCELLA" userId="081cde8e-ad0c-425e-ab43-eb502e30a927" providerId="ADAL" clId="{7F6D16D4-AE4F-4284-B419-76EF2431A3F5}" dt="2023-03-13T16:50:24.361" v="521" actId="164"/>
          <ac:picMkLst>
            <pc:docMk/>
            <pc:sldMk cId="3221123041" sldId="2147472724"/>
            <ac:picMk id="44" creationId="{5C7D3767-E74A-4C9A-9D8A-14E8E9A5CE14}"/>
          </ac:picMkLst>
        </pc:picChg>
        <pc:picChg chg="add mod topLvl">
          <ac:chgData name="MARINO MARCELLA" userId="081cde8e-ad0c-425e-ab43-eb502e30a927" providerId="ADAL" clId="{7F6D16D4-AE4F-4284-B419-76EF2431A3F5}" dt="2023-03-13T16:50:24.361" v="521" actId="164"/>
          <ac:picMkLst>
            <pc:docMk/>
            <pc:sldMk cId="3221123041" sldId="2147472724"/>
            <ac:picMk id="45" creationId="{218AE74A-5598-46D6-93A4-002DDC65A815}"/>
          </ac:picMkLst>
        </pc:picChg>
        <pc:picChg chg="mod topLvl">
          <ac:chgData name="MARINO MARCELLA" userId="081cde8e-ad0c-425e-ab43-eb502e30a927" providerId="ADAL" clId="{7F6D16D4-AE4F-4284-B419-76EF2431A3F5}" dt="2023-03-13T16:50:24.361" v="521" actId="164"/>
          <ac:picMkLst>
            <pc:docMk/>
            <pc:sldMk cId="3221123041" sldId="2147472724"/>
            <ac:picMk id="47" creationId="{B6700EB3-1955-4C68-A27E-CD281427182B}"/>
          </ac:picMkLst>
        </pc:picChg>
        <pc:picChg chg="mod topLvl">
          <ac:chgData name="MARINO MARCELLA" userId="081cde8e-ad0c-425e-ab43-eb502e30a927" providerId="ADAL" clId="{7F6D16D4-AE4F-4284-B419-76EF2431A3F5}" dt="2023-03-13T16:50:24.361" v="521" actId="164"/>
          <ac:picMkLst>
            <pc:docMk/>
            <pc:sldMk cId="3221123041" sldId="2147472724"/>
            <ac:picMk id="48" creationId="{D762DA17-7357-4FD6-AA76-FF19D6B83956}"/>
          </ac:picMkLst>
        </pc:picChg>
        <pc:picChg chg="mod topLvl">
          <ac:chgData name="MARINO MARCELLA" userId="081cde8e-ad0c-425e-ab43-eb502e30a927" providerId="ADAL" clId="{7F6D16D4-AE4F-4284-B419-76EF2431A3F5}" dt="2023-03-13T16:50:24.361" v="521" actId="164"/>
          <ac:picMkLst>
            <pc:docMk/>
            <pc:sldMk cId="3221123041" sldId="2147472724"/>
            <ac:picMk id="49" creationId="{959FFCE6-7627-4BDB-BB2C-2B536DF5D122}"/>
          </ac:picMkLst>
        </pc:picChg>
        <pc:picChg chg="mod topLvl">
          <ac:chgData name="MARINO MARCELLA" userId="081cde8e-ad0c-425e-ab43-eb502e30a927" providerId="ADAL" clId="{7F6D16D4-AE4F-4284-B419-76EF2431A3F5}" dt="2023-03-13T16:50:24.361" v="521" actId="164"/>
          <ac:picMkLst>
            <pc:docMk/>
            <pc:sldMk cId="3221123041" sldId="2147472724"/>
            <ac:picMk id="55" creationId="{5B0D8D47-747A-4C0C-85FB-BC5D99FC7BD0}"/>
          </ac:picMkLst>
        </pc:picChg>
        <pc:picChg chg="mod">
          <ac:chgData name="MARINO MARCELLA" userId="081cde8e-ad0c-425e-ab43-eb502e30a927" providerId="ADAL" clId="{7F6D16D4-AE4F-4284-B419-76EF2431A3F5}" dt="2023-03-10T17:46:12.601" v="265"/>
          <ac:picMkLst>
            <pc:docMk/>
            <pc:sldMk cId="3221123041" sldId="2147472724"/>
            <ac:picMk id="68" creationId="{FBFFEAC6-43FE-44BA-9AA3-38DC4E407D37}"/>
          </ac:picMkLst>
        </pc:picChg>
        <pc:picChg chg="ord">
          <ac:chgData name="MARINO MARCELLA" userId="081cde8e-ad0c-425e-ab43-eb502e30a927" providerId="ADAL" clId="{7F6D16D4-AE4F-4284-B419-76EF2431A3F5}" dt="2023-03-10T17:54:56.228" v="284" actId="167"/>
          <ac:picMkLst>
            <pc:docMk/>
            <pc:sldMk cId="3221123041" sldId="2147472724"/>
            <ac:picMk id="74" creationId="{0E6E055D-C2D2-4B4C-A21B-C58C4D5AA383}"/>
          </ac:picMkLst>
        </pc:picChg>
        <pc:picChg chg="add del mod">
          <ac:chgData name="MARINO MARCELLA" userId="081cde8e-ad0c-425e-ab43-eb502e30a927" providerId="ADAL" clId="{7F6D16D4-AE4F-4284-B419-76EF2431A3F5}" dt="2023-03-10T17:54:39.951" v="278" actId="21"/>
          <ac:picMkLst>
            <pc:docMk/>
            <pc:sldMk cId="3221123041" sldId="2147472724"/>
            <ac:picMk id="1026" creationId="{6D64D334-0EA3-4E10-BF2A-98E349500BAD}"/>
          </ac:picMkLst>
        </pc:picChg>
        <pc:cxnChg chg="del mod">
          <ac:chgData name="MARINO MARCELLA" userId="081cde8e-ad0c-425e-ab43-eb502e30a927" providerId="ADAL" clId="{7F6D16D4-AE4F-4284-B419-76EF2431A3F5}" dt="2023-03-10T17:57:21.027" v="313" actId="478"/>
          <ac:cxnSpMkLst>
            <pc:docMk/>
            <pc:sldMk cId="3221123041" sldId="2147472724"/>
            <ac:cxnSpMk id="27" creationId="{5ED6DFB4-9545-4693-8D69-5CE08FF2174F}"/>
          </ac:cxnSpMkLst>
        </pc:cxnChg>
        <pc:cxnChg chg="add mod topLvl">
          <ac:chgData name="MARINO MARCELLA" userId="081cde8e-ad0c-425e-ab43-eb502e30a927" providerId="ADAL" clId="{7F6D16D4-AE4F-4284-B419-76EF2431A3F5}" dt="2023-03-13T16:50:24.361" v="521" actId="164"/>
          <ac:cxnSpMkLst>
            <pc:docMk/>
            <pc:sldMk cId="3221123041" sldId="2147472724"/>
            <ac:cxnSpMk id="50" creationId="{790C2D3D-A78F-4E7A-8BF7-2363BF239363}"/>
          </ac:cxnSpMkLst>
        </pc:cxnChg>
      </pc:sldChg>
      <pc:sldChg chg="addSp delSp modSp add mod">
        <pc:chgData name="MARINO MARCELLA" userId="081cde8e-ad0c-425e-ab43-eb502e30a927" providerId="ADAL" clId="{7F6D16D4-AE4F-4284-B419-76EF2431A3F5}" dt="2023-03-13T16:50:30.452" v="522" actId="164"/>
        <pc:sldMkLst>
          <pc:docMk/>
          <pc:sldMk cId="85030251" sldId="2147472725"/>
        </pc:sldMkLst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3" creationId="{DD79CCEF-E67B-4209-A708-F60887D9CC49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5" creationId="{621685E2-0C48-495D-8DE6-8B4738182188}"/>
          </ac:spMkLst>
        </pc:spChg>
        <pc:spChg chg="mod">
          <ac:chgData name="MARINO MARCELLA" userId="081cde8e-ad0c-425e-ab43-eb502e30a927" providerId="ADAL" clId="{7F6D16D4-AE4F-4284-B419-76EF2431A3F5}" dt="2023-03-13T08:37:56.414" v="414" actId="20577"/>
          <ac:spMkLst>
            <pc:docMk/>
            <pc:sldMk cId="85030251" sldId="2147472725"/>
            <ac:spMk id="14" creationId="{FB68A198-1C05-B400-9BE5-4D27B6753F30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39" creationId="{EEBF2933-6B48-4836-8B23-1085A52981D9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41" creationId="{64147D19-BF02-49F9-BEDC-02B9A7F1604C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43" creationId="{B74F59BA-B4DA-4437-81A0-1A05ABBB84A8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53" creationId="{ED9ACE6D-BD64-40CD-AFE0-D57A15BC46F7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56" creationId="{BA25A059-D5F8-4005-9B8D-BFE4F2E0D777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57" creationId="{0AE40604-2569-4C53-AACA-1C149298A7C6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58" creationId="{8BF949F4-1863-4247-A047-AB565DCBBAB6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59" creationId="{C5A2D476-5094-4E10-9838-D503A74D0B11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62" creationId="{19A586EE-777A-43C9-8758-C28EDAE3D15D}"/>
          </ac:spMkLst>
        </pc:spChg>
        <pc:spChg chg="mod topLvl">
          <ac:chgData name="MARINO MARCELLA" userId="081cde8e-ad0c-425e-ab43-eb502e30a927" providerId="ADAL" clId="{7F6D16D4-AE4F-4284-B419-76EF2431A3F5}" dt="2023-03-13T16:50:30.452" v="522" actId="164"/>
          <ac:spMkLst>
            <pc:docMk/>
            <pc:sldMk cId="85030251" sldId="2147472725"/>
            <ac:spMk id="63" creationId="{CE52B264-5F31-41D8-8321-CB963473328F}"/>
          </ac:spMkLst>
        </pc:spChg>
        <pc:grpChg chg="add mod">
          <ac:chgData name="MARINO MARCELLA" userId="081cde8e-ad0c-425e-ab43-eb502e30a927" providerId="ADAL" clId="{7F6D16D4-AE4F-4284-B419-76EF2431A3F5}" dt="2023-03-13T16:50:30.452" v="522" actId="164"/>
          <ac:grpSpMkLst>
            <pc:docMk/>
            <pc:sldMk cId="85030251" sldId="2147472725"/>
            <ac:grpSpMk id="2" creationId="{AF720C19-ACFE-405F-A3FE-23AFBE31A0A7}"/>
          </ac:grpSpMkLst>
        </pc:grpChg>
        <pc:grpChg chg="add del mod">
          <ac:chgData name="MARINO MARCELLA" userId="081cde8e-ad0c-425e-ab43-eb502e30a927" providerId="ADAL" clId="{7F6D16D4-AE4F-4284-B419-76EF2431A3F5}" dt="2023-03-13T16:49:55.479" v="516" actId="165"/>
          <ac:grpSpMkLst>
            <pc:docMk/>
            <pc:sldMk cId="85030251" sldId="2147472725"/>
            <ac:grpSpMk id="6" creationId="{91D3DCC6-A20E-4F0B-BE13-03A33B0A67D7}"/>
          </ac:grpSpMkLst>
        </pc:grpChg>
        <pc:picChg chg="del mod">
          <ac:chgData name="MARINO MARCELLA" userId="081cde8e-ad0c-425e-ab43-eb502e30a927" providerId="ADAL" clId="{7F6D16D4-AE4F-4284-B419-76EF2431A3F5}" dt="2023-03-10T17:39:36.700" v="222" actId="478"/>
          <ac:picMkLst>
            <pc:docMk/>
            <pc:sldMk cId="85030251" sldId="2147472725"/>
            <ac:picMk id="9" creationId="{7D22E051-8E64-4E08-AF76-66569D8E0F49}"/>
          </ac:picMkLst>
        </pc:picChg>
        <pc:picChg chg="mod topLvl">
          <ac:chgData name="MARINO MARCELLA" userId="081cde8e-ad0c-425e-ab43-eb502e30a927" providerId="ADAL" clId="{7F6D16D4-AE4F-4284-B419-76EF2431A3F5}" dt="2023-03-13T16:50:30.452" v="522" actId="164"/>
          <ac:picMkLst>
            <pc:docMk/>
            <pc:sldMk cId="85030251" sldId="2147472725"/>
            <ac:picMk id="44" creationId="{5C7D3767-E74A-4C9A-9D8A-14E8E9A5CE14}"/>
          </ac:picMkLst>
        </pc:picChg>
        <pc:picChg chg="mod topLvl">
          <ac:chgData name="MARINO MARCELLA" userId="081cde8e-ad0c-425e-ab43-eb502e30a927" providerId="ADAL" clId="{7F6D16D4-AE4F-4284-B419-76EF2431A3F5}" dt="2023-03-13T16:50:30.452" v="522" actId="164"/>
          <ac:picMkLst>
            <pc:docMk/>
            <pc:sldMk cId="85030251" sldId="2147472725"/>
            <ac:picMk id="45" creationId="{F0C04F5D-04B5-401E-9CBE-852DED6F83DE}"/>
          </ac:picMkLst>
        </pc:picChg>
        <pc:picChg chg="add del mod">
          <ac:chgData name="MARINO MARCELLA" userId="081cde8e-ad0c-425e-ab43-eb502e30a927" providerId="ADAL" clId="{7F6D16D4-AE4F-4284-B419-76EF2431A3F5}" dt="2023-03-10T17:54:49.545" v="281" actId="21"/>
          <ac:picMkLst>
            <pc:docMk/>
            <pc:sldMk cId="85030251" sldId="2147472725"/>
            <ac:picMk id="46" creationId="{8CB0338C-484B-4B79-9CF9-11F8F099F45B}"/>
          </ac:picMkLst>
        </pc:picChg>
        <pc:picChg chg="mod topLvl">
          <ac:chgData name="MARINO MARCELLA" userId="081cde8e-ad0c-425e-ab43-eb502e30a927" providerId="ADAL" clId="{7F6D16D4-AE4F-4284-B419-76EF2431A3F5}" dt="2023-03-13T16:50:30.452" v="522" actId="164"/>
          <ac:picMkLst>
            <pc:docMk/>
            <pc:sldMk cId="85030251" sldId="2147472725"/>
            <ac:picMk id="47" creationId="{B6700EB3-1955-4C68-A27E-CD281427182B}"/>
          </ac:picMkLst>
        </pc:picChg>
        <pc:picChg chg="mod topLvl">
          <ac:chgData name="MARINO MARCELLA" userId="081cde8e-ad0c-425e-ab43-eb502e30a927" providerId="ADAL" clId="{7F6D16D4-AE4F-4284-B419-76EF2431A3F5}" dt="2023-03-13T16:50:30.452" v="522" actId="164"/>
          <ac:picMkLst>
            <pc:docMk/>
            <pc:sldMk cId="85030251" sldId="2147472725"/>
            <ac:picMk id="48" creationId="{D762DA17-7357-4FD6-AA76-FF19D6B83956}"/>
          </ac:picMkLst>
        </pc:picChg>
        <pc:picChg chg="mod topLvl">
          <ac:chgData name="MARINO MARCELLA" userId="081cde8e-ad0c-425e-ab43-eb502e30a927" providerId="ADAL" clId="{7F6D16D4-AE4F-4284-B419-76EF2431A3F5}" dt="2023-03-13T16:50:30.452" v="522" actId="164"/>
          <ac:picMkLst>
            <pc:docMk/>
            <pc:sldMk cId="85030251" sldId="2147472725"/>
            <ac:picMk id="49" creationId="{959FFCE6-7627-4BDB-BB2C-2B536DF5D122}"/>
          </ac:picMkLst>
        </pc:picChg>
        <pc:picChg chg="mod topLvl">
          <ac:chgData name="MARINO MARCELLA" userId="081cde8e-ad0c-425e-ab43-eb502e30a927" providerId="ADAL" clId="{7F6D16D4-AE4F-4284-B419-76EF2431A3F5}" dt="2023-03-13T16:50:30.452" v="522" actId="164"/>
          <ac:picMkLst>
            <pc:docMk/>
            <pc:sldMk cId="85030251" sldId="2147472725"/>
            <ac:picMk id="55" creationId="{5B0D8D47-747A-4C0C-85FB-BC5D99FC7BD0}"/>
          </ac:picMkLst>
        </pc:picChg>
        <pc:cxnChg chg="mod topLvl">
          <ac:chgData name="MARINO MARCELLA" userId="081cde8e-ad0c-425e-ab43-eb502e30a927" providerId="ADAL" clId="{7F6D16D4-AE4F-4284-B419-76EF2431A3F5}" dt="2023-03-13T16:50:30.452" v="522" actId="164"/>
          <ac:cxnSpMkLst>
            <pc:docMk/>
            <pc:sldMk cId="85030251" sldId="2147472725"/>
            <ac:cxnSpMk id="27" creationId="{5ED6DFB4-9545-4693-8D69-5CE08FF2174F}"/>
          </ac:cxnSpMkLst>
        </pc:cxnChg>
      </pc:sldChg>
      <pc:sldChg chg="addSp delSp modSp add mod">
        <pc:chgData name="MARINO MARCELLA" userId="081cde8e-ad0c-425e-ab43-eb502e30a927" providerId="ADAL" clId="{7F6D16D4-AE4F-4284-B419-76EF2431A3F5}" dt="2023-03-13T16:39:54.912" v="487" actId="20577"/>
        <pc:sldMkLst>
          <pc:docMk/>
          <pc:sldMk cId="2878056045" sldId="2147472726"/>
        </pc:sldMkLst>
        <pc:spChg chg="mod">
          <ac:chgData name="MARINO MARCELLA" userId="081cde8e-ad0c-425e-ab43-eb502e30a927" providerId="ADAL" clId="{7F6D16D4-AE4F-4284-B419-76EF2431A3F5}" dt="2023-03-13T16:39:54.912" v="487" actId="20577"/>
          <ac:spMkLst>
            <pc:docMk/>
            <pc:sldMk cId="2878056045" sldId="2147472726"/>
            <ac:spMk id="25" creationId="{96234FB9-2630-4972-82E8-79596C471270}"/>
          </ac:spMkLst>
        </pc:spChg>
        <pc:spChg chg="del">
          <ac:chgData name="MARINO MARCELLA" userId="081cde8e-ad0c-425e-ab43-eb502e30a927" providerId="ADAL" clId="{7F6D16D4-AE4F-4284-B419-76EF2431A3F5}" dt="2023-03-13T16:37:39.885" v="469" actId="478"/>
          <ac:spMkLst>
            <pc:docMk/>
            <pc:sldMk cId="2878056045" sldId="2147472726"/>
            <ac:spMk id="26" creationId="{CA078169-5B3C-4701-A0D9-6B9AD28B306B}"/>
          </ac:spMkLst>
        </pc:spChg>
        <pc:spChg chg="add mod">
          <ac:chgData name="MARINO MARCELLA" userId="081cde8e-ad0c-425e-ab43-eb502e30a927" providerId="ADAL" clId="{7F6D16D4-AE4F-4284-B419-76EF2431A3F5}" dt="2023-03-13T16:38:43.986" v="478"/>
          <ac:spMkLst>
            <pc:docMk/>
            <pc:sldMk cId="2878056045" sldId="2147472726"/>
            <ac:spMk id="28" creationId="{EB819F8A-6EC1-47A2-8A3D-69F2FFF904CA}"/>
          </ac:spMkLst>
        </pc:spChg>
        <pc:picChg chg="add mod ord">
          <ac:chgData name="MARINO MARCELLA" userId="081cde8e-ad0c-425e-ab43-eb502e30a927" providerId="ADAL" clId="{7F6D16D4-AE4F-4284-B419-76EF2431A3F5}" dt="2023-03-13T16:36:47.153" v="457" actId="167"/>
          <ac:picMkLst>
            <pc:docMk/>
            <pc:sldMk cId="2878056045" sldId="2147472726"/>
            <ac:picMk id="27" creationId="{555C6503-85AB-4DDB-901E-5B64813A9ED5}"/>
          </ac:picMkLst>
        </pc:picChg>
      </pc:sldChg>
    </pc:docChg>
  </pc:docChgLst>
  <pc:docChgLst>
    <pc:chgData name="MARINO MARCELLA" userId="081cde8e-ad0c-425e-ab43-eb502e30a927" providerId="ADAL" clId="{91608282-78B9-4587-B22A-1F6B23677EB5}"/>
    <pc:docChg chg="undo custSel modSld">
      <pc:chgData name="MARINO MARCELLA" userId="081cde8e-ad0c-425e-ab43-eb502e30a927" providerId="ADAL" clId="{91608282-78B9-4587-B22A-1F6B23677EB5}" dt="2023-02-17T16:40:22.141" v="669" actId="688"/>
      <pc:docMkLst>
        <pc:docMk/>
      </pc:docMkLst>
      <pc:sldChg chg="addSp delSp modSp mod">
        <pc:chgData name="MARINO MARCELLA" userId="081cde8e-ad0c-425e-ab43-eb502e30a927" providerId="ADAL" clId="{91608282-78B9-4587-B22A-1F6B23677EB5}" dt="2023-02-17T16:26:23.622" v="574" actId="1038"/>
        <pc:sldMkLst>
          <pc:docMk/>
          <pc:sldMk cId="1444133202" sldId="288"/>
        </pc:sldMkLst>
        <pc:spChg chg="add mod">
          <ac:chgData name="MARINO MARCELLA" userId="081cde8e-ad0c-425e-ab43-eb502e30a927" providerId="ADAL" clId="{91608282-78B9-4587-B22A-1F6B23677EB5}" dt="2023-02-17T16:26:23.622" v="574" actId="1038"/>
          <ac:spMkLst>
            <pc:docMk/>
            <pc:sldMk cId="1444133202" sldId="288"/>
            <ac:spMk id="34" creationId="{7C76865B-8721-48DD-99F7-65B5A4DB402D}"/>
          </ac:spMkLst>
        </pc:spChg>
        <pc:picChg chg="del">
          <ac:chgData name="MARINO MARCELLA" userId="081cde8e-ad0c-425e-ab43-eb502e30a927" providerId="ADAL" clId="{91608282-78B9-4587-B22A-1F6B23677EB5}" dt="2023-02-17T16:25:07.387" v="361" actId="478"/>
          <ac:picMkLst>
            <pc:docMk/>
            <pc:sldMk cId="1444133202" sldId="288"/>
            <ac:picMk id="33" creationId="{DC897581-6931-4E8D-8A50-6C578C483185}"/>
          </ac:picMkLst>
        </pc:picChg>
      </pc:sldChg>
      <pc:sldChg chg="addSp delSp modSp mod modAnim">
        <pc:chgData name="MARINO MARCELLA" userId="081cde8e-ad0c-425e-ab43-eb502e30a927" providerId="ADAL" clId="{91608282-78B9-4587-B22A-1F6B23677EB5}" dt="2023-02-17T16:40:22.141" v="669" actId="688"/>
        <pc:sldMkLst>
          <pc:docMk/>
          <pc:sldMk cId="2089587421" sldId="2134808097"/>
        </pc:sldMkLst>
        <pc:spChg chg="add del">
          <ac:chgData name="MARINO MARCELLA" userId="081cde8e-ad0c-425e-ab43-eb502e30a927" providerId="ADAL" clId="{91608282-78B9-4587-B22A-1F6B23677EB5}" dt="2023-02-17T16:07:08.382" v="145" actId="478"/>
          <ac:spMkLst>
            <pc:docMk/>
            <pc:sldMk cId="2089587421" sldId="2134808097"/>
            <ac:spMk id="5" creationId="{A9C58635-D48B-42E9-B846-C68256499072}"/>
          </ac:spMkLst>
        </pc:spChg>
        <pc:spChg chg="add del">
          <ac:chgData name="MARINO MARCELLA" userId="081cde8e-ad0c-425e-ab43-eb502e30a927" providerId="ADAL" clId="{91608282-78B9-4587-B22A-1F6B23677EB5}" dt="2023-02-17T16:08:24.576" v="147" actId="478"/>
          <ac:spMkLst>
            <pc:docMk/>
            <pc:sldMk cId="2089587421" sldId="2134808097"/>
            <ac:spMk id="6" creationId="{E4EC364F-1C0E-445A-9258-899D54629782}"/>
          </ac:spMkLst>
        </pc:spChg>
        <pc:spChg chg="add del">
          <ac:chgData name="MARINO MARCELLA" userId="081cde8e-ad0c-425e-ab43-eb502e30a927" providerId="ADAL" clId="{91608282-78B9-4587-B22A-1F6B23677EB5}" dt="2023-02-17T16:08:54.883" v="149" actId="478"/>
          <ac:spMkLst>
            <pc:docMk/>
            <pc:sldMk cId="2089587421" sldId="2134808097"/>
            <ac:spMk id="7" creationId="{D0855C5B-2B53-4190-87CA-BF36F49F3CEA}"/>
          </ac:spMkLst>
        </pc:spChg>
        <pc:spChg chg="add mod ord modCrop">
          <ac:chgData name="MARINO MARCELLA" userId="081cde8e-ad0c-425e-ab43-eb502e30a927" providerId="ADAL" clId="{91608282-78B9-4587-B22A-1F6B23677EB5}" dt="2023-02-17T16:22:48.787" v="321" actId="1076"/>
          <ac:spMkLst>
            <pc:docMk/>
            <pc:sldMk cId="2089587421" sldId="2134808097"/>
            <ac:spMk id="8" creationId="{4749819A-BB03-4190-B2CD-AEC36FE36121}"/>
          </ac:spMkLst>
        </pc:spChg>
        <pc:spChg chg="add del">
          <ac:chgData name="MARINO MARCELLA" userId="081cde8e-ad0c-425e-ab43-eb502e30a927" providerId="ADAL" clId="{91608282-78B9-4587-B22A-1F6B23677EB5}" dt="2023-02-17T15:33:39.160" v="82" actId="22"/>
          <ac:spMkLst>
            <pc:docMk/>
            <pc:sldMk cId="2089587421" sldId="2134808097"/>
            <ac:spMk id="18" creationId="{00B46E92-15BB-474B-84D6-DF92D09403B9}"/>
          </ac:spMkLst>
        </pc:spChg>
        <pc:spChg chg="mod">
          <ac:chgData name="MARINO MARCELLA" userId="081cde8e-ad0c-425e-ab43-eb502e30a927" providerId="ADAL" clId="{91608282-78B9-4587-B22A-1F6B23677EB5}" dt="2023-02-17T16:22:45.161" v="320" actId="255"/>
          <ac:spMkLst>
            <pc:docMk/>
            <pc:sldMk cId="2089587421" sldId="2134808097"/>
            <ac:spMk id="30" creationId="{2D126E03-594A-4733-B7AA-5F8F452FA77C}"/>
          </ac:spMkLst>
        </pc:spChg>
        <pc:spChg chg="add mod">
          <ac:chgData name="MARINO MARCELLA" userId="081cde8e-ad0c-425e-ab43-eb502e30a927" providerId="ADAL" clId="{91608282-78B9-4587-B22A-1F6B23677EB5}" dt="2023-02-17T16:40:22.141" v="669" actId="688"/>
          <ac:spMkLst>
            <pc:docMk/>
            <pc:sldMk cId="2089587421" sldId="2134808097"/>
            <ac:spMk id="32" creationId="{8E9D889B-D8A0-4B68-B9D6-980FDD3C4DE3}"/>
          </ac:spMkLst>
        </pc:spChg>
        <pc:spChg chg="add del mod">
          <ac:chgData name="MARINO MARCELLA" userId="081cde8e-ad0c-425e-ab43-eb502e30a927" providerId="ADAL" clId="{91608282-78B9-4587-B22A-1F6B23677EB5}" dt="2023-02-17T16:38:19.419" v="661"/>
          <ac:spMkLst>
            <pc:docMk/>
            <pc:sldMk cId="2089587421" sldId="2134808097"/>
            <ac:spMk id="33" creationId="{58DFFFC6-88FF-4799-AFBD-981B418A5C66}"/>
          </ac:spMkLst>
        </pc:spChg>
        <pc:picChg chg="add del mod">
          <ac:chgData name="MARINO MARCELLA" userId="081cde8e-ad0c-425e-ab43-eb502e30a927" providerId="ADAL" clId="{91608282-78B9-4587-B22A-1F6B23677EB5}" dt="2023-02-17T15:32:39.532" v="80" actId="478"/>
          <ac:picMkLst>
            <pc:docMk/>
            <pc:sldMk cId="2089587421" sldId="2134808097"/>
            <ac:picMk id="3" creationId="{A7DE40E9-9123-4D14-8E36-5CB342EA339D}"/>
          </ac:picMkLst>
        </pc:picChg>
        <pc:picChg chg="add del mod">
          <ac:chgData name="MARINO MARCELLA" userId="081cde8e-ad0c-425e-ab43-eb502e30a927" providerId="ADAL" clId="{91608282-78B9-4587-B22A-1F6B23677EB5}" dt="2023-02-17T16:17:37.317" v="259" actId="478"/>
          <ac:picMkLst>
            <pc:docMk/>
            <pc:sldMk cId="2089587421" sldId="2134808097"/>
            <ac:picMk id="11" creationId="{33666ABD-2FD9-450C-BADB-34A2F9D72990}"/>
          </ac:picMkLst>
        </pc:picChg>
        <pc:picChg chg="add del">
          <ac:chgData name="MARINO MARCELLA" userId="081cde8e-ad0c-425e-ab43-eb502e30a927" providerId="ADAL" clId="{91608282-78B9-4587-B22A-1F6B23677EB5}" dt="2023-02-17T16:20:38.361" v="299" actId="478"/>
          <ac:picMkLst>
            <pc:docMk/>
            <pc:sldMk cId="2089587421" sldId="2134808097"/>
            <ac:picMk id="14" creationId="{312D72B1-3137-49F7-9545-33362EE61ABE}"/>
          </ac:picMkLst>
        </pc:picChg>
        <pc:picChg chg="add del mod modCrop">
          <ac:chgData name="MARINO MARCELLA" userId="081cde8e-ad0c-425e-ab43-eb502e30a927" providerId="ADAL" clId="{91608282-78B9-4587-B22A-1F6B23677EB5}" dt="2023-02-17T16:34:01.300" v="620" actId="478"/>
          <ac:picMkLst>
            <pc:docMk/>
            <pc:sldMk cId="2089587421" sldId="2134808097"/>
            <ac:picMk id="20" creationId="{0D495075-9D8E-4569-AB34-CA1D381DE694}"/>
          </ac:picMkLst>
        </pc:picChg>
        <pc:picChg chg="add del mod">
          <ac:chgData name="MARINO MARCELLA" userId="081cde8e-ad0c-425e-ab43-eb502e30a927" providerId="ADAL" clId="{91608282-78B9-4587-B22A-1F6B23677EB5}" dt="2023-02-17T16:33:59.913" v="619" actId="478"/>
          <ac:picMkLst>
            <pc:docMk/>
            <pc:sldMk cId="2089587421" sldId="2134808097"/>
            <ac:picMk id="31" creationId="{86220CA0-A11C-4397-B598-307235DABF12}"/>
          </ac:picMkLst>
        </pc:picChg>
        <pc:picChg chg="del mod">
          <ac:chgData name="MARINO MARCELLA" userId="081cde8e-ad0c-425e-ab43-eb502e30a927" providerId="ADAL" clId="{91608282-78B9-4587-B22A-1F6B23677EB5}" dt="2023-02-17T16:36:22.764" v="641" actId="478"/>
          <ac:picMkLst>
            <pc:docMk/>
            <pc:sldMk cId="2089587421" sldId="2134808097"/>
            <ac:picMk id="47" creationId="{0D900DE2-A195-480A-A5C5-0436929BA4FB}"/>
          </ac:picMkLst>
        </pc:picChg>
        <pc:picChg chg="add del mod">
          <ac:chgData name="MARINO MARCELLA" userId="081cde8e-ad0c-425e-ab43-eb502e30a927" providerId="ADAL" clId="{91608282-78B9-4587-B22A-1F6B23677EB5}" dt="2023-02-17T15:36:19.387" v="142" actId="478"/>
          <ac:picMkLst>
            <pc:docMk/>
            <pc:sldMk cId="2089587421" sldId="2134808097"/>
            <ac:picMk id="1026" creationId="{08E01350-2BE9-4BF5-BC08-49FEE336F139}"/>
          </ac:picMkLst>
        </pc:picChg>
        <pc:picChg chg="add del mod">
          <ac:chgData name="MARINO MARCELLA" userId="081cde8e-ad0c-425e-ab43-eb502e30a927" providerId="ADAL" clId="{91608282-78B9-4587-B22A-1F6B23677EB5}" dt="2023-02-17T16:15:29.827" v="181" actId="478"/>
          <ac:picMkLst>
            <pc:docMk/>
            <pc:sldMk cId="2089587421" sldId="2134808097"/>
            <ac:picMk id="1028" creationId="{580B675B-2309-4F68-9A33-5FA389A6DDAB}"/>
          </ac:picMkLst>
        </pc:picChg>
        <pc:picChg chg="add del">
          <ac:chgData name="MARINO MARCELLA" userId="081cde8e-ad0c-425e-ab43-eb502e30a927" providerId="ADAL" clId="{91608282-78B9-4587-B22A-1F6B23677EB5}" dt="2023-02-17T16:28:59.498" v="589" actId="478"/>
          <ac:picMkLst>
            <pc:docMk/>
            <pc:sldMk cId="2089587421" sldId="2134808097"/>
            <ac:picMk id="1030" creationId="{52AE9F58-7806-4349-A8BB-3318A18EF423}"/>
          </ac:picMkLst>
        </pc:picChg>
        <pc:picChg chg="add del">
          <ac:chgData name="MARINO MARCELLA" userId="081cde8e-ad0c-425e-ab43-eb502e30a927" providerId="ADAL" clId="{91608282-78B9-4587-B22A-1F6B23677EB5}" dt="2023-02-17T16:29:22.012" v="591" actId="478"/>
          <ac:picMkLst>
            <pc:docMk/>
            <pc:sldMk cId="2089587421" sldId="2134808097"/>
            <ac:picMk id="1032" creationId="{B64474DB-C38C-4393-9267-DB6352CD3BA6}"/>
          </ac:picMkLst>
        </pc:picChg>
      </pc:sldChg>
      <pc:sldChg chg="addSp delSp modSp mod">
        <pc:chgData name="MARINO MARCELLA" userId="081cde8e-ad0c-425e-ab43-eb502e30a927" providerId="ADAL" clId="{91608282-78B9-4587-B22A-1F6B23677EB5}" dt="2023-02-17T16:24:17.255" v="348" actId="478"/>
        <pc:sldMkLst>
          <pc:docMk/>
          <pc:sldMk cId="907955860" sldId="2134808098"/>
        </pc:sldMkLst>
        <pc:spChg chg="del mod">
          <ac:chgData name="MARINO MARCELLA" userId="081cde8e-ad0c-425e-ab43-eb502e30a927" providerId="ADAL" clId="{91608282-78B9-4587-B22A-1F6B23677EB5}" dt="2023-02-17T16:24:17.255" v="348" actId="478"/>
          <ac:spMkLst>
            <pc:docMk/>
            <pc:sldMk cId="907955860" sldId="2134808098"/>
            <ac:spMk id="3" creationId="{8A95C1A3-29ED-4A40-AAD1-7F7B73E5DC16}"/>
          </ac:spMkLst>
        </pc:spChg>
        <pc:spChg chg="add mod">
          <ac:chgData name="MARINO MARCELLA" userId="081cde8e-ad0c-425e-ab43-eb502e30a927" providerId="ADAL" clId="{91608282-78B9-4587-B22A-1F6B23677EB5}" dt="2023-02-17T16:24:10.848" v="347" actId="255"/>
          <ac:spMkLst>
            <pc:docMk/>
            <pc:sldMk cId="907955860" sldId="2134808098"/>
            <ac:spMk id="13" creationId="{E8DC2AF2-D3C6-4275-B2EE-0A72CAC23D4C}"/>
          </ac:spMkLst>
        </pc:spChg>
        <pc:spChg chg="add mod">
          <ac:chgData name="MARINO MARCELLA" userId="081cde8e-ad0c-425e-ab43-eb502e30a927" providerId="ADAL" clId="{91608282-78B9-4587-B22A-1F6B23677EB5}" dt="2023-02-17T16:23:05.634" v="326"/>
          <ac:spMkLst>
            <pc:docMk/>
            <pc:sldMk cId="907955860" sldId="2134808098"/>
            <ac:spMk id="14" creationId="{F2986BB4-622B-4565-B36C-0105B753EB3F}"/>
          </ac:spMkLst>
        </pc:spChg>
        <pc:picChg chg="del">
          <ac:chgData name="MARINO MARCELLA" userId="081cde8e-ad0c-425e-ab43-eb502e30a927" providerId="ADAL" clId="{91608282-78B9-4587-B22A-1F6B23677EB5}" dt="2023-02-17T16:22:57.274" v="323" actId="478"/>
          <ac:picMkLst>
            <pc:docMk/>
            <pc:sldMk cId="907955860" sldId="2134808098"/>
            <ac:picMk id="11" creationId="{846A3430-CA8B-452C-B605-370D0F2A98BA}"/>
          </ac:picMkLst>
        </pc:picChg>
      </pc:sldChg>
      <pc:sldChg chg="addSp delSp modSp mod delAnim modAnim">
        <pc:chgData name="MARINO MARCELLA" userId="081cde8e-ad0c-425e-ab43-eb502e30a927" providerId="ADAL" clId="{91608282-78B9-4587-B22A-1F6B23677EB5}" dt="2023-02-17T16:37:40.614" v="651" actId="1076"/>
        <pc:sldMkLst>
          <pc:docMk/>
          <pc:sldMk cId="606783312" sldId="2134808101"/>
        </pc:sldMkLst>
        <pc:spChg chg="del">
          <ac:chgData name="MARINO MARCELLA" userId="081cde8e-ad0c-425e-ab43-eb502e30a927" providerId="ADAL" clId="{91608282-78B9-4587-B22A-1F6B23677EB5}" dt="2023-02-17T16:23:00.329" v="324" actId="478"/>
          <ac:spMkLst>
            <pc:docMk/>
            <pc:sldMk cId="606783312" sldId="2134808101"/>
            <ac:spMk id="3" creationId="{8A95C1A3-29ED-4A40-AAD1-7F7B73E5DC16}"/>
          </ac:spMkLst>
        </pc:spChg>
        <pc:spChg chg="add del mod">
          <ac:chgData name="MARINO MARCELLA" userId="081cde8e-ad0c-425e-ab43-eb502e30a927" providerId="ADAL" clId="{91608282-78B9-4587-B22A-1F6B23677EB5}" dt="2023-02-17T16:24:23.494" v="349" actId="478"/>
          <ac:spMkLst>
            <pc:docMk/>
            <pc:sldMk cId="606783312" sldId="2134808101"/>
            <ac:spMk id="32" creationId="{E369F733-D501-4685-AA40-597D7092D8E6}"/>
          </ac:spMkLst>
        </pc:spChg>
        <pc:spChg chg="add del mod">
          <ac:chgData name="MARINO MARCELLA" userId="081cde8e-ad0c-425e-ab43-eb502e30a927" providerId="ADAL" clId="{91608282-78B9-4587-B22A-1F6B23677EB5}" dt="2023-02-17T16:24:23.914" v="350" actId="478"/>
          <ac:spMkLst>
            <pc:docMk/>
            <pc:sldMk cId="606783312" sldId="2134808101"/>
            <ac:spMk id="42" creationId="{A5479315-F0FE-4DA3-829B-BC959845DB77}"/>
          </ac:spMkLst>
        </pc:spChg>
        <pc:spChg chg="add mod">
          <ac:chgData name="MARINO MARCELLA" userId="081cde8e-ad0c-425e-ab43-eb502e30a927" providerId="ADAL" clId="{91608282-78B9-4587-B22A-1F6B23677EB5}" dt="2023-02-17T16:24:29.490" v="351"/>
          <ac:spMkLst>
            <pc:docMk/>
            <pc:sldMk cId="606783312" sldId="2134808101"/>
            <ac:spMk id="44" creationId="{F7E56CB2-378D-4CB7-B13E-2FB22BDBE6EE}"/>
          </ac:spMkLst>
        </pc:spChg>
        <pc:spChg chg="add mod">
          <ac:chgData name="MARINO MARCELLA" userId="081cde8e-ad0c-425e-ab43-eb502e30a927" providerId="ADAL" clId="{91608282-78B9-4587-B22A-1F6B23677EB5}" dt="2023-02-17T16:24:29.490" v="351"/>
          <ac:spMkLst>
            <pc:docMk/>
            <pc:sldMk cId="606783312" sldId="2134808101"/>
            <ac:spMk id="45" creationId="{CBCCB9CF-4710-4809-A8F6-7EF7CFF38F74}"/>
          </ac:spMkLst>
        </pc:spChg>
        <pc:spChg chg="add mod">
          <ac:chgData name="MARINO MARCELLA" userId="081cde8e-ad0c-425e-ab43-eb502e30a927" providerId="ADAL" clId="{91608282-78B9-4587-B22A-1F6B23677EB5}" dt="2023-02-17T16:37:40.614" v="651" actId="1076"/>
          <ac:spMkLst>
            <pc:docMk/>
            <pc:sldMk cId="606783312" sldId="2134808101"/>
            <ac:spMk id="46" creationId="{AB01280E-5D58-4A99-9C43-750E0F9FE8F3}"/>
          </ac:spMkLst>
        </pc:spChg>
        <pc:picChg chg="del">
          <ac:chgData name="MARINO MARCELLA" userId="081cde8e-ad0c-425e-ab43-eb502e30a927" providerId="ADAL" clId="{91608282-78B9-4587-B22A-1F6B23677EB5}" dt="2023-02-17T16:37:32.965" v="649" actId="478"/>
          <ac:picMkLst>
            <pc:docMk/>
            <pc:sldMk cId="606783312" sldId="2134808101"/>
            <ac:picMk id="31" creationId="{BB62CF94-070D-45B6-9D33-E1CB1221D419}"/>
          </ac:picMkLst>
        </pc:picChg>
        <pc:picChg chg="del">
          <ac:chgData name="MARINO MARCELLA" userId="081cde8e-ad0c-425e-ab43-eb502e30a927" providerId="ADAL" clId="{91608282-78B9-4587-B22A-1F6B23677EB5}" dt="2023-02-17T16:23:00.826" v="325" actId="478"/>
          <ac:picMkLst>
            <pc:docMk/>
            <pc:sldMk cId="606783312" sldId="2134808101"/>
            <ac:picMk id="36" creationId="{E64FACB2-78D7-4F71-A678-34C193464A24}"/>
          </ac:picMkLst>
        </pc:picChg>
      </pc:sldChg>
      <pc:sldChg chg="addSp delSp modSp mod">
        <pc:chgData name="MARINO MARCELLA" userId="081cde8e-ad0c-425e-ab43-eb502e30a927" providerId="ADAL" clId="{91608282-78B9-4587-B22A-1F6B23677EB5}" dt="2023-02-17T16:26:17.092" v="562" actId="1038"/>
        <pc:sldMkLst>
          <pc:docMk/>
          <pc:sldMk cId="91763752" sldId="2134808116"/>
        </pc:sldMkLst>
        <pc:spChg chg="add mod">
          <ac:chgData name="MARINO MARCELLA" userId="081cde8e-ad0c-425e-ab43-eb502e30a927" providerId="ADAL" clId="{91608282-78B9-4587-B22A-1F6B23677EB5}" dt="2023-02-17T16:26:17.092" v="562" actId="1038"/>
          <ac:spMkLst>
            <pc:docMk/>
            <pc:sldMk cId="91763752" sldId="2134808116"/>
            <ac:spMk id="39" creationId="{93E185CF-C370-4E92-961B-553D1C107AE2}"/>
          </ac:spMkLst>
        </pc:spChg>
        <pc:picChg chg="del">
          <ac:chgData name="MARINO MARCELLA" userId="081cde8e-ad0c-425e-ab43-eb502e30a927" providerId="ADAL" clId="{91608282-78B9-4587-B22A-1F6B23677EB5}" dt="2023-02-17T16:25:29.969" v="375" actId="478"/>
          <ac:picMkLst>
            <pc:docMk/>
            <pc:sldMk cId="91763752" sldId="2134808116"/>
            <ac:picMk id="38" creationId="{1B60E0D3-03F7-4C3C-A459-EC882698C50D}"/>
          </ac:picMkLst>
        </pc:picChg>
      </pc:sldChg>
      <pc:sldChg chg="addSp delSp modSp mod">
        <pc:chgData name="MARINO MARCELLA" userId="081cde8e-ad0c-425e-ab43-eb502e30a927" providerId="ADAL" clId="{91608282-78B9-4587-B22A-1F6B23677EB5}" dt="2023-02-17T16:26:30.762" v="587" actId="1037"/>
        <pc:sldMkLst>
          <pc:docMk/>
          <pc:sldMk cId="3678212473" sldId="2134808117"/>
        </pc:sldMkLst>
        <pc:spChg chg="add mod">
          <ac:chgData name="MARINO MARCELLA" userId="081cde8e-ad0c-425e-ab43-eb502e30a927" providerId="ADAL" clId="{91608282-78B9-4587-B22A-1F6B23677EB5}" dt="2023-02-17T16:26:30.762" v="587" actId="1037"/>
          <ac:spMkLst>
            <pc:docMk/>
            <pc:sldMk cId="3678212473" sldId="2134808117"/>
            <ac:spMk id="43" creationId="{3C0815E2-C457-4BF8-A9C3-309D0517903E}"/>
          </ac:spMkLst>
        </pc:spChg>
        <pc:picChg chg="del">
          <ac:chgData name="MARINO MARCELLA" userId="081cde8e-ad0c-425e-ab43-eb502e30a927" providerId="ADAL" clId="{91608282-78B9-4587-B22A-1F6B23677EB5}" dt="2023-02-17T16:25:58.572" v="380" actId="478"/>
          <ac:picMkLst>
            <pc:docMk/>
            <pc:sldMk cId="3678212473" sldId="2134808117"/>
            <ac:picMk id="42" creationId="{63FF0B4A-71A1-4F3A-9076-53204B7D5314}"/>
          </ac:picMkLst>
        </pc:picChg>
      </pc:sldChg>
      <pc:sldChg chg="addSp delSp modSp mod modAnim">
        <pc:chgData name="MARINO MARCELLA" userId="081cde8e-ad0c-425e-ab43-eb502e30a927" providerId="ADAL" clId="{91608282-78B9-4587-B22A-1F6B23677EB5}" dt="2023-02-17T16:38:47.418" v="666"/>
        <pc:sldMkLst>
          <pc:docMk/>
          <pc:sldMk cId="4162596071" sldId="2134808122"/>
        </pc:sldMkLst>
        <pc:spChg chg="del">
          <ac:chgData name="MARINO MARCELLA" userId="081cde8e-ad0c-425e-ab43-eb502e30a927" providerId="ADAL" clId="{91608282-78B9-4587-B22A-1F6B23677EB5}" dt="2023-02-17T16:24:42.839" v="352" actId="478"/>
          <ac:spMkLst>
            <pc:docMk/>
            <pc:sldMk cId="4162596071" sldId="2134808122"/>
            <ac:spMk id="3" creationId="{8A95C1A3-29ED-4A40-AAD1-7F7B73E5DC16}"/>
          </ac:spMkLst>
        </pc:spChg>
        <pc:spChg chg="add mod">
          <ac:chgData name="MARINO MARCELLA" userId="081cde8e-ad0c-425e-ab43-eb502e30a927" providerId="ADAL" clId="{91608282-78B9-4587-B22A-1F6B23677EB5}" dt="2023-02-17T16:24:44.708" v="354"/>
          <ac:spMkLst>
            <pc:docMk/>
            <pc:sldMk cId="4162596071" sldId="2134808122"/>
            <ac:spMk id="42" creationId="{F01265C5-E383-4F2D-B256-DFBE15B1D7FC}"/>
          </ac:spMkLst>
        </pc:spChg>
        <pc:spChg chg="add mod">
          <ac:chgData name="MARINO MARCELLA" userId="081cde8e-ad0c-425e-ab43-eb502e30a927" providerId="ADAL" clId="{91608282-78B9-4587-B22A-1F6B23677EB5}" dt="2023-02-17T16:24:44.708" v="354"/>
          <ac:spMkLst>
            <pc:docMk/>
            <pc:sldMk cId="4162596071" sldId="2134808122"/>
            <ac:spMk id="44" creationId="{B605FE1B-9EB0-454C-97B6-EBE35F1B8687}"/>
          </ac:spMkLst>
        </pc:spChg>
        <pc:spChg chg="add mod">
          <ac:chgData name="MARINO MARCELLA" userId="081cde8e-ad0c-425e-ab43-eb502e30a927" providerId="ADAL" clId="{91608282-78B9-4587-B22A-1F6B23677EB5}" dt="2023-02-17T16:37:46.300" v="653"/>
          <ac:spMkLst>
            <pc:docMk/>
            <pc:sldMk cId="4162596071" sldId="2134808122"/>
            <ac:spMk id="45" creationId="{9974A625-7AE8-4379-9567-778E6B9CC6CC}"/>
          </ac:spMkLst>
        </pc:spChg>
        <pc:picChg chg="del">
          <ac:chgData name="MARINO MARCELLA" userId="081cde8e-ad0c-425e-ab43-eb502e30a927" providerId="ADAL" clId="{91608282-78B9-4587-B22A-1F6B23677EB5}" dt="2023-02-17T16:37:45.971" v="652" actId="478"/>
          <ac:picMkLst>
            <pc:docMk/>
            <pc:sldMk cId="4162596071" sldId="2134808122"/>
            <ac:picMk id="31" creationId="{BB62CF94-070D-45B6-9D33-E1CB1221D419}"/>
          </ac:picMkLst>
        </pc:picChg>
        <pc:picChg chg="del">
          <ac:chgData name="MARINO MARCELLA" userId="081cde8e-ad0c-425e-ab43-eb502e30a927" providerId="ADAL" clId="{91608282-78B9-4587-B22A-1F6B23677EB5}" dt="2023-02-17T16:24:43.491" v="353" actId="478"/>
          <ac:picMkLst>
            <pc:docMk/>
            <pc:sldMk cId="4162596071" sldId="2134808122"/>
            <ac:picMk id="40" creationId="{EFB65DD4-FBDD-46D2-93C9-72A0F05F43C4}"/>
          </ac:picMkLst>
        </pc:picChg>
      </pc:sldChg>
      <pc:sldChg chg="addSp delSp modSp mod modAnim">
        <pc:chgData name="MARINO MARCELLA" userId="081cde8e-ad0c-425e-ab43-eb502e30a927" providerId="ADAL" clId="{91608282-78B9-4587-B22A-1F6B23677EB5}" dt="2023-02-17T16:38:42.230" v="665"/>
        <pc:sldMkLst>
          <pc:docMk/>
          <pc:sldMk cId="1727778758" sldId="2134808123"/>
        </pc:sldMkLst>
        <pc:spChg chg="del">
          <ac:chgData name="MARINO MARCELLA" userId="081cde8e-ad0c-425e-ab43-eb502e30a927" providerId="ADAL" clId="{91608282-78B9-4587-B22A-1F6B23677EB5}" dt="2023-02-17T16:24:48.180" v="355" actId="478"/>
          <ac:spMkLst>
            <pc:docMk/>
            <pc:sldMk cId="1727778758" sldId="2134808123"/>
            <ac:spMk id="3" creationId="{8A95C1A3-29ED-4A40-AAD1-7F7B73E5DC16}"/>
          </ac:spMkLst>
        </pc:spChg>
        <pc:spChg chg="add mod">
          <ac:chgData name="MARINO MARCELLA" userId="081cde8e-ad0c-425e-ab43-eb502e30a927" providerId="ADAL" clId="{91608282-78B9-4587-B22A-1F6B23677EB5}" dt="2023-02-17T16:24:49.747" v="357"/>
          <ac:spMkLst>
            <pc:docMk/>
            <pc:sldMk cId="1727778758" sldId="2134808123"/>
            <ac:spMk id="42" creationId="{C0845F93-9294-42D2-9BDC-A7A14AAACD40}"/>
          </ac:spMkLst>
        </pc:spChg>
        <pc:spChg chg="add mod">
          <ac:chgData name="MARINO MARCELLA" userId="081cde8e-ad0c-425e-ab43-eb502e30a927" providerId="ADAL" clId="{91608282-78B9-4587-B22A-1F6B23677EB5}" dt="2023-02-17T16:24:49.747" v="357"/>
          <ac:spMkLst>
            <pc:docMk/>
            <pc:sldMk cId="1727778758" sldId="2134808123"/>
            <ac:spMk id="44" creationId="{4D8F37AB-7104-4C6E-A312-C16C4D40CA46}"/>
          </ac:spMkLst>
        </pc:spChg>
        <pc:spChg chg="add mod">
          <ac:chgData name="MARINO MARCELLA" userId="081cde8e-ad0c-425e-ab43-eb502e30a927" providerId="ADAL" clId="{91608282-78B9-4587-B22A-1F6B23677EB5}" dt="2023-02-17T16:37:50.481" v="655"/>
          <ac:spMkLst>
            <pc:docMk/>
            <pc:sldMk cId="1727778758" sldId="2134808123"/>
            <ac:spMk id="45" creationId="{2D5BB81C-C95B-47FD-816C-503E90B85F0C}"/>
          </ac:spMkLst>
        </pc:spChg>
        <pc:picChg chg="del">
          <ac:chgData name="MARINO MARCELLA" userId="081cde8e-ad0c-425e-ab43-eb502e30a927" providerId="ADAL" clId="{91608282-78B9-4587-B22A-1F6B23677EB5}" dt="2023-02-17T16:37:50.154" v="654" actId="478"/>
          <ac:picMkLst>
            <pc:docMk/>
            <pc:sldMk cId="1727778758" sldId="2134808123"/>
            <ac:picMk id="31" creationId="{BB62CF94-070D-45B6-9D33-E1CB1221D419}"/>
          </ac:picMkLst>
        </pc:picChg>
        <pc:picChg chg="del">
          <ac:chgData name="MARINO MARCELLA" userId="081cde8e-ad0c-425e-ab43-eb502e30a927" providerId="ADAL" clId="{91608282-78B9-4587-B22A-1F6B23677EB5}" dt="2023-02-17T16:24:48.714" v="356" actId="478"/>
          <ac:picMkLst>
            <pc:docMk/>
            <pc:sldMk cId="1727778758" sldId="2134808123"/>
            <ac:picMk id="40" creationId="{8AC60ED7-4951-4ED7-A66E-04D8111F593A}"/>
          </ac:picMkLst>
        </pc:picChg>
      </pc:sldChg>
      <pc:sldChg chg="addSp delSp modSp mod modAnim">
        <pc:chgData name="MARINO MARCELLA" userId="081cde8e-ad0c-425e-ab43-eb502e30a927" providerId="ADAL" clId="{91608282-78B9-4587-B22A-1F6B23677EB5}" dt="2023-02-17T16:38:37.993" v="664"/>
        <pc:sldMkLst>
          <pc:docMk/>
          <pc:sldMk cId="644613875" sldId="2134808124"/>
        </pc:sldMkLst>
        <pc:spChg chg="del">
          <ac:chgData name="MARINO MARCELLA" userId="081cde8e-ad0c-425e-ab43-eb502e30a927" providerId="ADAL" clId="{91608282-78B9-4587-B22A-1F6B23677EB5}" dt="2023-02-17T16:24:52.479" v="358" actId="478"/>
          <ac:spMkLst>
            <pc:docMk/>
            <pc:sldMk cId="644613875" sldId="2134808124"/>
            <ac:spMk id="3" creationId="{8A95C1A3-29ED-4A40-AAD1-7F7B73E5DC16}"/>
          </ac:spMkLst>
        </pc:spChg>
        <pc:spChg chg="add mod">
          <ac:chgData name="MARINO MARCELLA" userId="081cde8e-ad0c-425e-ab43-eb502e30a927" providerId="ADAL" clId="{91608282-78B9-4587-B22A-1F6B23677EB5}" dt="2023-02-17T16:24:54" v="360"/>
          <ac:spMkLst>
            <pc:docMk/>
            <pc:sldMk cId="644613875" sldId="2134808124"/>
            <ac:spMk id="44" creationId="{68198DEC-4234-4676-9BC9-F401F1CFF7E3}"/>
          </ac:spMkLst>
        </pc:spChg>
        <pc:spChg chg="add mod">
          <ac:chgData name="MARINO MARCELLA" userId="081cde8e-ad0c-425e-ab43-eb502e30a927" providerId="ADAL" clId="{91608282-78B9-4587-B22A-1F6B23677EB5}" dt="2023-02-17T16:24:54" v="360"/>
          <ac:spMkLst>
            <pc:docMk/>
            <pc:sldMk cId="644613875" sldId="2134808124"/>
            <ac:spMk id="45" creationId="{AEFFA792-EAE6-427A-A9C3-EB4A719D12A8}"/>
          </ac:spMkLst>
        </pc:spChg>
        <pc:spChg chg="add del mod">
          <ac:chgData name="MARINO MARCELLA" userId="081cde8e-ad0c-425e-ab43-eb502e30a927" providerId="ADAL" clId="{91608282-78B9-4587-B22A-1F6B23677EB5}" dt="2023-02-17T16:38:22.673" v="663"/>
          <ac:spMkLst>
            <pc:docMk/>
            <pc:sldMk cId="644613875" sldId="2134808124"/>
            <ac:spMk id="46" creationId="{F22B9D78-590B-4077-A161-F3AC223A8026}"/>
          </ac:spMkLst>
        </pc:spChg>
        <pc:picChg chg="del">
          <ac:chgData name="MARINO MARCELLA" userId="081cde8e-ad0c-425e-ab43-eb502e30a927" providerId="ADAL" clId="{91608282-78B9-4587-B22A-1F6B23677EB5}" dt="2023-02-17T16:37:53.995" v="656" actId="478"/>
          <ac:picMkLst>
            <pc:docMk/>
            <pc:sldMk cId="644613875" sldId="2134808124"/>
            <ac:picMk id="31" creationId="{BB62CF94-070D-45B6-9D33-E1CB1221D419}"/>
          </ac:picMkLst>
        </pc:picChg>
        <pc:picChg chg="del">
          <ac:chgData name="MARINO MARCELLA" userId="081cde8e-ad0c-425e-ab43-eb502e30a927" providerId="ADAL" clId="{91608282-78B9-4587-B22A-1F6B23677EB5}" dt="2023-02-17T16:24:52.910" v="359" actId="478"/>
          <ac:picMkLst>
            <pc:docMk/>
            <pc:sldMk cId="644613875" sldId="2134808124"/>
            <ac:picMk id="40" creationId="{C7B7AE12-B542-4BF4-B8BD-574E81AF5C8D}"/>
          </ac:picMkLst>
        </pc:picChg>
      </pc:sldChg>
    </pc:docChg>
  </pc:docChgLst>
  <pc:docChgLst>
    <pc:chgData name="FERRACCI ANDREA" userId="7b6cd93d-26e5-4338-a3a1-c4a72fb233b6" providerId="ADAL" clId="{6668F39E-80D0-4837-9E12-56FFA79B72EB}"/>
    <pc:docChg chg="undo redo custSel addSld delSld modSld modSection">
      <pc:chgData name="FERRACCI ANDREA" userId="7b6cd93d-26e5-4338-a3a1-c4a72fb233b6" providerId="ADAL" clId="{6668F39E-80D0-4837-9E12-56FFA79B72EB}" dt="2023-03-14T22:04:07.401" v="54"/>
      <pc:docMkLst>
        <pc:docMk/>
      </pc:docMkLst>
      <pc:sldChg chg="del">
        <pc:chgData name="FERRACCI ANDREA" userId="7b6cd93d-26e5-4338-a3a1-c4a72fb233b6" providerId="ADAL" clId="{6668F39E-80D0-4837-9E12-56FFA79B72EB}" dt="2023-03-14T21:00:40.291" v="0" actId="47"/>
        <pc:sldMkLst>
          <pc:docMk/>
          <pc:sldMk cId="1335169006" sldId="338"/>
        </pc:sldMkLst>
      </pc:sldChg>
      <pc:sldChg chg="mod modShow">
        <pc:chgData name="FERRACCI ANDREA" userId="7b6cd93d-26e5-4338-a3a1-c4a72fb233b6" providerId="ADAL" clId="{6668F39E-80D0-4837-9E12-56FFA79B72EB}" dt="2023-03-14T21:56:03.995" v="51" actId="729"/>
        <pc:sldMkLst>
          <pc:docMk/>
          <pc:sldMk cId="177722566" sldId="434"/>
        </pc:sldMkLst>
      </pc:sldChg>
      <pc:sldChg chg="addSp modSp mod modShow">
        <pc:chgData name="FERRACCI ANDREA" userId="7b6cd93d-26e5-4338-a3a1-c4a72fb233b6" providerId="ADAL" clId="{6668F39E-80D0-4837-9E12-56FFA79B72EB}" dt="2023-03-14T22:04:07.401" v="54"/>
        <pc:sldMkLst>
          <pc:docMk/>
          <pc:sldMk cId="1794990559" sldId="493"/>
        </pc:sldMkLst>
        <pc:spChg chg="add mod">
          <ac:chgData name="FERRACCI ANDREA" userId="7b6cd93d-26e5-4338-a3a1-c4a72fb233b6" providerId="ADAL" clId="{6668F39E-80D0-4837-9E12-56FFA79B72EB}" dt="2023-03-14T22:04:07.401" v="54"/>
          <ac:spMkLst>
            <pc:docMk/>
            <pc:sldMk cId="1794990559" sldId="493"/>
            <ac:spMk id="22" creationId="{45D4930A-57C2-4D46-93D3-FE9CC712CFAC}"/>
          </ac:spMkLst>
        </pc:spChg>
        <pc:spChg chg="add mod">
          <ac:chgData name="FERRACCI ANDREA" userId="7b6cd93d-26e5-4338-a3a1-c4a72fb233b6" providerId="ADAL" clId="{6668F39E-80D0-4837-9E12-56FFA79B72EB}" dt="2023-03-14T22:04:07.401" v="54"/>
          <ac:spMkLst>
            <pc:docMk/>
            <pc:sldMk cId="1794990559" sldId="493"/>
            <ac:spMk id="30" creationId="{7225301B-58C3-4B5B-9216-DA3DC6053779}"/>
          </ac:spMkLst>
        </pc:spChg>
      </pc:sldChg>
      <pc:sldChg chg="add">
        <pc:chgData name="FERRACCI ANDREA" userId="7b6cd93d-26e5-4338-a3a1-c4a72fb233b6" providerId="ADAL" clId="{6668F39E-80D0-4837-9E12-56FFA79B72EB}" dt="2023-03-14T21:00:52.605" v="1"/>
        <pc:sldMkLst>
          <pc:docMk/>
          <pc:sldMk cId="2214559354" sldId="2134808004"/>
        </pc:sldMkLst>
      </pc:sldChg>
      <pc:sldChg chg="add">
        <pc:chgData name="FERRACCI ANDREA" userId="7b6cd93d-26e5-4338-a3a1-c4a72fb233b6" providerId="ADAL" clId="{6668F39E-80D0-4837-9E12-56FFA79B72EB}" dt="2023-03-14T21:07:21.641" v="2"/>
        <pc:sldMkLst>
          <pc:docMk/>
          <pc:sldMk cId="1242928135" sldId="2134808008"/>
        </pc:sldMkLst>
      </pc:sldChg>
      <pc:sldChg chg="modSp mod">
        <pc:chgData name="FERRACCI ANDREA" userId="7b6cd93d-26e5-4338-a3a1-c4a72fb233b6" providerId="ADAL" clId="{6668F39E-80D0-4837-9E12-56FFA79B72EB}" dt="2023-03-14T21:57:42.834" v="52" actId="20577"/>
        <pc:sldMkLst>
          <pc:docMk/>
          <pc:sldMk cId="3662504535" sldId="2134808041"/>
        </pc:sldMkLst>
        <pc:spChg chg="mod">
          <ac:chgData name="FERRACCI ANDREA" userId="7b6cd93d-26e5-4338-a3a1-c4a72fb233b6" providerId="ADAL" clId="{6668F39E-80D0-4837-9E12-56FFA79B72EB}" dt="2023-03-14T21:57:42.834" v="52" actId="20577"/>
          <ac:spMkLst>
            <pc:docMk/>
            <pc:sldMk cId="3662504535" sldId="2134808041"/>
            <ac:spMk id="8" creationId="{D52374A5-84E3-4471-BC53-0A0AE7FE8C04}"/>
          </ac:spMkLst>
        </pc:spChg>
      </pc:sldChg>
      <pc:sldChg chg="add del">
        <pc:chgData name="FERRACCI ANDREA" userId="7b6cd93d-26e5-4338-a3a1-c4a72fb233b6" providerId="ADAL" clId="{6668F39E-80D0-4837-9E12-56FFA79B72EB}" dt="2023-03-14T21:51:16.433" v="5"/>
        <pc:sldMkLst>
          <pc:docMk/>
          <pc:sldMk cId="3554754890" sldId="2147472711"/>
        </pc:sldMkLst>
      </pc:sldChg>
      <pc:sldChg chg="modSp del modTransition setBg">
        <pc:chgData name="FERRACCI ANDREA" userId="7b6cd93d-26e5-4338-a3a1-c4a72fb233b6" providerId="ADAL" clId="{6668F39E-80D0-4837-9E12-56FFA79B72EB}" dt="2023-03-14T21:54:02.977" v="24" actId="47"/>
        <pc:sldMkLst>
          <pc:docMk/>
          <pc:sldMk cId="2644015623" sldId="2147472717"/>
        </pc:sldMkLst>
        <pc:spChg chg="mod">
          <ac:chgData name="FERRACCI ANDREA" userId="7b6cd93d-26e5-4338-a3a1-c4a72fb233b6" providerId="ADAL" clId="{6668F39E-80D0-4837-9E12-56FFA79B72EB}" dt="2023-03-14T21:53:31.713" v="20"/>
          <ac:spMkLst>
            <pc:docMk/>
            <pc:sldMk cId="2644015623" sldId="2147472717"/>
            <ac:spMk id="2" creationId="{00000000-0000-0000-0000-000000000000}"/>
          </ac:spMkLst>
        </pc:spChg>
      </pc:sldChg>
      <pc:sldChg chg="add del">
        <pc:chgData name="FERRACCI ANDREA" userId="7b6cd93d-26e5-4338-a3a1-c4a72fb233b6" providerId="ADAL" clId="{6668F39E-80D0-4837-9E12-56FFA79B72EB}" dt="2023-03-14T21:51:16.433" v="5"/>
        <pc:sldMkLst>
          <pc:docMk/>
          <pc:sldMk cId="1736967432" sldId="2147472718"/>
        </pc:sldMkLst>
      </pc:sldChg>
      <pc:sldChg chg="del">
        <pc:chgData name="FERRACCI ANDREA" userId="7b6cd93d-26e5-4338-a3a1-c4a72fb233b6" providerId="ADAL" clId="{6668F39E-80D0-4837-9E12-56FFA79B72EB}" dt="2023-03-14T21:55:15.361" v="50" actId="47"/>
        <pc:sldMkLst>
          <pc:docMk/>
          <pc:sldMk cId="3661389526" sldId="2147472728"/>
        </pc:sldMkLst>
      </pc:sldChg>
      <pc:sldChg chg="add">
        <pc:chgData name="FERRACCI ANDREA" userId="7b6cd93d-26e5-4338-a3a1-c4a72fb233b6" providerId="ADAL" clId="{6668F39E-80D0-4837-9E12-56FFA79B72EB}" dt="2023-03-14T21:00:52.605" v="1"/>
        <pc:sldMkLst>
          <pc:docMk/>
          <pc:sldMk cId="3627136863" sldId="2147472730"/>
        </pc:sldMkLst>
      </pc:sldChg>
      <pc:sldChg chg="add del">
        <pc:chgData name="FERRACCI ANDREA" userId="7b6cd93d-26e5-4338-a3a1-c4a72fb233b6" providerId="ADAL" clId="{6668F39E-80D0-4837-9E12-56FFA79B72EB}" dt="2023-03-14T21:51:16.433" v="5"/>
        <pc:sldMkLst>
          <pc:docMk/>
          <pc:sldMk cId="69472237" sldId="2147472733"/>
        </pc:sldMkLst>
      </pc:sldChg>
      <pc:sldChg chg="add del">
        <pc:chgData name="FERRACCI ANDREA" userId="7b6cd93d-26e5-4338-a3a1-c4a72fb233b6" providerId="ADAL" clId="{6668F39E-80D0-4837-9E12-56FFA79B72EB}" dt="2023-03-14T21:51:16.433" v="5"/>
        <pc:sldMkLst>
          <pc:docMk/>
          <pc:sldMk cId="2444801876" sldId="2147472779"/>
        </pc:sldMkLst>
      </pc:sldChg>
      <pc:sldChg chg="add del">
        <pc:chgData name="FERRACCI ANDREA" userId="7b6cd93d-26e5-4338-a3a1-c4a72fb233b6" providerId="ADAL" clId="{6668F39E-80D0-4837-9E12-56FFA79B72EB}" dt="2023-03-14T21:51:16.433" v="5"/>
        <pc:sldMkLst>
          <pc:docMk/>
          <pc:sldMk cId="1783376687" sldId="2147472780"/>
        </pc:sldMkLst>
      </pc:sldChg>
      <pc:sldChg chg="add del">
        <pc:chgData name="FERRACCI ANDREA" userId="7b6cd93d-26e5-4338-a3a1-c4a72fb233b6" providerId="ADAL" clId="{6668F39E-80D0-4837-9E12-56FFA79B72EB}" dt="2023-03-14T21:51:16.433" v="5"/>
        <pc:sldMkLst>
          <pc:docMk/>
          <pc:sldMk cId="423948362" sldId="2147472781"/>
        </pc:sldMkLst>
      </pc:sldChg>
      <pc:sldChg chg="add">
        <pc:chgData name="FERRACCI ANDREA" userId="7b6cd93d-26e5-4338-a3a1-c4a72fb233b6" providerId="ADAL" clId="{6668F39E-80D0-4837-9E12-56FFA79B72EB}" dt="2023-03-14T21:51:16.433" v="5"/>
        <pc:sldMkLst>
          <pc:docMk/>
          <pc:sldMk cId="1978274106" sldId="2147472782"/>
        </pc:sldMkLst>
      </pc:sldChg>
      <pc:sldChg chg="add del">
        <pc:chgData name="FERRACCI ANDREA" userId="7b6cd93d-26e5-4338-a3a1-c4a72fb233b6" providerId="ADAL" clId="{6668F39E-80D0-4837-9E12-56FFA79B72EB}" dt="2023-03-14T21:51:16.378" v="4"/>
        <pc:sldMkLst>
          <pc:docMk/>
          <pc:sldMk cId="2199589968" sldId="2147472782"/>
        </pc:sldMkLst>
      </pc:sldChg>
      <pc:sldChg chg="add del">
        <pc:chgData name="FERRACCI ANDREA" userId="7b6cd93d-26e5-4338-a3a1-c4a72fb233b6" providerId="ADAL" clId="{6668F39E-80D0-4837-9E12-56FFA79B72EB}" dt="2023-03-14T21:51:16.378" v="4"/>
        <pc:sldMkLst>
          <pc:docMk/>
          <pc:sldMk cId="1104315163" sldId="2147472783"/>
        </pc:sldMkLst>
      </pc:sldChg>
      <pc:sldChg chg="add">
        <pc:chgData name="FERRACCI ANDREA" userId="7b6cd93d-26e5-4338-a3a1-c4a72fb233b6" providerId="ADAL" clId="{6668F39E-80D0-4837-9E12-56FFA79B72EB}" dt="2023-03-14T21:51:16.433" v="5"/>
        <pc:sldMkLst>
          <pc:docMk/>
          <pc:sldMk cId="3531425393" sldId="2147472783"/>
        </pc:sldMkLst>
      </pc:sldChg>
      <pc:sldChg chg="add del">
        <pc:chgData name="FERRACCI ANDREA" userId="7b6cd93d-26e5-4338-a3a1-c4a72fb233b6" providerId="ADAL" clId="{6668F39E-80D0-4837-9E12-56FFA79B72EB}" dt="2023-03-14T21:51:16.433" v="5"/>
        <pc:sldMkLst>
          <pc:docMk/>
          <pc:sldMk cId="681866692" sldId="2147472784"/>
        </pc:sldMkLst>
      </pc:sldChg>
      <pc:sldChg chg="add del">
        <pc:chgData name="FERRACCI ANDREA" userId="7b6cd93d-26e5-4338-a3a1-c4a72fb233b6" providerId="ADAL" clId="{6668F39E-80D0-4837-9E12-56FFA79B72EB}" dt="2023-03-14T21:51:16.433" v="5"/>
        <pc:sldMkLst>
          <pc:docMk/>
          <pc:sldMk cId="2547152862" sldId="2147472789"/>
        </pc:sldMkLst>
      </pc:sldChg>
      <pc:sldChg chg="modSp add mod">
        <pc:chgData name="FERRACCI ANDREA" userId="7b6cd93d-26e5-4338-a3a1-c4a72fb233b6" providerId="ADAL" clId="{6668F39E-80D0-4837-9E12-56FFA79B72EB}" dt="2023-03-14T21:54:00.201" v="23" actId="6549"/>
        <pc:sldMkLst>
          <pc:docMk/>
          <pc:sldMk cId="2890652154" sldId="2147472790"/>
        </pc:sldMkLst>
        <pc:spChg chg="mod">
          <ac:chgData name="FERRACCI ANDREA" userId="7b6cd93d-26e5-4338-a3a1-c4a72fb233b6" providerId="ADAL" clId="{6668F39E-80D0-4837-9E12-56FFA79B72EB}" dt="2023-03-14T21:54:00.201" v="23" actId="6549"/>
          <ac:spMkLst>
            <pc:docMk/>
            <pc:sldMk cId="2890652154" sldId="2147472790"/>
            <ac:spMk id="4" creationId="{FD5695DC-0F79-47F1-811B-95412C275469}"/>
          </ac:spMkLst>
        </pc:spChg>
      </pc:sldChg>
      <pc:sldChg chg="modSp add del mod">
        <pc:chgData name="FERRACCI ANDREA" userId="7b6cd93d-26e5-4338-a3a1-c4a72fb233b6" providerId="ADAL" clId="{6668F39E-80D0-4837-9E12-56FFA79B72EB}" dt="2023-03-14T21:55:13.883" v="49" actId="47"/>
        <pc:sldMkLst>
          <pc:docMk/>
          <pc:sldMk cId="3032538019" sldId="2147472791"/>
        </pc:sldMkLst>
        <pc:spChg chg="mod">
          <ac:chgData name="FERRACCI ANDREA" userId="7b6cd93d-26e5-4338-a3a1-c4a72fb233b6" providerId="ADAL" clId="{6668F39E-80D0-4837-9E12-56FFA79B72EB}" dt="2023-03-14T21:54:40.658" v="36"/>
          <ac:spMkLst>
            <pc:docMk/>
            <pc:sldMk cId="3032538019" sldId="2147472791"/>
            <ac:spMk id="4" creationId="{FD5695DC-0F79-47F1-811B-95412C275469}"/>
          </ac:spMkLst>
        </pc:spChg>
      </pc:sldChg>
      <pc:sldChg chg="add del">
        <pc:chgData name="FERRACCI ANDREA" userId="7b6cd93d-26e5-4338-a3a1-c4a72fb233b6" providerId="ADAL" clId="{6668F39E-80D0-4837-9E12-56FFA79B72EB}" dt="2023-03-14T21:54:53.064" v="38"/>
        <pc:sldMkLst>
          <pc:docMk/>
          <pc:sldMk cId="10833208" sldId="2147472792"/>
        </pc:sldMkLst>
      </pc:sldChg>
      <pc:sldChg chg="modSp add mod">
        <pc:chgData name="FERRACCI ANDREA" userId="7b6cd93d-26e5-4338-a3a1-c4a72fb233b6" providerId="ADAL" clId="{6668F39E-80D0-4837-9E12-56FFA79B72EB}" dt="2023-03-14T22:02:54.235" v="53" actId="20577"/>
        <pc:sldMkLst>
          <pc:docMk/>
          <pc:sldMk cId="2852309011" sldId="2147472792"/>
        </pc:sldMkLst>
        <pc:spChg chg="mod">
          <ac:chgData name="FERRACCI ANDREA" userId="7b6cd93d-26e5-4338-a3a1-c4a72fb233b6" providerId="ADAL" clId="{6668F39E-80D0-4837-9E12-56FFA79B72EB}" dt="2023-03-14T22:02:54.235" v="53" actId="20577"/>
          <ac:spMkLst>
            <pc:docMk/>
            <pc:sldMk cId="2852309011" sldId="2147472792"/>
            <ac:spMk id="4" creationId="{FD5695DC-0F79-47F1-811B-95412C275469}"/>
          </ac:spMkLst>
        </pc:spChg>
      </pc:sldChg>
      <pc:sldMasterChg chg="delSldLayout">
        <pc:chgData name="FERRACCI ANDREA" userId="7b6cd93d-26e5-4338-a3a1-c4a72fb233b6" providerId="ADAL" clId="{6668F39E-80D0-4837-9E12-56FFA79B72EB}" dt="2023-03-14T21:55:15.361" v="50" actId="47"/>
        <pc:sldMasterMkLst>
          <pc:docMk/>
          <pc:sldMasterMk cId="4157622732" sldId="2147483796"/>
        </pc:sldMasterMkLst>
        <pc:sldLayoutChg chg="del">
          <pc:chgData name="FERRACCI ANDREA" userId="7b6cd93d-26e5-4338-a3a1-c4a72fb233b6" providerId="ADAL" clId="{6668F39E-80D0-4837-9E12-56FFA79B72EB}" dt="2023-03-14T21:55:15.361" v="50" actId="47"/>
          <pc:sldLayoutMkLst>
            <pc:docMk/>
            <pc:sldMasterMk cId="4157622732" sldId="2147483796"/>
            <pc:sldLayoutMk cId="2920127601" sldId="2147484063"/>
          </pc:sldLayoutMkLst>
        </pc:sldLayoutChg>
      </pc:sldMasterChg>
      <pc:sldMasterChg chg="delSldLayout">
        <pc:chgData name="FERRACCI ANDREA" userId="7b6cd93d-26e5-4338-a3a1-c4a72fb233b6" providerId="ADAL" clId="{6668F39E-80D0-4837-9E12-56FFA79B72EB}" dt="2023-03-14T21:54:02.977" v="24" actId="47"/>
        <pc:sldMasterMkLst>
          <pc:docMk/>
          <pc:sldMasterMk cId="2733299697" sldId="2147484064"/>
        </pc:sldMasterMkLst>
        <pc:sldLayoutChg chg="del">
          <pc:chgData name="FERRACCI ANDREA" userId="7b6cd93d-26e5-4338-a3a1-c4a72fb233b6" providerId="ADAL" clId="{6668F39E-80D0-4837-9E12-56FFA79B72EB}" dt="2023-03-14T21:54:02.977" v="24" actId="47"/>
          <pc:sldLayoutMkLst>
            <pc:docMk/>
            <pc:sldMasterMk cId="2733299697" sldId="2147484064"/>
            <pc:sldLayoutMk cId="3326665573" sldId="2147484068"/>
          </pc:sldLayoutMkLst>
        </pc:sldLayoutChg>
      </pc:sldMasterChg>
    </pc:docChg>
  </pc:docChgLst>
  <pc:docChgLst>
    <pc:chgData name="MARINO MARCELLA" userId="081cde8e-ad0c-425e-ab43-eb502e30a927" providerId="ADAL" clId="{47FF18AF-78DA-4B88-9C5C-33C54252F1C6}"/>
    <pc:docChg chg="undo custSel addSld delSld modSld sldOrd modSection">
      <pc:chgData name="MARINO MARCELLA" userId="081cde8e-ad0c-425e-ab43-eb502e30a927" providerId="ADAL" clId="{47FF18AF-78DA-4B88-9C5C-33C54252F1C6}" dt="2023-03-06T18:27:03.152" v="799"/>
      <pc:docMkLst>
        <pc:docMk/>
      </pc:docMkLst>
      <pc:sldChg chg="addSp delSp modSp mod">
        <pc:chgData name="MARINO MARCELLA" userId="081cde8e-ad0c-425e-ab43-eb502e30a927" providerId="ADAL" clId="{47FF18AF-78DA-4B88-9C5C-33C54252F1C6}" dt="2023-03-06T16:56:19.817" v="431" actId="1076"/>
        <pc:sldMkLst>
          <pc:docMk/>
          <pc:sldMk cId="1444133202" sldId="288"/>
        </pc:sldMkLst>
        <pc:spChg chg="del">
          <ac:chgData name="MARINO MARCELLA" userId="081cde8e-ad0c-425e-ab43-eb502e30a927" providerId="ADAL" clId="{47FF18AF-78DA-4B88-9C5C-33C54252F1C6}" dt="2023-03-06T16:56:15.029" v="430" actId="478"/>
          <ac:spMkLst>
            <pc:docMk/>
            <pc:sldMk cId="1444133202" sldId="288"/>
            <ac:spMk id="34" creationId="{7C76865B-8721-48DD-99F7-65B5A4DB402D}"/>
          </ac:spMkLst>
        </pc:spChg>
        <pc:picChg chg="add mod">
          <ac:chgData name="MARINO MARCELLA" userId="081cde8e-ad0c-425e-ab43-eb502e30a927" providerId="ADAL" clId="{47FF18AF-78DA-4B88-9C5C-33C54252F1C6}" dt="2023-03-06T16:56:19.817" v="431" actId="1076"/>
          <ac:picMkLst>
            <pc:docMk/>
            <pc:sldMk cId="1444133202" sldId="288"/>
            <ac:picMk id="88" creationId="{D180D347-8F2C-4EF5-9816-1C83F7BCE796}"/>
          </ac:picMkLst>
        </pc:picChg>
      </pc:sldChg>
      <pc:sldChg chg="modSp">
        <pc:chgData name="MARINO MARCELLA" userId="081cde8e-ad0c-425e-ab43-eb502e30a927" providerId="ADAL" clId="{47FF18AF-78DA-4B88-9C5C-33C54252F1C6}" dt="2023-03-06T18:27:03.152" v="799"/>
        <pc:sldMkLst>
          <pc:docMk/>
          <pc:sldMk cId="4244444828" sldId="1400"/>
        </pc:sldMkLst>
        <pc:graphicFrameChg chg="mod">
          <ac:chgData name="MARINO MARCELLA" userId="081cde8e-ad0c-425e-ab43-eb502e30a927" providerId="ADAL" clId="{47FF18AF-78DA-4B88-9C5C-33C54252F1C6}" dt="2023-03-06T18:27:03.152" v="799"/>
          <ac:graphicFrameMkLst>
            <pc:docMk/>
            <pc:sldMk cId="4244444828" sldId="1400"/>
            <ac:graphicFrameMk id="7" creationId="{86464041-97EE-4736-A30C-CACBA13C0797}"/>
          </ac:graphicFrameMkLst>
        </pc:graphicFrameChg>
      </pc:sldChg>
      <pc:sldChg chg="addSp delSp modSp mod">
        <pc:chgData name="MARINO MARCELLA" userId="081cde8e-ad0c-425e-ab43-eb502e30a927" providerId="ADAL" clId="{47FF18AF-78DA-4B88-9C5C-33C54252F1C6}" dt="2023-03-06T17:30:44.489" v="771" actId="1036"/>
        <pc:sldMkLst>
          <pc:docMk/>
          <pc:sldMk cId="3711196380" sldId="2134807995"/>
        </pc:sldMkLst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7" creationId="{1095FC19-212A-EA77-81C2-25A69285713C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15" creationId="{07473478-BE93-426C-909A-9E0D4FEEA920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16" creationId="{A2A5E070-6008-4E17-9948-B13C34374E1F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18" creationId="{C7CE9C67-B3EB-4089-979B-5C829C56422F}"/>
          </ac:spMkLst>
        </pc:spChg>
        <pc:spChg chg="mod">
          <ac:chgData name="MARINO MARCELLA" userId="081cde8e-ad0c-425e-ab43-eb502e30a927" providerId="ADAL" clId="{47FF18AF-78DA-4B88-9C5C-33C54252F1C6}" dt="2023-03-06T17:30:44.489" v="771" actId="1036"/>
          <ac:spMkLst>
            <pc:docMk/>
            <pc:sldMk cId="3711196380" sldId="2134807995"/>
            <ac:spMk id="32" creationId="{79EDA408-AA5C-40B6-B9C4-9188F65D9634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42" creationId="{419920FC-02E6-4B14-B0B6-6832B4733B6C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44" creationId="{DE1D097D-F439-461B-88EF-2858463B1A96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45" creationId="{C783EECD-361D-43D2-AE96-1D5B70BD5268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46" creationId="{E804F9E8-26CF-43A4-8A5C-21A38D0D247C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47" creationId="{7DB85765-F053-49B5-8CD2-E09C7B37F0A2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48" creationId="{56596F40-8CE9-490D-B38A-03605B73AAB5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51" creationId="{EE2579A6-F019-483D-9B22-56FB7467C876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52" creationId="{7488CE8D-3E46-4579-9A8C-FF8FCF9C4973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53" creationId="{AF5F8E55-650C-47DA-A582-B7FC8585A235}"/>
          </ac:spMkLst>
        </pc:spChg>
        <pc:spChg chg="add mod">
          <ac:chgData name="MARINO MARCELLA" userId="081cde8e-ad0c-425e-ab43-eb502e30a927" providerId="ADAL" clId="{47FF18AF-78DA-4B88-9C5C-33C54252F1C6}" dt="2023-03-06T16:45:46.450" v="114"/>
          <ac:spMkLst>
            <pc:docMk/>
            <pc:sldMk cId="3711196380" sldId="2134807995"/>
            <ac:spMk id="54" creationId="{0C65ED24-2102-4F1E-9353-503565FBA218}"/>
          </ac:spMkLst>
        </pc:spChg>
        <pc:spChg chg="del">
          <ac:chgData name="MARINO MARCELLA" userId="081cde8e-ad0c-425e-ab43-eb502e30a927" providerId="ADAL" clId="{47FF18AF-78DA-4B88-9C5C-33C54252F1C6}" dt="2023-03-06T16:45:46.128" v="113" actId="478"/>
          <ac:spMkLst>
            <pc:docMk/>
            <pc:sldMk cId="3711196380" sldId="2134807995"/>
            <ac:spMk id="55" creationId="{413971CF-E455-4E0B-A2B9-D172EECB272D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56" creationId="{659B37E4-BCCC-4ABF-9BE7-A8283BDC85AC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57" creationId="{10817397-C729-4783-A293-83EA433F0C57}"/>
          </ac:spMkLst>
        </pc:spChg>
        <pc:spChg chg="add mod">
          <ac:chgData name="MARINO MARCELLA" userId="081cde8e-ad0c-425e-ab43-eb502e30a927" providerId="ADAL" clId="{47FF18AF-78DA-4B88-9C5C-33C54252F1C6}" dt="2023-03-06T16:45:46.450" v="114"/>
          <ac:spMkLst>
            <pc:docMk/>
            <pc:sldMk cId="3711196380" sldId="2134807995"/>
            <ac:spMk id="58" creationId="{F0F40F23-EA2F-4221-B66D-DEC85F37BBD9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68" creationId="{F4CC1AB9-0EC0-4720-B802-1ECF4A284EEA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69" creationId="{22C6A3AE-8B91-419A-917F-302857541C3D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70" creationId="{3F6374F6-CC0E-4984-9467-770BE0B016A2}"/>
          </ac:spMkLst>
        </pc:spChg>
        <pc:spChg chg="mod">
          <ac:chgData name="MARINO MARCELLA" userId="081cde8e-ad0c-425e-ab43-eb502e30a927" providerId="ADAL" clId="{47FF18AF-78DA-4B88-9C5C-33C54252F1C6}" dt="2023-03-06T16:45:53.698" v="133" actId="1036"/>
          <ac:spMkLst>
            <pc:docMk/>
            <pc:sldMk cId="3711196380" sldId="2134807995"/>
            <ac:spMk id="71" creationId="{6B803F4D-A3DF-43EE-982A-BD55282C2D27}"/>
          </ac:spMkLst>
        </pc:spChg>
        <pc:grpChg chg="mod">
          <ac:chgData name="MARINO MARCELLA" userId="081cde8e-ad0c-425e-ab43-eb502e30a927" providerId="ADAL" clId="{47FF18AF-78DA-4B88-9C5C-33C54252F1C6}" dt="2023-03-06T16:45:53.698" v="133" actId="1036"/>
          <ac:grpSpMkLst>
            <pc:docMk/>
            <pc:sldMk cId="3711196380" sldId="2134807995"/>
            <ac:grpSpMk id="41" creationId="{236F4D9A-DA65-467D-900C-530C66D401A0}"/>
          </ac:grpSpMkLst>
        </pc:grp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20" creationId="{F0BE07C7-D75D-C2F0-F7BA-A34180085CCB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22" creationId="{DDD5B908-11E7-BE17-A742-6281AF7F86AF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23" creationId="{56CE9627-FAE3-D240-F9A9-7DA36353E4F7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24" creationId="{893115A1-9DF7-57B3-6433-66D307AEEFD1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26" creationId="{0B6ACB64-719E-28CC-FF6D-B3D6096FF70A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30" creationId="{829F6565-9B57-A4AF-3F91-D884B74C2506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35" creationId="{7C84D682-0705-4D71-A3A6-58EC3B9AF304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36" creationId="{94A1363E-9FD8-49A8-9718-ACFB5C47BC61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39" creationId="{2BC03BF6-92B9-4A77-841F-545FE42EC850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40" creationId="{BDD0979F-6FF7-4988-A45C-DE0F9E59D6E8}"/>
          </ac:picMkLst>
        </pc:picChg>
        <pc:picChg chg="mod">
          <ac:chgData name="MARINO MARCELLA" userId="081cde8e-ad0c-425e-ab43-eb502e30a927" providerId="ADAL" clId="{47FF18AF-78DA-4B88-9C5C-33C54252F1C6}" dt="2023-03-06T16:45:53.698" v="133" actId="1036"/>
          <ac:picMkLst>
            <pc:docMk/>
            <pc:sldMk cId="3711196380" sldId="2134807995"/>
            <ac:picMk id="75" creationId="{A19E5AD3-4FDB-4E53-9B30-ECAC9ED4595C}"/>
          </ac:picMkLst>
        </pc:picChg>
        <pc:cxnChg chg="mod">
          <ac:chgData name="MARINO MARCELLA" userId="081cde8e-ad0c-425e-ab43-eb502e30a927" providerId="ADAL" clId="{47FF18AF-78DA-4B88-9C5C-33C54252F1C6}" dt="2023-03-06T16:45:53.698" v="133" actId="1036"/>
          <ac:cxnSpMkLst>
            <pc:docMk/>
            <pc:sldMk cId="3711196380" sldId="2134807995"/>
            <ac:cxnSpMk id="13" creationId="{4845F312-3D28-49CE-A7E5-141FF0FCFD68}"/>
          </ac:cxnSpMkLst>
        </pc:cxnChg>
      </pc:sldChg>
      <pc:sldChg chg="addSp delSp modSp mod ord">
        <pc:chgData name="MARINO MARCELLA" userId="081cde8e-ad0c-425e-ab43-eb502e30a927" providerId="ADAL" clId="{47FF18AF-78DA-4B88-9C5C-33C54252F1C6}" dt="2023-03-06T17:19:53.634" v="764" actId="1037"/>
        <pc:sldMkLst>
          <pc:docMk/>
          <pc:sldMk cId="1701153502" sldId="2134807996"/>
        </pc:sldMkLst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9" creationId="{8E1D2D51-967A-0C30-C534-2519E620BADA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15" creationId="{07473478-BE93-426C-909A-9E0D4FEEA920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16" creationId="{A2A5E070-6008-4E17-9948-B13C34374E1F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17" creationId="{D62FD4E2-2F6F-4827-906C-5FA43BC7781D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18" creationId="{C7CE9C67-B3EB-4089-979B-5C829C56422F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19" creationId="{55D2725E-62FA-7EA0-463E-64908170BAB1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20" creationId="{D71D4EDF-A2AA-99CE-F0BE-B05FE2666368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22" creationId="{55EC536B-01F4-51F8-A22B-9001BD43DAC7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23" creationId="{FB0840C7-986A-B1F8-6AD1-053C71BF494B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24" creationId="{EAF9475B-95A4-B429-E4F0-CE7957CEB0ED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43" creationId="{043A0D2E-57E5-4B50-87D4-1C4576210BDD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49" creationId="{A65CEAEC-0C6F-4289-B3DE-55130D8B4948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52" creationId="{09BC2B40-7644-4516-B283-EE2616C9F2F1}"/>
          </ac:spMkLst>
        </pc:spChg>
        <pc:spChg chg="del">
          <ac:chgData name="MARINO MARCELLA" userId="081cde8e-ad0c-425e-ab43-eb502e30a927" providerId="ADAL" clId="{47FF18AF-78DA-4B88-9C5C-33C54252F1C6}" dt="2023-03-06T16:39:40.891" v="85" actId="478"/>
          <ac:spMkLst>
            <pc:docMk/>
            <pc:sldMk cId="1701153502" sldId="2134807996"/>
            <ac:spMk id="56" creationId="{85452D24-B688-4EC3-98B1-13C790C0AD56}"/>
          </ac:spMkLst>
        </pc:spChg>
        <pc:spChg chg="add mod">
          <ac:chgData name="MARINO MARCELLA" userId="081cde8e-ad0c-425e-ab43-eb502e30a927" providerId="ADAL" clId="{47FF18AF-78DA-4B88-9C5C-33C54252F1C6}" dt="2023-03-06T16:39:45.403" v="86"/>
          <ac:spMkLst>
            <pc:docMk/>
            <pc:sldMk cId="1701153502" sldId="2134807996"/>
            <ac:spMk id="59" creationId="{B7A356A6-8FDC-4988-9DB6-F10184413FF7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60" creationId="{2605424D-60C1-4B07-8148-E8A17239D8BD}"/>
          </ac:spMkLst>
        </pc:spChg>
        <pc:spChg chg="add mod">
          <ac:chgData name="MARINO MARCELLA" userId="081cde8e-ad0c-425e-ab43-eb502e30a927" providerId="ADAL" clId="{47FF18AF-78DA-4B88-9C5C-33C54252F1C6}" dt="2023-03-06T16:39:45.403" v="86"/>
          <ac:spMkLst>
            <pc:docMk/>
            <pc:sldMk cId="1701153502" sldId="2134807996"/>
            <ac:spMk id="61" creationId="{29067E00-5A87-4CF5-8D9D-7A6AA28C5A90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63" creationId="{C4899880-F1D9-4FC4-9E67-6C12AD54355D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65" creationId="{3C431A4E-FD7D-400D-8588-4AB457AE1500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66" creationId="{C27DA00A-A876-4CD6-A142-0357FC6E3B5D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68" creationId="{F4CC1AB9-0EC0-4720-B802-1ECF4A284EEA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69" creationId="{22C6A3AE-8B91-419A-917F-302857541C3D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70" creationId="{3F6374F6-CC0E-4984-9467-770BE0B016A2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71" creationId="{6B803F4D-A3DF-43EE-982A-BD55282C2D27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73" creationId="{35A7F7D2-D010-4FE5-90B1-9A6C7C8BAA51}"/>
          </ac:spMkLst>
        </pc:spChg>
        <pc:spChg chg="mod">
          <ac:chgData name="MARINO MARCELLA" userId="081cde8e-ad0c-425e-ab43-eb502e30a927" providerId="ADAL" clId="{47FF18AF-78DA-4B88-9C5C-33C54252F1C6}" dt="2023-03-06T17:19:36.296" v="748" actId="20577"/>
          <ac:spMkLst>
            <pc:docMk/>
            <pc:sldMk cId="1701153502" sldId="2134807996"/>
            <ac:spMk id="74" creationId="{917D2CE5-CF23-4F39-8CA4-356CB0F2DEF6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77" creationId="{D22B8CD8-AC24-4E27-8F1C-A6FC6B8FE9AE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80" creationId="{1A5F5D7C-9EBC-4270-890B-663B60C78C5D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83" creationId="{597071A0-D515-4FEA-8E84-3406D27E20E1}"/>
          </ac:spMkLst>
        </pc:spChg>
        <pc:spChg chg="mod">
          <ac:chgData name="MARINO MARCELLA" userId="081cde8e-ad0c-425e-ab43-eb502e30a927" providerId="ADAL" clId="{47FF18AF-78DA-4B88-9C5C-33C54252F1C6}" dt="2023-03-06T16:39:53.524" v="103" actId="1036"/>
          <ac:spMkLst>
            <pc:docMk/>
            <pc:sldMk cId="1701153502" sldId="2134807996"/>
            <ac:spMk id="84" creationId="{890E9E98-F6C0-4AE5-B524-5EDEC5049740}"/>
          </ac:spMkLst>
        </pc:s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2" creationId="{9B5A9A79-F9F5-A70C-3A43-E5B881472C1D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5" creationId="{40DC499B-D94B-46A8-B170-BC112A336884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12" creationId="{4594953E-89E9-0A0B-D420-21954EA829FB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25" creationId="{E9DBFEBF-630B-DCE9-17C8-0A15B1459FE1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26" creationId="{D3F0DDC7-620F-31F3-D051-402A489A2C83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27" creationId="{C3767100-C5E9-44B1-5691-5607020A0B70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28" creationId="{F30BE82E-F41E-8524-006F-1BEB04F27857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29" creationId="{737BDE81-504E-AAC9-6BDE-EB3F1267B352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30" creationId="{70ED95A3-4455-ED1B-4289-C2707CA9942A}"/>
          </ac:grpSpMkLst>
        </pc:grpChg>
        <pc:grpChg chg="mod">
          <ac:chgData name="MARINO MARCELLA" userId="081cde8e-ad0c-425e-ab43-eb502e30a927" providerId="ADAL" clId="{47FF18AF-78DA-4B88-9C5C-33C54252F1C6}" dt="2023-03-06T16:39:53.524" v="103" actId="1036"/>
          <ac:grpSpMkLst>
            <pc:docMk/>
            <pc:sldMk cId="1701153502" sldId="2134807996"/>
            <ac:grpSpMk id="42" creationId="{4171F939-7499-EFEE-1347-F25080DDE33B}"/>
          </ac:grpSpMkLst>
        </pc:grpChg>
        <pc:picChg chg="mod">
          <ac:chgData name="MARINO MARCELLA" userId="081cde8e-ad0c-425e-ab43-eb502e30a927" providerId="ADAL" clId="{47FF18AF-78DA-4B88-9C5C-33C54252F1C6}" dt="2023-03-06T17:19:53.634" v="764" actId="1037"/>
          <ac:picMkLst>
            <pc:docMk/>
            <pc:sldMk cId="1701153502" sldId="2134807996"/>
            <ac:picMk id="3" creationId="{B8850504-EE1A-E240-4FB3-B36B5795ECAC}"/>
          </ac:picMkLst>
        </pc:picChg>
        <pc:picChg chg="del mod">
          <ac:chgData name="MARINO MARCELLA" userId="081cde8e-ad0c-425e-ab43-eb502e30a927" providerId="ADAL" clId="{47FF18AF-78DA-4B88-9C5C-33C54252F1C6}" dt="2023-03-06T17:19:43.875" v="749" actId="478"/>
          <ac:picMkLst>
            <pc:docMk/>
            <pc:sldMk cId="1701153502" sldId="2134807996"/>
            <ac:picMk id="6" creationId="{C71C7A61-BC14-3587-4D21-4BCB28D25A8F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8" creationId="{08C0591B-9B20-AA8A-FBA8-296CD21CDAF4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13" creationId="{CF643A1F-1871-F3D2-B56A-20957C70325F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14" creationId="{6A7305A8-22F2-48E1-2A79-B53BB5BD090A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32" creationId="{0717B163-7183-BE6C-A1B5-D878FFDA215D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33" creationId="{D79C431F-9CC7-A8A9-0B75-CF0EAC545500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34" creationId="{8E1ABC4D-8451-93CD-C10E-D79061485F9C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35" creationId="{9C09F85D-2EB3-E005-9ECA-23DD0950D434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36" creationId="{94A1363E-9FD8-49A8-9718-ACFB5C47BC61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37" creationId="{079024A9-9EE0-4690-B7BB-444687D32CDD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38" creationId="{0EC088A6-2909-45DC-808E-4819616F0EBA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39" creationId="{2BC03BF6-92B9-4A77-841F-545FE42EC850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40" creationId="{BDD0979F-6FF7-4988-A45C-DE0F9E59D6E8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55" creationId="{05095EC9-FB2F-484E-960F-246ABF445361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85" creationId="{685CD579-C401-465C-9641-CB017603E955}"/>
          </ac:picMkLst>
        </pc:picChg>
        <pc:picChg chg="mod">
          <ac:chgData name="MARINO MARCELLA" userId="081cde8e-ad0c-425e-ab43-eb502e30a927" providerId="ADAL" clId="{47FF18AF-78DA-4B88-9C5C-33C54252F1C6}" dt="2023-03-06T16:39:53.524" v="103" actId="1036"/>
          <ac:picMkLst>
            <pc:docMk/>
            <pc:sldMk cId="1701153502" sldId="2134807996"/>
            <ac:picMk id="1026" creationId="{E56FD210-F882-77EC-3D38-DF6A0701FD15}"/>
          </ac:picMkLst>
        </pc:picChg>
        <pc:cxnChg chg="mod">
          <ac:chgData name="MARINO MARCELLA" userId="081cde8e-ad0c-425e-ab43-eb502e30a927" providerId="ADAL" clId="{47FF18AF-78DA-4B88-9C5C-33C54252F1C6}" dt="2023-03-06T16:39:53.524" v="103" actId="1036"/>
          <ac:cxnSpMkLst>
            <pc:docMk/>
            <pc:sldMk cId="1701153502" sldId="2134807996"/>
            <ac:cxnSpMk id="31" creationId="{2BA28EDB-3D78-D4DA-AE48-D8CA9D02C839}"/>
          </ac:cxnSpMkLst>
        </pc:cxnChg>
      </pc:sldChg>
      <pc:sldChg chg="addSp delSp modSp mod">
        <pc:chgData name="MARINO MARCELLA" userId="081cde8e-ad0c-425e-ab43-eb502e30a927" providerId="ADAL" clId="{47FF18AF-78DA-4B88-9C5C-33C54252F1C6}" dt="2023-03-06T17:31:07.450" v="773" actId="404"/>
        <pc:sldMkLst>
          <pc:docMk/>
          <pc:sldMk cId="2879277744" sldId="2134807997"/>
        </pc:sldMkLst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4" creationId="{7E7CE972-BD87-A3AE-5316-6E34A93E143A}"/>
          </ac:spMkLst>
        </pc:spChg>
        <pc:spChg chg="del">
          <ac:chgData name="MARINO MARCELLA" userId="081cde8e-ad0c-425e-ab43-eb502e30a927" providerId="ADAL" clId="{47FF18AF-78DA-4B88-9C5C-33C54252F1C6}" dt="2023-03-06T16:38:33.052" v="36" actId="478"/>
          <ac:spMkLst>
            <pc:docMk/>
            <pc:sldMk cId="2879277744" sldId="2134807997"/>
            <ac:spMk id="54" creationId="{6CA0D374-6C2D-4896-B01E-A256082E174D}"/>
          </ac:spMkLst>
        </pc:spChg>
        <pc:spChg chg="add mod">
          <ac:chgData name="MARINO MARCELLA" userId="081cde8e-ad0c-425e-ab43-eb502e30a927" providerId="ADAL" clId="{47FF18AF-78DA-4B88-9C5C-33C54252F1C6}" dt="2023-03-06T16:38:37.802" v="37"/>
          <ac:spMkLst>
            <pc:docMk/>
            <pc:sldMk cId="2879277744" sldId="2134807997"/>
            <ac:spMk id="57" creationId="{2FDAA854-1D76-45A0-83D1-33A2DD810AD1}"/>
          </ac:spMkLst>
        </pc:spChg>
        <pc:spChg chg="add mod">
          <ac:chgData name="MARINO MARCELLA" userId="081cde8e-ad0c-425e-ab43-eb502e30a927" providerId="ADAL" clId="{47FF18AF-78DA-4B88-9C5C-33C54252F1C6}" dt="2023-03-06T16:38:37.802" v="37"/>
          <ac:spMkLst>
            <pc:docMk/>
            <pc:sldMk cId="2879277744" sldId="2134807997"/>
            <ac:spMk id="58" creationId="{25D6E33D-4083-4756-8640-B1F9000AF842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95" creationId="{302D3A43-922A-450F-A5D3-BAB756ECB8EA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96" creationId="{5CE8B530-8D78-4310-AE09-A6247B1D4E3D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97" creationId="{78403B71-31FD-468B-B420-4F5FB533BC3C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98" creationId="{69295014-D28A-46A9-A29F-3B0C63E60992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99" creationId="{DF8A9C5F-0A95-4684-82CC-D834F5046F46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100" creationId="{160DB282-A03E-4BFA-B733-4CB526DF94F2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101" creationId="{5FD50F29-ED8F-429A-BFA4-D957FF91F675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102" creationId="{B4ECF45E-1C58-4563-A559-6FC531066935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103" creationId="{028D2DFB-FC01-436B-A0EA-9FE6B7E3D358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105" creationId="{108F34AC-E9B8-4344-8874-7D36009F5130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107" creationId="{BCF4A11D-A46A-42A2-A980-ED7C311FFC58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109" creationId="{9772C478-52DB-4180-B125-BA64BD3E008C}"/>
          </ac:spMkLst>
        </pc:spChg>
        <pc:spChg chg="mod">
          <ac:chgData name="MARINO MARCELLA" userId="081cde8e-ad0c-425e-ab43-eb502e30a927" providerId="ADAL" clId="{47FF18AF-78DA-4B88-9C5C-33C54252F1C6}" dt="2023-03-06T16:38:49.258" v="70" actId="1036"/>
          <ac:spMkLst>
            <pc:docMk/>
            <pc:sldMk cId="2879277744" sldId="2134807997"/>
            <ac:spMk id="110" creationId="{E3F7A3BE-9548-430D-9F4D-F97468EBE8B4}"/>
          </ac:spMkLst>
        </pc:spChg>
        <pc:spChg chg="mod">
          <ac:chgData name="MARINO MARCELLA" userId="081cde8e-ad0c-425e-ab43-eb502e30a927" providerId="ADAL" clId="{47FF18AF-78DA-4B88-9C5C-33C54252F1C6}" dt="2023-03-06T16:38:26.868" v="35" actId="20577"/>
          <ac:spMkLst>
            <pc:docMk/>
            <pc:sldMk cId="2879277744" sldId="2134807997"/>
            <ac:spMk id="139" creationId="{FAF0040F-E211-4EB6-A543-53F1A32A96EB}"/>
          </ac:spMkLst>
        </pc:spChg>
        <pc:spChg chg="mod">
          <ac:chgData name="MARINO MARCELLA" userId="081cde8e-ad0c-425e-ab43-eb502e30a927" providerId="ADAL" clId="{47FF18AF-78DA-4B88-9C5C-33C54252F1C6}" dt="2023-03-06T17:31:07.450" v="773" actId="404"/>
          <ac:spMkLst>
            <pc:docMk/>
            <pc:sldMk cId="2879277744" sldId="2134807997"/>
            <ac:spMk id="143" creationId="{E39730DF-901C-416B-8D13-E25097942468}"/>
          </ac:spMkLst>
        </pc:spChg>
        <pc:grpChg chg="mod">
          <ac:chgData name="MARINO MARCELLA" userId="081cde8e-ad0c-425e-ab43-eb502e30a927" providerId="ADAL" clId="{47FF18AF-78DA-4B88-9C5C-33C54252F1C6}" dt="2023-03-06T16:38:49.258" v="70" actId="1036"/>
          <ac:grpSpMkLst>
            <pc:docMk/>
            <pc:sldMk cId="2879277744" sldId="2134807997"/>
            <ac:grpSpMk id="7" creationId="{4C2040A9-AE4E-498E-9CA2-039C81B4372A}"/>
          </ac:grpSpMkLst>
        </pc:grpChg>
        <pc:grpChg chg="mod">
          <ac:chgData name="MARINO MARCELLA" userId="081cde8e-ad0c-425e-ab43-eb502e30a927" providerId="ADAL" clId="{47FF18AF-78DA-4B88-9C5C-33C54252F1C6}" dt="2023-03-06T16:38:49.258" v="70" actId="1036"/>
          <ac:grpSpMkLst>
            <pc:docMk/>
            <pc:sldMk cId="2879277744" sldId="2134807997"/>
            <ac:grpSpMk id="8" creationId="{5FE570EE-6485-4CB4-AFFB-6E7DC5FF4B98}"/>
          </ac:grpSpMkLst>
        </pc:grpChg>
        <pc:grpChg chg="mod">
          <ac:chgData name="MARINO MARCELLA" userId="081cde8e-ad0c-425e-ab43-eb502e30a927" providerId="ADAL" clId="{47FF18AF-78DA-4B88-9C5C-33C54252F1C6}" dt="2023-03-06T16:38:49.258" v="70" actId="1036"/>
          <ac:grpSpMkLst>
            <pc:docMk/>
            <pc:sldMk cId="2879277744" sldId="2134807997"/>
            <ac:grpSpMk id="19" creationId="{7CAD59DD-AE54-02B4-21E0-A99DF91A4656}"/>
          </ac:grpSpMkLst>
        </pc:grpChg>
        <pc:grpChg chg="mod">
          <ac:chgData name="MARINO MARCELLA" userId="081cde8e-ad0c-425e-ab43-eb502e30a927" providerId="ADAL" clId="{47FF18AF-78DA-4B88-9C5C-33C54252F1C6}" dt="2023-03-06T16:38:49.258" v="70" actId="1036"/>
          <ac:grpSpMkLst>
            <pc:docMk/>
            <pc:sldMk cId="2879277744" sldId="2134807997"/>
            <ac:grpSpMk id="119" creationId="{ABB429AB-139A-400E-93C9-24BEBECC6013}"/>
          </ac:grpSpMkLst>
        </pc:grpChg>
        <pc:grpChg chg="mod">
          <ac:chgData name="MARINO MARCELLA" userId="081cde8e-ad0c-425e-ab43-eb502e30a927" providerId="ADAL" clId="{47FF18AF-78DA-4B88-9C5C-33C54252F1C6}" dt="2023-03-06T16:38:49.258" v="70" actId="1036"/>
          <ac:grpSpMkLst>
            <pc:docMk/>
            <pc:sldMk cId="2879277744" sldId="2134807997"/>
            <ac:grpSpMk id="123" creationId="{74A8EDC9-F9C5-4763-9033-2BC3E20433F2}"/>
          </ac:grpSpMkLst>
        </pc:grpChg>
        <pc:grpChg chg="mod">
          <ac:chgData name="MARINO MARCELLA" userId="081cde8e-ad0c-425e-ab43-eb502e30a927" providerId="ADAL" clId="{47FF18AF-78DA-4B88-9C5C-33C54252F1C6}" dt="2023-03-06T16:38:49.258" v="70" actId="1036"/>
          <ac:grpSpMkLst>
            <pc:docMk/>
            <pc:sldMk cId="2879277744" sldId="2134807997"/>
            <ac:grpSpMk id="133" creationId="{8297FFAD-0335-4DB9-943D-3AE9EE594126}"/>
          </ac:grpSpMkLst>
        </pc:grpChg>
        <pc:picChg chg="mod">
          <ac:chgData name="MARINO MARCELLA" userId="081cde8e-ad0c-425e-ab43-eb502e30a927" providerId="ADAL" clId="{47FF18AF-78DA-4B88-9C5C-33C54252F1C6}" dt="2023-03-06T16:38:49.258" v="70" actId="1036"/>
          <ac:picMkLst>
            <pc:docMk/>
            <pc:sldMk cId="2879277744" sldId="2134807997"/>
            <ac:picMk id="5" creationId="{565F64FD-2A4B-4F82-BFC7-4A2C9160C164}"/>
          </ac:picMkLst>
        </pc:picChg>
        <pc:picChg chg="mod">
          <ac:chgData name="MARINO MARCELLA" userId="081cde8e-ad0c-425e-ab43-eb502e30a927" providerId="ADAL" clId="{47FF18AF-78DA-4B88-9C5C-33C54252F1C6}" dt="2023-03-06T16:38:49.258" v="70" actId="1036"/>
          <ac:picMkLst>
            <pc:docMk/>
            <pc:sldMk cId="2879277744" sldId="2134807997"/>
            <ac:picMk id="11" creationId="{D7A31347-5DC5-F444-CE5A-244FE29E5927}"/>
          </ac:picMkLst>
        </pc:picChg>
        <pc:picChg chg="mod">
          <ac:chgData name="MARINO MARCELLA" userId="081cde8e-ad0c-425e-ab43-eb502e30a927" providerId="ADAL" clId="{47FF18AF-78DA-4B88-9C5C-33C54252F1C6}" dt="2023-03-06T16:38:49.258" v="70" actId="1036"/>
          <ac:picMkLst>
            <pc:docMk/>
            <pc:sldMk cId="2879277744" sldId="2134807997"/>
            <ac:picMk id="20" creationId="{01DB9895-5523-1CFB-5926-47F209C51BCB}"/>
          </ac:picMkLst>
        </pc:picChg>
        <pc:picChg chg="mod">
          <ac:chgData name="MARINO MARCELLA" userId="081cde8e-ad0c-425e-ab43-eb502e30a927" providerId="ADAL" clId="{47FF18AF-78DA-4B88-9C5C-33C54252F1C6}" dt="2023-03-06T16:38:49.258" v="70" actId="1036"/>
          <ac:picMkLst>
            <pc:docMk/>
            <pc:sldMk cId="2879277744" sldId="2134807997"/>
            <ac:picMk id="23" creationId="{14452A4E-821A-A8A0-F5A2-316F8ADAEA97}"/>
          </ac:picMkLst>
        </pc:picChg>
        <pc:cxnChg chg="mod">
          <ac:chgData name="MARINO MARCELLA" userId="081cde8e-ad0c-425e-ab43-eb502e30a927" providerId="ADAL" clId="{47FF18AF-78DA-4B88-9C5C-33C54252F1C6}" dt="2023-03-06T16:38:49.258" v="70" actId="1036"/>
          <ac:cxnSpMkLst>
            <pc:docMk/>
            <pc:sldMk cId="2879277744" sldId="2134807997"/>
            <ac:cxnSpMk id="13" creationId="{4845F312-3D28-49CE-A7E5-141FF0FCFD68}"/>
          </ac:cxnSpMkLst>
        </pc:cxnChg>
      </pc:sldChg>
      <pc:sldChg chg="addSp delSp modSp mod delAnim modAnim">
        <pc:chgData name="MARINO MARCELLA" userId="081cde8e-ad0c-425e-ab43-eb502e30a927" providerId="ADAL" clId="{47FF18AF-78DA-4B88-9C5C-33C54252F1C6}" dt="2023-03-06T17:15:36.477" v="733" actId="478"/>
        <pc:sldMkLst>
          <pc:docMk/>
          <pc:sldMk cId="2089587421" sldId="2134808097"/>
        </pc:sldMkLst>
        <pc:spChg chg="del">
          <ac:chgData name="MARINO MARCELLA" userId="081cde8e-ad0c-425e-ab43-eb502e30a927" providerId="ADAL" clId="{47FF18AF-78DA-4B88-9C5C-33C54252F1C6}" dt="2023-03-06T16:36:43.248" v="2" actId="478"/>
          <ac:spMkLst>
            <pc:docMk/>
            <pc:sldMk cId="2089587421" sldId="2134808097"/>
            <ac:spMk id="2" creationId="{634D7FCC-F938-4E3D-8F9E-53E596F48333}"/>
          </ac:spMkLst>
        </pc:spChg>
        <pc:spChg chg="add mod">
          <ac:chgData name="MARINO MARCELLA" userId="081cde8e-ad0c-425e-ab43-eb502e30a927" providerId="ADAL" clId="{47FF18AF-78DA-4B88-9C5C-33C54252F1C6}" dt="2023-03-06T16:36:50.352" v="3"/>
          <ac:spMkLst>
            <pc:docMk/>
            <pc:sldMk cId="2089587421" sldId="2134808097"/>
            <ac:spMk id="18" creationId="{337F2516-08FB-4443-AD7F-5DB732FC754A}"/>
          </ac:spMkLst>
        </pc:spChg>
        <pc:spChg chg="del">
          <ac:chgData name="MARINO MARCELLA" userId="081cde8e-ad0c-425e-ab43-eb502e30a927" providerId="ADAL" clId="{47FF18AF-78DA-4B88-9C5C-33C54252F1C6}" dt="2023-03-06T16:36:39.881" v="1" actId="478"/>
          <ac:spMkLst>
            <pc:docMk/>
            <pc:sldMk cId="2089587421" sldId="2134808097"/>
            <ac:spMk id="19" creationId="{64DBB008-C8FA-4D03-AF1E-1DEE733AEEA0}"/>
          </ac:spMkLst>
        </pc:spChg>
        <pc:spChg chg="add mod">
          <ac:chgData name="MARINO MARCELLA" userId="081cde8e-ad0c-425e-ab43-eb502e30a927" providerId="ADAL" clId="{47FF18AF-78DA-4B88-9C5C-33C54252F1C6}" dt="2023-03-06T16:36:50.352" v="3"/>
          <ac:spMkLst>
            <pc:docMk/>
            <pc:sldMk cId="2089587421" sldId="2134808097"/>
            <ac:spMk id="21" creationId="{0EB2588F-2CD9-43A8-8696-B35A9E093767}"/>
          </ac:spMkLst>
        </pc:spChg>
        <pc:picChg chg="del mod">
          <ac:chgData name="MARINO MARCELLA" userId="081cde8e-ad0c-425e-ab43-eb502e30a927" providerId="ADAL" clId="{47FF18AF-78DA-4B88-9C5C-33C54252F1C6}" dt="2023-03-06T17:15:36.477" v="733" actId="478"/>
          <ac:picMkLst>
            <pc:docMk/>
            <pc:sldMk cId="2089587421" sldId="2134808097"/>
            <ac:picMk id="4" creationId="{F4DCE377-981E-3ADC-ABA4-E7541324E424}"/>
          </ac:picMkLst>
        </pc:picChg>
        <pc:picChg chg="del">
          <ac:chgData name="MARINO MARCELLA" userId="081cde8e-ad0c-425e-ab43-eb502e30a927" providerId="ADAL" clId="{47FF18AF-78DA-4B88-9C5C-33C54252F1C6}" dt="2023-03-06T17:14:00.699" v="720" actId="478"/>
          <ac:picMkLst>
            <pc:docMk/>
            <pc:sldMk cId="2089587421" sldId="2134808097"/>
            <ac:picMk id="5" creationId="{BA892D86-E581-E786-7C87-C49ABDD0A9EA}"/>
          </ac:picMkLst>
        </pc:picChg>
      </pc:sldChg>
      <pc:sldChg chg="addSp delSp modSp mod delAnim">
        <pc:chgData name="MARINO MARCELLA" userId="081cde8e-ad0c-425e-ab43-eb502e30a927" providerId="ADAL" clId="{47FF18AF-78DA-4B88-9C5C-33C54252F1C6}" dt="2023-03-06T16:37:04.713" v="6" actId="478"/>
        <pc:sldMkLst>
          <pc:docMk/>
          <pc:sldMk cId="606783312" sldId="2134808101"/>
        </pc:sldMkLst>
        <pc:spChg chg="del">
          <ac:chgData name="MARINO MARCELLA" userId="081cde8e-ad0c-425e-ab43-eb502e30a927" providerId="ADAL" clId="{47FF18AF-78DA-4B88-9C5C-33C54252F1C6}" dt="2023-03-06T16:37:04.713" v="6" actId="478"/>
          <ac:spMkLst>
            <pc:docMk/>
            <pc:sldMk cId="606783312" sldId="2134808101"/>
            <ac:spMk id="12" creationId="{89091136-9ED1-E253-BFE7-1B391FD9F316}"/>
          </ac:spMkLst>
        </pc:spChg>
        <pc:spChg chg="add mod">
          <ac:chgData name="MARINO MARCELLA" userId="081cde8e-ad0c-425e-ab43-eb502e30a927" providerId="ADAL" clId="{47FF18AF-78DA-4B88-9C5C-33C54252F1C6}" dt="2023-03-06T16:37:00.854" v="5"/>
          <ac:spMkLst>
            <pc:docMk/>
            <pc:sldMk cId="606783312" sldId="2134808101"/>
            <ac:spMk id="31" creationId="{A54E6F7F-E8D2-4941-A212-65D535321C56}"/>
          </ac:spMkLst>
        </pc:spChg>
        <pc:spChg chg="add mod">
          <ac:chgData name="MARINO MARCELLA" userId="081cde8e-ad0c-425e-ab43-eb502e30a927" providerId="ADAL" clId="{47FF18AF-78DA-4B88-9C5C-33C54252F1C6}" dt="2023-03-06T16:37:00.854" v="5"/>
          <ac:spMkLst>
            <pc:docMk/>
            <pc:sldMk cId="606783312" sldId="2134808101"/>
            <ac:spMk id="32" creationId="{3457D962-144B-4DA4-8F4A-72E318C08676}"/>
          </ac:spMkLst>
        </pc:spChg>
        <pc:spChg chg="del">
          <ac:chgData name="MARINO MARCELLA" userId="081cde8e-ad0c-425e-ab43-eb502e30a927" providerId="ADAL" clId="{47FF18AF-78DA-4B88-9C5C-33C54252F1C6}" dt="2023-03-06T16:37:00.518" v="4" actId="478"/>
          <ac:spMkLst>
            <pc:docMk/>
            <pc:sldMk cId="606783312" sldId="2134808101"/>
            <ac:spMk id="41" creationId="{39CD8943-0AD2-4E9C-BEE5-C329F0AD4E87}"/>
          </ac:spMkLst>
        </pc:spChg>
      </pc:sldChg>
      <pc:sldChg chg="addSp delSp modSp mod">
        <pc:chgData name="MARINO MARCELLA" userId="081cde8e-ad0c-425e-ab43-eb502e30a927" providerId="ADAL" clId="{47FF18AF-78DA-4B88-9C5C-33C54252F1C6}" dt="2023-03-06T16:56:47.479" v="697" actId="1036"/>
        <pc:sldMkLst>
          <pc:docMk/>
          <pc:sldMk cId="91763752" sldId="2134808116"/>
        </pc:sldMkLst>
        <pc:spChg chg="del">
          <ac:chgData name="MARINO MARCELLA" userId="081cde8e-ad0c-425e-ab43-eb502e30a927" providerId="ADAL" clId="{47FF18AF-78DA-4B88-9C5C-33C54252F1C6}" dt="2023-03-06T16:56:34.169" v="568" actId="478"/>
          <ac:spMkLst>
            <pc:docMk/>
            <pc:sldMk cId="91763752" sldId="2134808116"/>
            <ac:spMk id="39" creationId="{93E185CF-C370-4E92-961B-553D1C107AE2}"/>
          </ac:spMkLst>
        </pc:spChg>
        <pc:picChg chg="add mod">
          <ac:chgData name="MARINO MARCELLA" userId="081cde8e-ad0c-425e-ab43-eb502e30a927" providerId="ADAL" clId="{47FF18AF-78DA-4B88-9C5C-33C54252F1C6}" dt="2023-03-06T16:56:47.479" v="697" actId="1036"/>
          <ac:picMkLst>
            <pc:docMk/>
            <pc:sldMk cId="91763752" sldId="2134808116"/>
            <ac:picMk id="94" creationId="{C07B1AE1-F58F-4731-8061-3AEEAD4FA124}"/>
          </ac:picMkLst>
        </pc:picChg>
      </pc:sldChg>
      <pc:sldChg chg="addSp delSp modSp mod">
        <pc:chgData name="MARINO MARCELLA" userId="081cde8e-ad0c-425e-ab43-eb502e30a927" providerId="ADAL" clId="{47FF18AF-78DA-4B88-9C5C-33C54252F1C6}" dt="2023-03-06T16:56:30.640" v="567" actId="1038"/>
        <pc:sldMkLst>
          <pc:docMk/>
          <pc:sldMk cId="3678212473" sldId="2134808117"/>
        </pc:sldMkLst>
        <pc:spChg chg="del">
          <ac:chgData name="MARINO MARCELLA" userId="081cde8e-ad0c-425e-ab43-eb502e30a927" providerId="ADAL" clId="{47FF18AF-78DA-4B88-9C5C-33C54252F1C6}" dt="2023-03-06T16:56:23.237" v="432" actId="478"/>
          <ac:spMkLst>
            <pc:docMk/>
            <pc:sldMk cId="3678212473" sldId="2134808117"/>
            <ac:spMk id="43" creationId="{3C0815E2-C457-4BF8-A9C3-309D0517903E}"/>
          </ac:spMkLst>
        </pc:spChg>
        <pc:picChg chg="add mod">
          <ac:chgData name="MARINO MARCELLA" userId="081cde8e-ad0c-425e-ab43-eb502e30a927" providerId="ADAL" clId="{47FF18AF-78DA-4B88-9C5C-33C54252F1C6}" dt="2023-03-06T16:56:30.640" v="567" actId="1038"/>
          <ac:picMkLst>
            <pc:docMk/>
            <pc:sldMk cId="3678212473" sldId="2134808117"/>
            <ac:picMk id="94" creationId="{DFEF90CA-7AA0-4940-9FF0-64A4193032D2}"/>
          </ac:picMkLst>
        </pc:picChg>
      </pc:sldChg>
      <pc:sldChg chg="delSp modSp mod ord delAnim">
        <pc:chgData name="MARINO MARCELLA" userId="081cde8e-ad0c-425e-ab43-eb502e30a927" providerId="ADAL" clId="{47FF18AF-78DA-4B88-9C5C-33C54252F1C6}" dt="2023-03-06T17:18:44.761" v="747" actId="478"/>
        <pc:sldMkLst>
          <pc:docMk/>
          <pc:sldMk cId="911417021" sldId="2134808119"/>
        </pc:sldMkLst>
        <pc:picChg chg="del mod">
          <ac:chgData name="MARINO MARCELLA" userId="081cde8e-ad0c-425e-ab43-eb502e30a927" providerId="ADAL" clId="{47FF18AF-78DA-4B88-9C5C-33C54252F1C6}" dt="2023-03-06T17:18:44.761" v="747" actId="478"/>
          <ac:picMkLst>
            <pc:docMk/>
            <pc:sldMk cId="911417021" sldId="2134808119"/>
            <ac:picMk id="17" creationId="{A9BA2135-0FFA-456B-2426-FCE6C00EE83F}"/>
          </ac:picMkLst>
        </pc:picChg>
      </pc:sldChg>
      <pc:sldChg chg="modSp">
        <pc:chgData name="MARINO MARCELLA" userId="081cde8e-ad0c-425e-ab43-eb502e30a927" providerId="ADAL" clId="{47FF18AF-78DA-4B88-9C5C-33C54252F1C6}" dt="2023-03-06T16:37:43.442" v="19" actId="20577"/>
        <pc:sldMkLst>
          <pc:docMk/>
          <pc:sldMk cId="1702589594" sldId="2134808120"/>
        </pc:sldMkLst>
        <pc:spChg chg="mod">
          <ac:chgData name="MARINO MARCELLA" userId="081cde8e-ad0c-425e-ab43-eb502e30a927" providerId="ADAL" clId="{47FF18AF-78DA-4B88-9C5C-33C54252F1C6}" dt="2023-03-06T16:37:43.442" v="19" actId="20577"/>
          <ac:spMkLst>
            <pc:docMk/>
            <pc:sldMk cId="1702589594" sldId="2134808120"/>
            <ac:spMk id="25" creationId="{005A9DA3-01C7-C4F4-81A5-E50BC3FDDE8D}"/>
          </ac:spMkLst>
        </pc:spChg>
      </pc:sldChg>
      <pc:sldChg chg="addSp modSp mod">
        <pc:chgData name="MARINO MARCELLA" userId="081cde8e-ad0c-425e-ab43-eb502e30a927" providerId="ADAL" clId="{47FF18AF-78DA-4B88-9C5C-33C54252F1C6}" dt="2023-03-06T16:58:46.317" v="714" actId="1036"/>
        <pc:sldMkLst>
          <pc:docMk/>
          <pc:sldMk cId="2206149696" sldId="2134808125"/>
        </pc:sldMkLst>
        <pc:spChg chg="add mod">
          <ac:chgData name="MARINO MARCELLA" userId="081cde8e-ad0c-425e-ab43-eb502e30a927" providerId="ADAL" clId="{47FF18AF-78DA-4B88-9C5C-33C54252F1C6}" dt="2023-03-06T16:47:11.462" v="146"/>
          <ac:spMkLst>
            <pc:docMk/>
            <pc:sldMk cId="2206149696" sldId="2134808125"/>
            <ac:spMk id="19" creationId="{6CFD84C1-E47C-4D25-B2D4-1F4D8ABB64E5}"/>
          </ac:spMkLst>
        </pc:spChg>
        <pc:picChg chg="mod">
          <ac:chgData name="MARINO MARCELLA" userId="081cde8e-ad0c-425e-ab43-eb502e30a927" providerId="ADAL" clId="{47FF18AF-78DA-4B88-9C5C-33C54252F1C6}" dt="2023-03-06T16:58:46.317" v="714" actId="1036"/>
          <ac:picMkLst>
            <pc:docMk/>
            <pc:sldMk cId="2206149696" sldId="2134808125"/>
            <ac:picMk id="63" creationId="{769C426A-AD88-406E-A937-2F5014F949DA}"/>
          </ac:picMkLst>
        </pc:picChg>
      </pc:sldChg>
      <pc:sldChg chg="addSp delSp modSp mod">
        <pc:chgData name="MARINO MARCELLA" userId="081cde8e-ad0c-425e-ab43-eb502e30a927" providerId="ADAL" clId="{47FF18AF-78DA-4B88-9C5C-33C54252F1C6}" dt="2023-03-06T16:46:49.159" v="145" actId="1036"/>
        <pc:sldMkLst>
          <pc:docMk/>
          <pc:sldMk cId="1287608827" sldId="2134808126"/>
        </pc:sldMkLst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4" creationId="{D203E73F-439E-1297-A9B3-BF5982F78AE1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19" creationId="{F76D0828-EED0-42F6-BC68-2ED060547EC4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20" creationId="{BE82C31F-63AE-455A-B437-3F6A9287542A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22" creationId="{FB3E0BB4-2DFF-49BD-AD40-B733EB8D0048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23" creationId="{8F7DB261-081C-4A3B-BACB-9711C9F16D5E}"/>
          </ac:spMkLst>
        </pc:spChg>
        <pc:spChg chg="add mod">
          <ac:chgData name="MARINO MARCELLA" userId="081cde8e-ad0c-425e-ab43-eb502e30a927" providerId="ADAL" clId="{47FF18AF-78DA-4B88-9C5C-33C54252F1C6}" dt="2023-03-06T16:46:34.526" v="135"/>
          <ac:spMkLst>
            <pc:docMk/>
            <pc:sldMk cId="1287608827" sldId="2134808126"/>
            <ac:spMk id="24" creationId="{96096AF5-A1CE-42D2-8D1B-89036812EA43}"/>
          </ac:spMkLst>
        </pc:spChg>
        <pc:spChg chg="add mod">
          <ac:chgData name="MARINO MARCELLA" userId="081cde8e-ad0c-425e-ab43-eb502e30a927" providerId="ADAL" clId="{47FF18AF-78DA-4B88-9C5C-33C54252F1C6}" dt="2023-03-06T16:46:34.526" v="135"/>
          <ac:spMkLst>
            <pc:docMk/>
            <pc:sldMk cId="1287608827" sldId="2134808126"/>
            <ac:spMk id="25" creationId="{96234FB9-2630-4972-82E8-79596C471270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62" creationId="{03161858-4DAB-4CE2-B2CA-6C16D0FE2834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64" creationId="{A34F7691-6A65-4576-8C9D-52D796F5E165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73" creationId="{560C0390-1246-42AF-B672-A981DE17A52F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78" creationId="{DE4B4F3D-A65D-4DB9-B594-F2D9C6A2720A}"/>
          </ac:spMkLst>
        </pc:spChg>
        <pc:spChg chg="mod">
          <ac:chgData name="MARINO MARCELLA" userId="081cde8e-ad0c-425e-ab43-eb502e30a927" providerId="ADAL" clId="{47FF18AF-78DA-4B88-9C5C-33C54252F1C6}" dt="2023-03-06T16:46:49.159" v="145" actId="1036"/>
          <ac:spMkLst>
            <pc:docMk/>
            <pc:sldMk cId="1287608827" sldId="2134808126"/>
            <ac:spMk id="79" creationId="{A56111EA-8DF2-46E6-96CD-636A25104D68}"/>
          </ac:spMkLst>
        </pc:spChg>
        <pc:spChg chg="del">
          <ac:chgData name="MARINO MARCELLA" userId="081cde8e-ad0c-425e-ab43-eb502e30a927" providerId="ADAL" clId="{47FF18AF-78DA-4B88-9C5C-33C54252F1C6}" dt="2023-03-06T16:46:28.347" v="134" actId="478"/>
          <ac:spMkLst>
            <pc:docMk/>
            <pc:sldMk cId="1287608827" sldId="2134808126"/>
            <ac:spMk id="216" creationId="{F41C2FC5-C57C-40C0-8AC2-A7F8D9C6D8B1}"/>
          </ac:spMkLst>
        </pc:spChg>
        <pc:picChg chg="mod">
          <ac:chgData name="MARINO MARCELLA" userId="081cde8e-ad0c-425e-ab43-eb502e30a927" providerId="ADAL" clId="{47FF18AF-78DA-4B88-9C5C-33C54252F1C6}" dt="2023-03-06T16:46:49.159" v="145" actId="1036"/>
          <ac:picMkLst>
            <pc:docMk/>
            <pc:sldMk cId="1287608827" sldId="2134808126"/>
            <ac:picMk id="3" creationId="{ED0B3778-958D-145B-6723-D1459DBA3291}"/>
          </ac:picMkLst>
        </pc:picChg>
        <pc:picChg chg="mod">
          <ac:chgData name="MARINO MARCELLA" userId="081cde8e-ad0c-425e-ab43-eb502e30a927" providerId="ADAL" clId="{47FF18AF-78DA-4B88-9C5C-33C54252F1C6}" dt="2023-03-06T16:46:49.159" v="145" actId="1036"/>
          <ac:picMkLst>
            <pc:docMk/>
            <pc:sldMk cId="1287608827" sldId="2134808126"/>
            <ac:picMk id="7" creationId="{94AD7AD3-D74B-76BF-08A8-D1037C440CFD}"/>
          </ac:picMkLst>
        </pc:picChg>
        <pc:picChg chg="mod">
          <ac:chgData name="MARINO MARCELLA" userId="081cde8e-ad0c-425e-ab43-eb502e30a927" providerId="ADAL" clId="{47FF18AF-78DA-4B88-9C5C-33C54252F1C6}" dt="2023-03-06T16:46:49.159" v="145" actId="1036"/>
          <ac:picMkLst>
            <pc:docMk/>
            <pc:sldMk cId="1287608827" sldId="2134808126"/>
            <ac:picMk id="9" creationId="{36435D94-05AC-8FB4-68EE-432AB4B46D62}"/>
          </ac:picMkLst>
        </pc:picChg>
        <pc:picChg chg="mod">
          <ac:chgData name="MARINO MARCELLA" userId="081cde8e-ad0c-425e-ab43-eb502e30a927" providerId="ADAL" clId="{47FF18AF-78DA-4B88-9C5C-33C54252F1C6}" dt="2023-03-06T16:46:49.159" v="145" actId="1036"/>
          <ac:picMkLst>
            <pc:docMk/>
            <pc:sldMk cId="1287608827" sldId="2134808126"/>
            <ac:picMk id="10" creationId="{9267FB22-A1ED-548F-895D-3F68DC951C62}"/>
          </ac:picMkLst>
        </pc:picChg>
        <pc:picChg chg="mod">
          <ac:chgData name="MARINO MARCELLA" userId="081cde8e-ad0c-425e-ab43-eb502e30a927" providerId="ADAL" clId="{47FF18AF-78DA-4B88-9C5C-33C54252F1C6}" dt="2023-03-06T16:46:49.159" v="145" actId="1036"/>
          <ac:picMkLst>
            <pc:docMk/>
            <pc:sldMk cId="1287608827" sldId="2134808126"/>
            <ac:picMk id="11" creationId="{98CB14E8-A182-37E7-D8B3-B6B97A0610DC}"/>
          </ac:picMkLst>
        </pc:picChg>
        <pc:picChg chg="mod">
          <ac:chgData name="MARINO MARCELLA" userId="081cde8e-ad0c-425e-ab43-eb502e30a927" providerId="ADAL" clId="{47FF18AF-78DA-4B88-9C5C-33C54252F1C6}" dt="2023-03-06T16:46:49.159" v="145" actId="1036"/>
          <ac:picMkLst>
            <pc:docMk/>
            <pc:sldMk cId="1287608827" sldId="2134808126"/>
            <ac:picMk id="21" creationId="{59954B6C-8530-49BB-848E-2D35D3881CAF}"/>
          </ac:picMkLst>
        </pc:picChg>
      </pc:sldChg>
      <pc:sldChg chg="addSp delSp modSp mod">
        <pc:chgData name="MARINO MARCELLA" userId="081cde8e-ad0c-425e-ab43-eb502e30a927" providerId="ADAL" clId="{47FF18AF-78DA-4B88-9C5C-33C54252F1C6}" dt="2023-03-06T17:35:40.101" v="782" actId="207"/>
        <pc:sldMkLst>
          <pc:docMk/>
          <pc:sldMk cId="406532334" sldId="2134808128"/>
        </pc:sldMkLst>
        <pc:spChg chg="add mod">
          <ac:chgData name="MARINO MARCELLA" userId="081cde8e-ad0c-425e-ab43-eb502e30a927" providerId="ADAL" clId="{47FF18AF-78DA-4B88-9C5C-33C54252F1C6}" dt="2023-03-06T16:47:56.147" v="167"/>
          <ac:spMkLst>
            <pc:docMk/>
            <pc:sldMk cId="406532334" sldId="2134808128"/>
            <ac:spMk id="10" creationId="{10ACD3EB-DCEB-44E5-9320-DCE9B11A0EBC}"/>
          </ac:spMkLst>
        </pc:spChg>
        <pc:spChg chg="add mod">
          <ac:chgData name="MARINO MARCELLA" userId="081cde8e-ad0c-425e-ab43-eb502e30a927" providerId="ADAL" clId="{47FF18AF-78DA-4B88-9C5C-33C54252F1C6}" dt="2023-03-06T16:48:02.696" v="169"/>
          <ac:spMkLst>
            <pc:docMk/>
            <pc:sldMk cId="406532334" sldId="2134808128"/>
            <ac:spMk id="11" creationId="{221BE1D1-9B85-4AA6-9492-C13AD5CC6C37}"/>
          </ac:spMkLst>
        </pc:spChg>
        <pc:spChg chg="del">
          <ac:chgData name="MARINO MARCELLA" userId="081cde8e-ad0c-425e-ab43-eb502e30a927" providerId="ADAL" clId="{47FF18AF-78DA-4B88-9C5C-33C54252F1C6}" dt="2023-03-06T16:47:58.557" v="168" actId="478"/>
          <ac:spMkLst>
            <pc:docMk/>
            <pc:sldMk cId="406532334" sldId="2134808128"/>
            <ac:spMk id="216" creationId="{F41C2FC5-C57C-40C0-8AC2-A7F8D9C6D8B1}"/>
          </ac:spMkLst>
        </pc:spChg>
        <pc:graphicFrameChg chg="modGraphic">
          <ac:chgData name="MARINO MARCELLA" userId="081cde8e-ad0c-425e-ab43-eb502e30a927" providerId="ADAL" clId="{47FF18AF-78DA-4B88-9C5C-33C54252F1C6}" dt="2023-03-06T16:49:30.778" v="213" actId="20577"/>
          <ac:graphicFrameMkLst>
            <pc:docMk/>
            <pc:sldMk cId="406532334" sldId="2134808128"/>
            <ac:graphicFrameMk id="2" creationId="{DEAE90E1-E10E-9CBF-AA5C-EF580C5431BA}"/>
          </ac:graphicFrameMkLst>
        </pc:graphicFrameChg>
        <pc:picChg chg="mod">
          <ac:chgData name="MARINO MARCELLA" userId="081cde8e-ad0c-425e-ab43-eb502e30a927" providerId="ADAL" clId="{47FF18AF-78DA-4B88-9C5C-33C54252F1C6}" dt="2023-03-06T16:49:02.565" v="195" actId="1037"/>
          <ac:picMkLst>
            <pc:docMk/>
            <pc:sldMk cId="406532334" sldId="2134808128"/>
            <ac:picMk id="6" creationId="{673C041F-2026-A019-F3B5-E4A1B2FA3752}"/>
          </ac:picMkLst>
        </pc:picChg>
        <pc:picChg chg="add mod">
          <ac:chgData name="MARINO MARCELLA" userId="081cde8e-ad0c-425e-ab43-eb502e30a927" providerId="ADAL" clId="{47FF18AF-78DA-4B88-9C5C-33C54252F1C6}" dt="2023-03-06T17:35:40.101" v="782" actId="207"/>
          <ac:picMkLst>
            <pc:docMk/>
            <pc:sldMk cId="406532334" sldId="2134808128"/>
            <ac:picMk id="12" creationId="{2F5C31F5-BA4C-40D0-BC18-5B2B62325477}"/>
          </ac:picMkLst>
        </pc:picChg>
      </pc:sldChg>
      <pc:sldChg chg="modSp mod">
        <pc:chgData name="MARINO MARCELLA" userId="081cde8e-ad0c-425e-ab43-eb502e30a927" providerId="ADAL" clId="{47FF18AF-78DA-4B88-9C5C-33C54252F1C6}" dt="2023-03-06T17:37:58.350" v="786" actId="6549"/>
        <pc:sldMkLst>
          <pc:docMk/>
          <pc:sldMk cId="1398482324" sldId="2134808133"/>
        </pc:sldMkLst>
        <pc:spChg chg="mod">
          <ac:chgData name="MARINO MARCELLA" userId="081cde8e-ad0c-425e-ab43-eb502e30a927" providerId="ADAL" clId="{47FF18AF-78DA-4B88-9C5C-33C54252F1C6}" dt="2023-03-06T16:54:01.888" v="395" actId="6549"/>
          <ac:spMkLst>
            <pc:docMk/>
            <pc:sldMk cId="1398482324" sldId="2134808133"/>
            <ac:spMk id="12" creationId="{5C07EB7A-16CD-4E9B-B1C1-5D764B1913DF}"/>
          </ac:spMkLst>
        </pc:spChg>
        <pc:spChg chg="mod">
          <ac:chgData name="MARINO MARCELLA" userId="081cde8e-ad0c-425e-ab43-eb502e30a927" providerId="ADAL" clId="{47FF18AF-78DA-4B88-9C5C-33C54252F1C6}" dt="2023-03-06T17:37:58.350" v="786" actId="6549"/>
          <ac:spMkLst>
            <pc:docMk/>
            <pc:sldMk cId="1398482324" sldId="2134808133"/>
            <ac:spMk id="23" creationId="{B28394B4-402B-4FCB-A90C-A5BA246B08C8}"/>
          </ac:spMkLst>
        </pc:spChg>
        <pc:spChg chg="mod">
          <ac:chgData name="MARINO MARCELLA" userId="081cde8e-ad0c-425e-ab43-eb502e30a927" providerId="ADAL" clId="{47FF18AF-78DA-4B88-9C5C-33C54252F1C6}" dt="2023-03-06T16:53:55.628" v="389" actId="20577"/>
          <ac:spMkLst>
            <pc:docMk/>
            <pc:sldMk cId="1398482324" sldId="2134808133"/>
            <ac:spMk id="216" creationId="{F41C2FC5-C57C-40C0-8AC2-A7F8D9C6D8B1}"/>
          </ac:spMkLst>
        </pc:spChg>
        <pc:picChg chg="mod">
          <ac:chgData name="MARINO MARCELLA" userId="081cde8e-ad0c-425e-ab43-eb502e30a927" providerId="ADAL" clId="{47FF18AF-78DA-4B88-9C5C-33C54252F1C6}" dt="2023-03-06T16:55:41.376" v="427" actId="1076"/>
          <ac:picMkLst>
            <pc:docMk/>
            <pc:sldMk cId="1398482324" sldId="2134808133"/>
            <ac:picMk id="38" creationId="{B0EF4EDE-A4E1-4324-9AA9-AF473F7DA4CF}"/>
          </ac:picMkLst>
        </pc:picChg>
      </pc:sldChg>
      <pc:sldChg chg="modSp mod">
        <pc:chgData name="MARINO MARCELLA" userId="081cde8e-ad0c-425e-ab43-eb502e30a927" providerId="ADAL" clId="{47FF18AF-78DA-4B88-9C5C-33C54252F1C6}" dt="2023-03-06T17:33:59.209" v="781" actId="114"/>
        <pc:sldMkLst>
          <pc:docMk/>
          <pc:sldMk cId="4230020939" sldId="2134808134"/>
        </pc:sldMkLst>
        <pc:spChg chg="mod">
          <ac:chgData name="MARINO MARCELLA" userId="081cde8e-ad0c-425e-ab43-eb502e30a927" providerId="ADAL" clId="{47FF18AF-78DA-4B88-9C5C-33C54252F1C6}" dt="2023-03-06T17:33:40.921" v="776" actId="207"/>
          <ac:spMkLst>
            <pc:docMk/>
            <pc:sldMk cId="4230020939" sldId="2134808134"/>
            <ac:spMk id="30" creationId="{1716D1C1-37E3-4C5E-BEA6-640916E85833}"/>
          </ac:spMkLst>
        </pc:spChg>
        <pc:spChg chg="mod">
          <ac:chgData name="MARINO MARCELLA" userId="081cde8e-ad0c-425e-ab43-eb502e30a927" providerId="ADAL" clId="{47FF18AF-78DA-4B88-9C5C-33C54252F1C6}" dt="2023-03-06T17:33:59.209" v="781" actId="114"/>
          <ac:spMkLst>
            <pc:docMk/>
            <pc:sldMk cId="4230020939" sldId="2134808134"/>
            <ac:spMk id="40" creationId="{C30127F5-491F-4079-B2C1-0106B751CD5D}"/>
          </ac:spMkLst>
        </pc:spChg>
        <pc:spChg chg="mod">
          <ac:chgData name="MARINO MARCELLA" userId="081cde8e-ad0c-425e-ab43-eb502e30a927" providerId="ADAL" clId="{47FF18AF-78DA-4B88-9C5C-33C54252F1C6}" dt="2023-03-06T17:33:44.257" v="777" actId="207"/>
          <ac:spMkLst>
            <pc:docMk/>
            <pc:sldMk cId="4230020939" sldId="2134808134"/>
            <ac:spMk id="68" creationId="{361821C5-F25E-4CBC-937F-23E2DCFBC50C}"/>
          </ac:spMkLst>
        </pc:spChg>
        <pc:spChg chg="mod">
          <ac:chgData name="MARINO MARCELLA" userId="081cde8e-ad0c-425e-ab43-eb502e30a927" providerId="ADAL" clId="{47FF18AF-78DA-4B88-9C5C-33C54252F1C6}" dt="2023-03-06T17:33:52.434" v="778" actId="207"/>
          <ac:spMkLst>
            <pc:docMk/>
            <pc:sldMk cId="4230020939" sldId="2134808134"/>
            <ac:spMk id="98" creationId="{7E3EA67C-48A7-4E59-9B72-E0CAE1948394}"/>
          </ac:spMkLst>
        </pc:spChg>
      </pc:sldChg>
      <pc:sldChg chg="addSp modSp">
        <pc:chgData name="MARINO MARCELLA" userId="081cde8e-ad0c-425e-ab43-eb502e30a927" providerId="ADAL" clId="{47FF18AF-78DA-4B88-9C5C-33C54252F1C6}" dt="2023-03-06T16:50:00.965" v="216"/>
        <pc:sldMkLst>
          <pc:docMk/>
          <pc:sldMk cId="1958535633" sldId="2134808152"/>
        </pc:sldMkLst>
        <pc:spChg chg="add mod">
          <ac:chgData name="MARINO MARCELLA" userId="081cde8e-ad0c-425e-ab43-eb502e30a927" providerId="ADAL" clId="{47FF18AF-78DA-4B88-9C5C-33C54252F1C6}" dt="2023-03-06T16:50:00.965" v="216"/>
          <ac:spMkLst>
            <pc:docMk/>
            <pc:sldMk cId="1958535633" sldId="2134808152"/>
            <ac:spMk id="34" creationId="{F26276F3-F562-43CD-93F5-86B85CCF8772}"/>
          </ac:spMkLst>
        </pc:spChg>
      </pc:sldChg>
      <pc:sldChg chg="addSp modSp">
        <pc:chgData name="MARINO MARCELLA" userId="081cde8e-ad0c-425e-ab43-eb502e30a927" providerId="ADAL" clId="{47FF18AF-78DA-4B88-9C5C-33C54252F1C6}" dt="2023-03-06T16:50:02.900" v="217"/>
        <pc:sldMkLst>
          <pc:docMk/>
          <pc:sldMk cId="332170918" sldId="2134808153"/>
        </pc:sldMkLst>
        <pc:spChg chg="add mod">
          <ac:chgData name="MARINO MARCELLA" userId="081cde8e-ad0c-425e-ab43-eb502e30a927" providerId="ADAL" clId="{47FF18AF-78DA-4B88-9C5C-33C54252F1C6}" dt="2023-03-06T16:50:02.900" v="217"/>
          <ac:spMkLst>
            <pc:docMk/>
            <pc:sldMk cId="332170918" sldId="2134808153"/>
            <ac:spMk id="34" creationId="{7F39CDF5-2446-4A88-A069-807861A31C10}"/>
          </ac:spMkLst>
        </pc:spChg>
      </pc:sldChg>
      <pc:sldChg chg="addSp modSp">
        <pc:chgData name="MARINO MARCELLA" userId="081cde8e-ad0c-425e-ab43-eb502e30a927" providerId="ADAL" clId="{47FF18AF-78DA-4B88-9C5C-33C54252F1C6}" dt="2023-03-06T16:50:04.499" v="218"/>
        <pc:sldMkLst>
          <pc:docMk/>
          <pc:sldMk cId="2407728649" sldId="2134808154"/>
        </pc:sldMkLst>
        <pc:spChg chg="add mod">
          <ac:chgData name="MARINO MARCELLA" userId="081cde8e-ad0c-425e-ab43-eb502e30a927" providerId="ADAL" clId="{47FF18AF-78DA-4B88-9C5C-33C54252F1C6}" dt="2023-03-06T16:50:04.499" v="218"/>
          <ac:spMkLst>
            <pc:docMk/>
            <pc:sldMk cId="2407728649" sldId="2134808154"/>
            <ac:spMk id="35" creationId="{99D901D8-C453-4B65-BDB4-3BC0E3557872}"/>
          </ac:spMkLst>
        </pc:spChg>
      </pc:sldChg>
      <pc:sldChg chg="addSp modSp">
        <pc:chgData name="MARINO MARCELLA" userId="081cde8e-ad0c-425e-ab43-eb502e30a927" providerId="ADAL" clId="{47FF18AF-78DA-4B88-9C5C-33C54252F1C6}" dt="2023-03-06T16:50:05.748" v="219"/>
        <pc:sldMkLst>
          <pc:docMk/>
          <pc:sldMk cId="2966036315" sldId="2134808155"/>
        </pc:sldMkLst>
        <pc:spChg chg="add mod">
          <ac:chgData name="MARINO MARCELLA" userId="081cde8e-ad0c-425e-ab43-eb502e30a927" providerId="ADAL" clId="{47FF18AF-78DA-4B88-9C5C-33C54252F1C6}" dt="2023-03-06T16:50:05.748" v="219"/>
          <ac:spMkLst>
            <pc:docMk/>
            <pc:sldMk cId="2966036315" sldId="2134808155"/>
            <ac:spMk id="35" creationId="{7F3987E7-50A6-4C26-A530-B66BB1D02F2E}"/>
          </ac:spMkLst>
        </pc:spChg>
      </pc:sldChg>
      <pc:sldChg chg="addSp modSp">
        <pc:chgData name="MARINO MARCELLA" userId="081cde8e-ad0c-425e-ab43-eb502e30a927" providerId="ADAL" clId="{47FF18AF-78DA-4B88-9C5C-33C54252F1C6}" dt="2023-03-06T16:50:07.339" v="220"/>
        <pc:sldMkLst>
          <pc:docMk/>
          <pc:sldMk cId="1545752901" sldId="2134808156"/>
        </pc:sldMkLst>
        <pc:spChg chg="add mod">
          <ac:chgData name="MARINO MARCELLA" userId="081cde8e-ad0c-425e-ab43-eb502e30a927" providerId="ADAL" clId="{47FF18AF-78DA-4B88-9C5C-33C54252F1C6}" dt="2023-03-06T16:50:07.339" v="220"/>
          <ac:spMkLst>
            <pc:docMk/>
            <pc:sldMk cId="1545752901" sldId="2134808156"/>
            <ac:spMk id="35" creationId="{2C01D8F8-FCAE-489A-9E62-1ECEA9CE6B62}"/>
          </ac:spMkLst>
        </pc:spChg>
      </pc:sldChg>
      <pc:sldChg chg="addSp modSp">
        <pc:chgData name="MARINO MARCELLA" userId="081cde8e-ad0c-425e-ab43-eb502e30a927" providerId="ADAL" clId="{47FF18AF-78DA-4B88-9C5C-33C54252F1C6}" dt="2023-03-06T16:50:08.690" v="221"/>
        <pc:sldMkLst>
          <pc:docMk/>
          <pc:sldMk cId="658378308" sldId="2134808157"/>
        </pc:sldMkLst>
        <pc:spChg chg="add mod">
          <ac:chgData name="MARINO MARCELLA" userId="081cde8e-ad0c-425e-ab43-eb502e30a927" providerId="ADAL" clId="{47FF18AF-78DA-4B88-9C5C-33C54252F1C6}" dt="2023-03-06T16:50:08.690" v="221"/>
          <ac:spMkLst>
            <pc:docMk/>
            <pc:sldMk cId="658378308" sldId="2134808157"/>
            <ac:spMk id="35" creationId="{8A03FB21-77B0-4210-8279-D87DAF594BD4}"/>
          </ac:spMkLst>
        </pc:spChg>
      </pc:sldChg>
      <pc:sldChg chg="addSp modSp mod">
        <pc:chgData name="MARINO MARCELLA" userId="081cde8e-ad0c-425e-ab43-eb502e30a927" providerId="ADAL" clId="{47FF18AF-78DA-4B88-9C5C-33C54252F1C6}" dt="2023-03-06T16:55:24.739" v="425" actId="404"/>
        <pc:sldMkLst>
          <pc:docMk/>
          <pc:sldMk cId="2020904963" sldId="2134808158"/>
        </pc:sldMkLst>
        <pc:spChg chg="add mod">
          <ac:chgData name="MARINO MARCELLA" userId="081cde8e-ad0c-425e-ab43-eb502e30a927" providerId="ADAL" clId="{47FF18AF-78DA-4B88-9C5C-33C54252F1C6}" dt="2023-03-06T16:50:11.432" v="222"/>
          <ac:spMkLst>
            <pc:docMk/>
            <pc:sldMk cId="2020904963" sldId="2134808158"/>
            <ac:spMk id="35" creationId="{61C94F1D-3CFC-44D1-BEBD-2CFCF11377BF}"/>
          </ac:spMkLst>
        </pc:spChg>
        <pc:spChg chg="mod">
          <ac:chgData name="MARINO MARCELLA" userId="081cde8e-ad0c-425e-ab43-eb502e30a927" providerId="ADAL" clId="{47FF18AF-78DA-4B88-9C5C-33C54252F1C6}" dt="2023-03-06T16:55:24.739" v="425" actId="404"/>
          <ac:spMkLst>
            <pc:docMk/>
            <pc:sldMk cId="2020904963" sldId="2134808158"/>
            <ac:spMk id="50" creationId="{453F77D4-A52F-4501-9084-ACD4DCA2D032}"/>
          </ac:spMkLst>
        </pc:spChg>
      </pc:sldChg>
      <pc:sldChg chg="addSp modSp mod">
        <pc:chgData name="MARINO MARCELLA" userId="081cde8e-ad0c-425e-ab43-eb502e30a927" providerId="ADAL" clId="{47FF18AF-78DA-4B88-9C5C-33C54252F1C6}" dt="2023-03-06T16:55:14.748" v="415" actId="404"/>
        <pc:sldMkLst>
          <pc:docMk/>
          <pc:sldMk cId="2428527853" sldId="2134808159"/>
        </pc:sldMkLst>
        <pc:spChg chg="add mod">
          <ac:chgData name="MARINO MARCELLA" userId="081cde8e-ad0c-425e-ab43-eb502e30a927" providerId="ADAL" clId="{47FF18AF-78DA-4B88-9C5C-33C54252F1C6}" dt="2023-03-06T16:50:13.132" v="223"/>
          <ac:spMkLst>
            <pc:docMk/>
            <pc:sldMk cId="2428527853" sldId="2134808159"/>
            <ac:spMk id="35" creationId="{2890B12B-4008-4E6E-84D8-45E262FFB809}"/>
          </ac:spMkLst>
        </pc:spChg>
        <pc:spChg chg="mod">
          <ac:chgData name="MARINO MARCELLA" userId="081cde8e-ad0c-425e-ab43-eb502e30a927" providerId="ADAL" clId="{47FF18AF-78DA-4B88-9C5C-33C54252F1C6}" dt="2023-03-06T16:55:11.049" v="413" actId="404"/>
          <ac:spMkLst>
            <pc:docMk/>
            <pc:sldMk cId="2428527853" sldId="2134808159"/>
            <ac:spMk id="50" creationId="{453F77D4-A52F-4501-9084-ACD4DCA2D032}"/>
          </ac:spMkLst>
        </pc:spChg>
        <pc:spChg chg="mod">
          <ac:chgData name="MARINO MARCELLA" userId="081cde8e-ad0c-425e-ab43-eb502e30a927" providerId="ADAL" clId="{47FF18AF-78DA-4B88-9C5C-33C54252F1C6}" dt="2023-03-06T16:55:14.748" v="415" actId="404"/>
          <ac:spMkLst>
            <pc:docMk/>
            <pc:sldMk cId="2428527853" sldId="2134808159"/>
            <ac:spMk id="51" creationId="{549D3142-EDC7-499E-A256-AB4C07A0AFE8}"/>
          </ac:spMkLst>
        </pc:spChg>
      </pc:sldChg>
      <pc:sldChg chg="addSp modSp mod">
        <pc:chgData name="MARINO MARCELLA" userId="081cde8e-ad0c-425e-ab43-eb502e30a927" providerId="ADAL" clId="{47FF18AF-78DA-4B88-9C5C-33C54252F1C6}" dt="2023-03-06T16:55:03.993" v="412" actId="404"/>
        <pc:sldMkLst>
          <pc:docMk/>
          <pc:sldMk cId="2335287660" sldId="2134808160"/>
        </pc:sldMkLst>
        <pc:spChg chg="add mod">
          <ac:chgData name="MARINO MARCELLA" userId="081cde8e-ad0c-425e-ab43-eb502e30a927" providerId="ADAL" clId="{47FF18AF-78DA-4B88-9C5C-33C54252F1C6}" dt="2023-03-06T16:50:14.940" v="224"/>
          <ac:spMkLst>
            <pc:docMk/>
            <pc:sldMk cId="2335287660" sldId="2134808160"/>
            <ac:spMk id="35" creationId="{49569A1A-2CB3-4078-811C-48E38965B691}"/>
          </ac:spMkLst>
        </pc:spChg>
        <pc:spChg chg="mod">
          <ac:chgData name="MARINO MARCELLA" userId="081cde8e-ad0c-425e-ab43-eb502e30a927" providerId="ADAL" clId="{47FF18AF-78DA-4B88-9C5C-33C54252F1C6}" dt="2023-03-06T16:55:03.993" v="412" actId="404"/>
          <ac:spMkLst>
            <pc:docMk/>
            <pc:sldMk cId="2335287660" sldId="2134808160"/>
            <ac:spMk id="50" creationId="{453F77D4-A52F-4501-9084-ACD4DCA2D032}"/>
          </ac:spMkLst>
        </pc:spChg>
        <pc:spChg chg="mod">
          <ac:chgData name="MARINO MARCELLA" userId="081cde8e-ad0c-425e-ab43-eb502e30a927" providerId="ADAL" clId="{47FF18AF-78DA-4B88-9C5C-33C54252F1C6}" dt="2023-03-06T16:54:52.370" v="401" actId="404"/>
          <ac:spMkLst>
            <pc:docMk/>
            <pc:sldMk cId="2335287660" sldId="2134808160"/>
            <ac:spMk id="51" creationId="{549D3142-EDC7-499E-A256-AB4C07A0AFE8}"/>
          </ac:spMkLst>
        </pc:spChg>
        <pc:spChg chg="mod">
          <ac:chgData name="MARINO MARCELLA" userId="081cde8e-ad0c-425e-ab43-eb502e30a927" providerId="ADAL" clId="{47FF18AF-78DA-4B88-9C5C-33C54252F1C6}" dt="2023-03-06T16:54:56.239" v="402" actId="404"/>
          <ac:spMkLst>
            <pc:docMk/>
            <pc:sldMk cId="2335287660" sldId="2134808160"/>
            <ac:spMk id="53" creationId="{ED9ACE6D-BD64-40CD-AFE0-D57A15BC46F7}"/>
          </ac:spMkLst>
        </pc:spChg>
      </pc:sldChg>
      <pc:sldChg chg="addSp modSp mod">
        <pc:chgData name="MARINO MARCELLA" userId="081cde8e-ad0c-425e-ab43-eb502e30a927" providerId="ADAL" clId="{47FF18AF-78DA-4B88-9C5C-33C54252F1C6}" dt="2023-03-06T16:54:46.551" v="400" actId="403"/>
        <pc:sldMkLst>
          <pc:docMk/>
          <pc:sldMk cId="1850025201" sldId="2134808161"/>
        </pc:sldMkLst>
        <pc:spChg chg="add mod">
          <ac:chgData name="MARINO MARCELLA" userId="081cde8e-ad0c-425e-ab43-eb502e30a927" providerId="ADAL" clId="{47FF18AF-78DA-4B88-9C5C-33C54252F1C6}" dt="2023-03-06T16:50:46.742" v="249"/>
          <ac:spMkLst>
            <pc:docMk/>
            <pc:sldMk cId="1850025201" sldId="2134808161"/>
            <ac:spMk id="35" creationId="{25064330-A0BE-466D-BB17-6F4ABA6AFE7E}"/>
          </ac:spMkLst>
        </pc:spChg>
        <pc:spChg chg="mod">
          <ac:chgData name="MARINO MARCELLA" userId="081cde8e-ad0c-425e-ab43-eb502e30a927" providerId="ADAL" clId="{47FF18AF-78DA-4B88-9C5C-33C54252F1C6}" dt="2023-03-06T16:54:46.551" v="400" actId="403"/>
          <ac:spMkLst>
            <pc:docMk/>
            <pc:sldMk cId="1850025201" sldId="2134808161"/>
            <ac:spMk id="51" creationId="{549D3142-EDC7-499E-A256-AB4C07A0AFE8}"/>
          </ac:spMkLst>
        </pc:spChg>
        <pc:spChg chg="mod">
          <ac:chgData name="MARINO MARCELLA" userId="081cde8e-ad0c-425e-ab43-eb502e30a927" providerId="ADAL" clId="{47FF18AF-78DA-4B88-9C5C-33C54252F1C6}" dt="2023-03-06T16:50:39.613" v="248" actId="20577"/>
          <ac:spMkLst>
            <pc:docMk/>
            <pc:sldMk cId="1850025201" sldId="2134808161"/>
            <ac:spMk id="53" creationId="{ED9ACE6D-BD64-40CD-AFE0-D57A15BC46F7}"/>
          </ac:spMkLst>
        </pc:spChg>
      </pc:sldChg>
      <pc:sldChg chg="addSp delSp modSp mod">
        <pc:chgData name="MARINO MARCELLA" userId="081cde8e-ad0c-425e-ab43-eb502e30a927" providerId="ADAL" clId="{47FF18AF-78DA-4B88-9C5C-33C54252F1C6}" dt="2023-03-06T17:39:28.706" v="797" actId="11530"/>
        <pc:sldMkLst>
          <pc:docMk/>
          <pc:sldMk cId="1904064530" sldId="2134808162"/>
        </pc:sldMkLst>
        <pc:spChg chg="mod">
          <ac:chgData name="MARINO MARCELLA" userId="081cde8e-ad0c-425e-ab43-eb502e30a927" providerId="ADAL" clId="{47FF18AF-78DA-4B88-9C5C-33C54252F1C6}" dt="2023-03-06T17:39:20.892" v="795" actId="11530"/>
          <ac:spMkLst>
            <pc:docMk/>
            <pc:sldMk cId="1904064530" sldId="2134808162"/>
            <ac:spMk id="5" creationId="{621685E2-0C48-495D-8DE6-8B4738182188}"/>
          </ac:spMkLst>
        </pc:spChg>
        <pc:spChg chg="mod">
          <ac:chgData name="MARINO MARCELLA" userId="081cde8e-ad0c-425e-ab43-eb502e30a927" providerId="ADAL" clId="{47FF18AF-78DA-4B88-9C5C-33C54252F1C6}" dt="2023-03-06T16:52:54.471" v="362" actId="20577"/>
          <ac:spMkLst>
            <pc:docMk/>
            <pc:sldMk cId="1904064530" sldId="2134808162"/>
            <ac:spMk id="14" creationId="{FB68A198-1C05-B400-9BE5-4D27B6753F30}"/>
          </ac:spMkLst>
        </pc:spChg>
        <pc:spChg chg="mod">
          <ac:chgData name="MARINO MARCELLA" userId="081cde8e-ad0c-425e-ab43-eb502e30a927" providerId="ADAL" clId="{47FF18AF-78DA-4B88-9C5C-33C54252F1C6}" dt="2023-03-06T16:52:51.681" v="361"/>
          <ac:spMkLst>
            <pc:docMk/>
            <pc:sldMk cId="1904064530" sldId="2134808162"/>
            <ac:spMk id="23" creationId="{9A7023FC-A1B2-C04F-F2B0-5C5EBEABF7CD}"/>
          </ac:spMkLst>
        </pc:spChg>
        <pc:spChg chg="mod">
          <ac:chgData name="MARINO MARCELLA" userId="081cde8e-ad0c-425e-ab43-eb502e30a927" providerId="ADAL" clId="{47FF18AF-78DA-4B88-9C5C-33C54252F1C6}" dt="2023-03-06T16:54:40.648" v="397" actId="404"/>
          <ac:spMkLst>
            <pc:docMk/>
            <pc:sldMk cId="1904064530" sldId="2134808162"/>
            <ac:spMk id="51" creationId="{549D3142-EDC7-499E-A256-AB4C07A0AFE8}"/>
          </ac:spMkLst>
        </pc:spChg>
        <pc:spChg chg="mod">
          <ac:chgData name="MARINO MARCELLA" userId="081cde8e-ad0c-425e-ab43-eb502e30a927" providerId="ADAL" clId="{47FF18AF-78DA-4B88-9C5C-33C54252F1C6}" dt="2023-03-06T16:52:06.474" v="293" actId="404"/>
          <ac:spMkLst>
            <pc:docMk/>
            <pc:sldMk cId="1904064530" sldId="2134808162"/>
            <ac:spMk id="53" creationId="{ED9ACE6D-BD64-40CD-AFE0-D57A15BC46F7}"/>
          </ac:spMkLst>
        </pc:spChg>
        <pc:spChg chg="mod">
          <ac:chgData name="MARINO MARCELLA" userId="081cde8e-ad0c-425e-ab43-eb502e30a927" providerId="ADAL" clId="{47FF18AF-78DA-4B88-9C5C-33C54252F1C6}" dt="2023-03-06T17:39:24.910" v="796" actId="11530"/>
          <ac:spMkLst>
            <pc:docMk/>
            <pc:sldMk cId="1904064530" sldId="2134808162"/>
            <ac:spMk id="57" creationId="{0AE40604-2569-4C53-AACA-1C149298A7C6}"/>
          </ac:spMkLst>
        </pc:spChg>
        <pc:spChg chg="mod">
          <ac:chgData name="MARINO MARCELLA" userId="081cde8e-ad0c-425e-ab43-eb502e30a927" providerId="ADAL" clId="{47FF18AF-78DA-4B88-9C5C-33C54252F1C6}" dt="2023-03-06T17:39:28.706" v="797" actId="11530"/>
          <ac:spMkLst>
            <pc:docMk/>
            <pc:sldMk cId="1904064530" sldId="2134808162"/>
            <ac:spMk id="58" creationId="{8BF949F4-1863-4247-A047-AB565DCBBAB6}"/>
          </ac:spMkLst>
        </pc:spChg>
        <pc:spChg chg="mod">
          <ac:chgData name="MARINO MARCELLA" userId="081cde8e-ad0c-425e-ab43-eb502e30a927" providerId="ADAL" clId="{47FF18AF-78DA-4B88-9C5C-33C54252F1C6}" dt="2023-03-06T17:39:02.163" v="791" actId="11530"/>
          <ac:spMkLst>
            <pc:docMk/>
            <pc:sldMk cId="1904064530" sldId="2134808162"/>
            <ac:spMk id="59" creationId="{C5A2D476-5094-4E10-9838-D503A74D0B11}"/>
          </ac:spMkLst>
        </pc:spChg>
        <pc:spChg chg="mod">
          <ac:chgData name="MARINO MARCELLA" userId="081cde8e-ad0c-425e-ab43-eb502e30a927" providerId="ADAL" clId="{47FF18AF-78DA-4B88-9C5C-33C54252F1C6}" dt="2023-03-06T17:38:36.851" v="787" actId="11530"/>
          <ac:spMkLst>
            <pc:docMk/>
            <pc:sldMk cId="1904064530" sldId="2134808162"/>
            <ac:spMk id="62" creationId="{19A586EE-777A-43C9-8758-C28EDAE3D15D}"/>
          </ac:spMkLst>
        </pc:spChg>
        <pc:spChg chg="mod">
          <ac:chgData name="MARINO MARCELLA" userId="081cde8e-ad0c-425e-ab43-eb502e30a927" providerId="ADAL" clId="{47FF18AF-78DA-4B88-9C5C-33C54252F1C6}" dt="2023-03-06T17:39:15.843" v="794" actId="11530"/>
          <ac:spMkLst>
            <pc:docMk/>
            <pc:sldMk cId="1904064530" sldId="2134808162"/>
            <ac:spMk id="63" creationId="{CE52B264-5F31-41D8-8321-CB963473328F}"/>
          </ac:spMkLst>
        </pc:spChg>
        <pc:spChg chg="mod">
          <ac:chgData name="MARINO MARCELLA" userId="081cde8e-ad0c-425e-ab43-eb502e30a927" providerId="ADAL" clId="{47FF18AF-78DA-4B88-9C5C-33C54252F1C6}" dt="2023-03-06T16:52:51.681" v="361"/>
          <ac:spMkLst>
            <pc:docMk/>
            <pc:sldMk cId="1904064530" sldId="2134808162"/>
            <ac:spMk id="65" creationId="{D89B18E3-8B85-4984-B235-366F294D46B1}"/>
          </ac:spMkLst>
        </pc:spChg>
        <pc:spChg chg="mod">
          <ac:chgData name="MARINO MARCELLA" userId="081cde8e-ad0c-425e-ab43-eb502e30a927" providerId="ADAL" clId="{47FF18AF-78DA-4B88-9C5C-33C54252F1C6}" dt="2023-03-06T16:52:51.681" v="361"/>
          <ac:spMkLst>
            <pc:docMk/>
            <pc:sldMk cId="1904064530" sldId="2134808162"/>
            <ac:spMk id="67" creationId="{A9E03E2E-C3C0-4508-800C-762C5B0E1231}"/>
          </ac:spMkLst>
        </pc:spChg>
        <pc:spChg chg="mod">
          <ac:chgData name="MARINO MARCELLA" userId="081cde8e-ad0c-425e-ab43-eb502e30a927" providerId="ADAL" clId="{47FF18AF-78DA-4B88-9C5C-33C54252F1C6}" dt="2023-03-06T16:52:51.681" v="361"/>
          <ac:spMkLst>
            <pc:docMk/>
            <pc:sldMk cId="1904064530" sldId="2134808162"/>
            <ac:spMk id="69" creationId="{D4F35A31-9B19-4517-A4B2-CCBF348C31C6}"/>
          </ac:spMkLst>
        </pc:spChg>
        <pc:spChg chg="mod">
          <ac:chgData name="MARINO MARCELLA" userId="081cde8e-ad0c-425e-ab43-eb502e30a927" providerId="ADAL" clId="{47FF18AF-78DA-4B88-9C5C-33C54252F1C6}" dt="2023-03-06T16:52:51.681" v="361"/>
          <ac:spMkLst>
            <pc:docMk/>
            <pc:sldMk cId="1904064530" sldId="2134808162"/>
            <ac:spMk id="70" creationId="{A4889243-27E3-43CD-9A7A-1FBA0C26800F}"/>
          </ac:spMkLst>
        </pc:spChg>
        <pc:spChg chg="mod">
          <ac:chgData name="MARINO MARCELLA" userId="081cde8e-ad0c-425e-ab43-eb502e30a927" providerId="ADAL" clId="{47FF18AF-78DA-4B88-9C5C-33C54252F1C6}" dt="2023-03-06T16:52:51.681" v="361"/>
          <ac:spMkLst>
            <pc:docMk/>
            <pc:sldMk cId="1904064530" sldId="2134808162"/>
            <ac:spMk id="72" creationId="{3C5D677D-4AD5-48AB-993E-67405265540A}"/>
          </ac:spMkLst>
        </pc:spChg>
        <pc:spChg chg="mod">
          <ac:chgData name="MARINO MARCELLA" userId="081cde8e-ad0c-425e-ab43-eb502e30a927" providerId="ADAL" clId="{47FF18AF-78DA-4B88-9C5C-33C54252F1C6}" dt="2023-03-06T16:52:51.681" v="361"/>
          <ac:spMkLst>
            <pc:docMk/>
            <pc:sldMk cId="1904064530" sldId="2134808162"/>
            <ac:spMk id="73" creationId="{4E562845-4057-4DD3-B80D-6E0ECBF5B004}"/>
          </ac:spMkLst>
        </pc:spChg>
        <pc:spChg chg="add del mod">
          <ac:chgData name="MARINO MARCELLA" userId="081cde8e-ad0c-425e-ab43-eb502e30a927" providerId="ADAL" clId="{47FF18AF-78DA-4B88-9C5C-33C54252F1C6}" dt="2023-03-06T16:51:51.107" v="275" actId="478"/>
          <ac:spMkLst>
            <pc:docMk/>
            <pc:sldMk cId="1904064530" sldId="2134808162"/>
            <ac:spMk id="74" creationId="{B77CA7C4-CF71-4BE9-87D1-BAA67FFBD621}"/>
          </ac:spMkLst>
        </pc:spChg>
        <pc:spChg chg="add del mod">
          <ac:chgData name="MARINO MARCELLA" userId="081cde8e-ad0c-425e-ab43-eb502e30a927" providerId="ADAL" clId="{47FF18AF-78DA-4B88-9C5C-33C54252F1C6}" dt="2023-03-06T17:37:08.275" v="783" actId="478"/>
          <ac:spMkLst>
            <pc:docMk/>
            <pc:sldMk cId="1904064530" sldId="2134808162"/>
            <ac:spMk id="75" creationId="{4F691FB6-8B5C-42C7-8787-AC24EF2B8762}"/>
          </ac:spMkLst>
        </pc:spChg>
        <pc:spChg chg="add del mod">
          <ac:chgData name="MARINO MARCELLA" userId="081cde8e-ad0c-425e-ab43-eb502e30a927" providerId="ADAL" clId="{47FF18AF-78DA-4B88-9C5C-33C54252F1C6}" dt="2023-03-06T16:52:27.562" v="315"/>
          <ac:spMkLst>
            <pc:docMk/>
            <pc:sldMk cId="1904064530" sldId="2134808162"/>
            <ac:spMk id="76" creationId="{39AA4B24-FDC6-400A-82C9-D5237201CEBE}"/>
          </ac:spMkLst>
        </pc:spChg>
        <pc:grpChg chg="mod">
          <ac:chgData name="MARINO MARCELLA" userId="081cde8e-ad0c-425e-ab43-eb502e30a927" providerId="ADAL" clId="{47FF18AF-78DA-4B88-9C5C-33C54252F1C6}" dt="2023-03-06T16:52:51.681" v="361"/>
          <ac:grpSpMkLst>
            <pc:docMk/>
            <pc:sldMk cId="1904064530" sldId="2134808162"/>
            <ac:grpSpMk id="20" creationId="{9659546E-1CB5-479B-89D2-3F757649B502}"/>
          </ac:grpSpMkLst>
        </pc:grpChg>
        <pc:grpChg chg="mod">
          <ac:chgData name="MARINO MARCELLA" userId="081cde8e-ad0c-425e-ab43-eb502e30a927" providerId="ADAL" clId="{47FF18AF-78DA-4B88-9C5C-33C54252F1C6}" dt="2023-03-06T16:52:51.681" v="361"/>
          <ac:grpSpMkLst>
            <pc:docMk/>
            <pc:sldMk cId="1904064530" sldId="2134808162"/>
            <ac:grpSpMk id="21" creationId="{5E334EFA-5CD3-4CD8-A488-E02EFAF78458}"/>
          </ac:grpSpMkLst>
        </pc:grpChg>
        <pc:grpChg chg="mod">
          <ac:chgData name="MARINO MARCELLA" userId="081cde8e-ad0c-425e-ab43-eb502e30a927" providerId="ADAL" clId="{47FF18AF-78DA-4B88-9C5C-33C54252F1C6}" dt="2023-03-06T16:52:51.681" v="361"/>
          <ac:grpSpMkLst>
            <pc:docMk/>
            <pc:sldMk cId="1904064530" sldId="2134808162"/>
            <ac:grpSpMk id="22" creationId="{8F0B6A36-5701-401F-9C9F-B12D9CE5CE40}"/>
          </ac:grpSpMkLst>
        </pc:grpChg>
        <pc:grpChg chg="mod">
          <ac:chgData name="MARINO MARCELLA" userId="081cde8e-ad0c-425e-ab43-eb502e30a927" providerId="ADAL" clId="{47FF18AF-78DA-4B88-9C5C-33C54252F1C6}" dt="2023-03-06T16:52:51.681" v="361"/>
          <ac:grpSpMkLst>
            <pc:docMk/>
            <pc:sldMk cId="1904064530" sldId="2134808162"/>
            <ac:grpSpMk id="24" creationId="{A593937C-9E93-75ED-0A56-8180C238F981}"/>
          </ac:grpSpMkLst>
        </pc:grpChg>
        <pc:picChg chg="mod">
          <ac:chgData name="MARINO MARCELLA" userId="081cde8e-ad0c-425e-ab43-eb502e30a927" providerId="ADAL" clId="{47FF18AF-78DA-4B88-9C5C-33C54252F1C6}" dt="2023-03-06T16:52:51.681" v="361"/>
          <ac:picMkLst>
            <pc:docMk/>
            <pc:sldMk cId="1904064530" sldId="2134808162"/>
            <ac:picMk id="4" creationId="{D4E2BA26-28D5-C902-2BCA-7E69CF1FC267}"/>
          </ac:picMkLst>
        </pc:picChg>
        <pc:picChg chg="mod">
          <ac:chgData name="MARINO MARCELLA" userId="081cde8e-ad0c-425e-ab43-eb502e30a927" providerId="ADAL" clId="{47FF18AF-78DA-4B88-9C5C-33C54252F1C6}" dt="2023-03-06T16:52:51.681" v="361"/>
          <ac:picMkLst>
            <pc:docMk/>
            <pc:sldMk cId="1904064530" sldId="2134808162"/>
            <ac:picMk id="16" creationId="{9CD55959-1ED4-4C81-9114-2CAEF4CBD1DD}"/>
          </ac:picMkLst>
        </pc:picChg>
        <pc:picChg chg="mod">
          <ac:chgData name="MARINO MARCELLA" userId="081cde8e-ad0c-425e-ab43-eb502e30a927" providerId="ADAL" clId="{47FF18AF-78DA-4B88-9C5C-33C54252F1C6}" dt="2023-03-06T16:52:51.681" v="361"/>
          <ac:picMkLst>
            <pc:docMk/>
            <pc:sldMk cId="1904064530" sldId="2134808162"/>
            <ac:picMk id="18" creationId="{903D425F-E34F-4298-9128-0CF25A1E0C33}"/>
          </ac:picMkLst>
        </pc:picChg>
        <pc:picChg chg="mod">
          <ac:chgData name="MARINO MARCELLA" userId="081cde8e-ad0c-425e-ab43-eb502e30a927" providerId="ADAL" clId="{47FF18AF-78DA-4B88-9C5C-33C54252F1C6}" dt="2023-03-06T16:52:51.681" v="361"/>
          <ac:picMkLst>
            <pc:docMk/>
            <pc:sldMk cId="1904064530" sldId="2134808162"/>
            <ac:picMk id="68" creationId="{FBFFEAC6-43FE-44BA-9AA3-38DC4E407D37}"/>
          </ac:picMkLst>
        </pc:picChg>
        <pc:picChg chg="mod">
          <ac:chgData name="MARINO MARCELLA" userId="081cde8e-ad0c-425e-ab43-eb502e30a927" providerId="ADAL" clId="{47FF18AF-78DA-4B88-9C5C-33C54252F1C6}" dt="2023-03-06T16:52:51.681" v="361"/>
          <ac:picMkLst>
            <pc:docMk/>
            <pc:sldMk cId="1904064530" sldId="2134808162"/>
            <ac:picMk id="71" creationId="{EA0CDF35-1C45-4E5B-8E4F-0BE8EAB9F9D7}"/>
          </ac:picMkLst>
        </pc:picChg>
      </pc:sldChg>
      <pc:sldChg chg="del">
        <pc:chgData name="MARINO MARCELLA" userId="081cde8e-ad0c-425e-ab43-eb502e30a927" providerId="ADAL" clId="{47FF18AF-78DA-4B88-9C5C-33C54252F1C6}" dt="2023-03-06T17:11:24.314" v="717" actId="47"/>
        <pc:sldMkLst>
          <pc:docMk/>
          <pc:sldMk cId="1300568413" sldId="2147472706"/>
        </pc:sldMkLst>
      </pc:sldChg>
      <pc:sldChg chg="del">
        <pc:chgData name="MARINO MARCELLA" userId="081cde8e-ad0c-425e-ab43-eb502e30a927" providerId="ADAL" clId="{47FF18AF-78DA-4B88-9C5C-33C54252F1C6}" dt="2023-03-06T17:11:18.136" v="716" actId="47"/>
        <pc:sldMkLst>
          <pc:docMk/>
          <pc:sldMk cId="4238248203" sldId="2147472710"/>
        </pc:sldMkLst>
      </pc:sldChg>
      <pc:sldChg chg="addSp delSp modSp mod delAnim modAnim">
        <pc:chgData name="MARINO MARCELLA" userId="081cde8e-ad0c-425e-ab43-eb502e30a927" providerId="ADAL" clId="{47FF18AF-78DA-4B88-9C5C-33C54252F1C6}" dt="2023-03-06T17:15:56.317" v="734"/>
        <pc:sldMkLst>
          <pc:docMk/>
          <pc:sldMk cId="671587184" sldId="2147472711"/>
        </pc:sldMkLst>
        <pc:spChg chg="del">
          <ac:chgData name="MARINO MARCELLA" userId="081cde8e-ad0c-425e-ab43-eb502e30a927" providerId="ADAL" clId="{47FF18AF-78DA-4B88-9C5C-33C54252F1C6}" dt="2023-03-06T16:37:11.930" v="8" actId="478"/>
          <ac:spMkLst>
            <pc:docMk/>
            <pc:sldMk cId="671587184" sldId="2147472711"/>
            <ac:spMk id="6" creationId="{B303BFAE-1B33-9601-A46B-4411EF836622}"/>
          </ac:spMkLst>
        </pc:spChg>
        <pc:spChg chg="add mod">
          <ac:chgData name="MARINO MARCELLA" userId="081cde8e-ad0c-425e-ab43-eb502e30a927" providerId="ADAL" clId="{47FF18AF-78DA-4B88-9C5C-33C54252F1C6}" dt="2023-03-06T16:37:12.503" v="9"/>
          <ac:spMkLst>
            <pc:docMk/>
            <pc:sldMk cId="671587184" sldId="2147472711"/>
            <ac:spMk id="24" creationId="{B99BE4D4-53EC-4BA9-B07F-4D9CA2036F2B}"/>
          </ac:spMkLst>
        </pc:spChg>
        <pc:spChg chg="add mod">
          <ac:chgData name="MARINO MARCELLA" userId="081cde8e-ad0c-425e-ab43-eb502e30a927" providerId="ADAL" clId="{47FF18AF-78DA-4B88-9C5C-33C54252F1C6}" dt="2023-03-06T16:37:12.503" v="9"/>
          <ac:spMkLst>
            <pc:docMk/>
            <pc:sldMk cId="671587184" sldId="2147472711"/>
            <ac:spMk id="26" creationId="{0218427F-A522-4917-8E14-36C6E51FB841}"/>
          </ac:spMkLst>
        </pc:spChg>
        <pc:spChg chg="del">
          <ac:chgData name="MARINO MARCELLA" userId="081cde8e-ad0c-425e-ab43-eb502e30a927" providerId="ADAL" clId="{47FF18AF-78DA-4B88-9C5C-33C54252F1C6}" dt="2023-03-06T16:37:09.393" v="7" actId="478"/>
          <ac:spMkLst>
            <pc:docMk/>
            <pc:sldMk cId="671587184" sldId="2147472711"/>
            <ac:spMk id="41" creationId="{39CD8943-0AD2-4E9C-BEE5-C329F0AD4E87}"/>
          </ac:spMkLst>
        </pc:spChg>
        <pc:graphicFrameChg chg="add mod">
          <ac:chgData name="MARINO MARCELLA" userId="081cde8e-ad0c-425e-ab43-eb502e30a927" providerId="ADAL" clId="{47FF18AF-78DA-4B88-9C5C-33C54252F1C6}" dt="2023-03-06T17:15:56.317" v="734"/>
          <ac:graphicFrameMkLst>
            <pc:docMk/>
            <pc:sldMk cId="671587184" sldId="2147472711"/>
            <ac:graphicFrameMk id="27" creationId="{DD85817C-6F1F-48FC-887B-85DFD1C957CF}"/>
          </ac:graphicFrameMkLst>
        </pc:graphicFrameChg>
        <pc:graphicFrameChg chg="add mod">
          <ac:chgData name="MARINO MARCELLA" userId="081cde8e-ad0c-425e-ab43-eb502e30a927" providerId="ADAL" clId="{47FF18AF-78DA-4B88-9C5C-33C54252F1C6}" dt="2023-03-06T17:15:56.317" v="734"/>
          <ac:graphicFrameMkLst>
            <pc:docMk/>
            <pc:sldMk cId="671587184" sldId="2147472711"/>
            <ac:graphicFrameMk id="28" creationId="{2F3556CD-18F9-47E4-8ADB-87D20D0E5D54}"/>
          </ac:graphicFrameMkLst>
        </pc:graphicFrameChg>
        <pc:graphicFrameChg chg="add mod">
          <ac:chgData name="MARINO MARCELLA" userId="081cde8e-ad0c-425e-ab43-eb502e30a927" providerId="ADAL" clId="{47FF18AF-78DA-4B88-9C5C-33C54252F1C6}" dt="2023-03-06T17:15:56.317" v="734"/>
          <ac:graphicFrameMkLst>
            <pc:docMk/>
            <pc:sldMk cId="671587184" sldId="2147472711"/>
            <ac:graphicFrameMk id="29" creationId="{EB13E313-5633-46A9-BF77-D8BFCB787DFD}"/>
          </ac:graphicFrameMkLst>
        </pc:graphicFrameChg>
        <pc:picChg chg="del">
          <ac:chgData name="MARINO MARCELLA" userId="081cde8e-ad0c-425e-ab43-eb502e30a927" providerId="ADAL" clId="{47FF18AF-78DA-4B88-9C5C-33C54252F1C6}" dt="2023-03-06T17:15:31.575" v="732" actId="478"/>
          <ac:picMkLst>
            <pc:docMk/>
            <pc:sldMk cId="671587184" sldId="2147472711"/>
            <ac:picMk id="2" creationId="{18E6A999-5456-ACA6-020A-6866898C41C0}"/>
          </ac:picMkLst>
        </pc:picChg>
        <pc:picChg chg="del">
          <ac:chgData name="MARINO MARCELLA" userId="081cde8e-ad0c-425e-ab43-eb502e30a927" providerId="ADAL" clId="{47FF18AF-78DA-4B88-9C5C-33C54252F1C6}" dt="2023-03-06T17:15:28.622" v="731" actId="478"/>
          <ac:picMkLst>
            <pc:docMk/>
            <pc:sldMk cId="671587184" sldId="2147472711"/>
            <ac:picMk id="4" creationId="{0446E52E-53E7-DE05-B08F-9EFE75B2BCF7}"/>
          </ac:picMkLst>
        </pc:picChg>
        <pc:picChg chg="del">
          <ac:chgData name="MARINO MARCELLA" userId="081cde8e-ad0c-425e-ab43-eb502e30a927" providerId="ADAL" clId="{47FF18AF-78DA-4B88-9C5C-33C54252F1C6}" dt="2023-03-06T17:15:27.276" v="730" actId="478"/>
          <ac:picMkLst>
            <pc:docMk/>
            <pc:sldMk cId="671587184" sldId="2147472711"/>
            <ac:picMk id="17" creationId="{4C578A28-96DB-64F2-0795-846EE3F6A638}"/>
          </ac:picMkLst>
        </pc:picChg>
        <pc:picChg chg="del">
          <ac:chgData name="MARINO MARCELLA" userId="081cde8e-ad0c-425e-ab43-eb502e30a927" providerId="ADAL" clId="{47FF18AF-78DA-4B88-9C5C-33C54252F1C6}" dt="2023-03-06T17:15:25.870" v="729" actId="478"/>
          <ac:picMkLst>
            <pc:docMk/>
            <pc:sldMk cId="671587184" sldId="2147472711"/>
            <ac:picMk id="18" creationId="{F124F976-43F8-184D-9F2E-C0B75F84F825}"/>
          </ac:picMkLst>
        </pc:picChg>
        <pc:picChg chg="del">
          <ac:chgData name="MARINO MARCELLA" userId="081cde8e-ad0c-425e-ab43-eb502e30a927" providerId="ADAL" clId="{47FF18AF-78DA-4B88-9C5C-33C54252F1C6}" dt="2023-03-06T17:15:23.865" v="728" actId="478"/>
          <ac:picMkLst>
            <pc:docMk/>
            <pc:sldMk cId="671587184" sldId="2147472711"/>
            <ac:picMk id="25" creationId="{2787784C-FBEB-3652-EBC9-DA44DB7E1E54}"/>
          </ac:picMkLst>
        </pc:picChg>
      </pc:sldChg>
      <pc:sldChg chg="addSp delSp modSp mod delAnim">
        <pc:chgData name="MARINO MARCELLA" userId="081cde8e-ad0c-425e-ab43-eb502e30a927" providerId="ADAL" clId="{47FF18AF-78DA-4B88-9C5C-33C54252F1C6}" dt="2023-03-06T17:16:15.996" v="742"/>
        <pc:sldMkLst>
          <pc:docMk/>
          <pc:sldMk cId="2655164510" sldId="2147472712"/>
        </pc:sldMkLst>
        <pc:spChg chg="del">
          <ac:chgData name="MARINO MARCELLA" userId="081cde8e-ad0c-425e-ab43-eb502e30a927" providerId="ADAL" clId="{47FF18AF-78DA-4B88-9C5C-33C54252F1C6}" dt="2023-03-06T16:37:21.210" v="12" actId="478"/>
          <ac:spMkLst>
            <pc:docMk/>
            <pc:sldMk cId="2655164510" sldId="2147472712"/>
            <ac:spMk id="4" creationId="{E315B67A-74FC-166B-0F8B-D106D9CF3D1B}"/>
          </ac:spMkLst>
        </pc:spChg>
        <pc:spChg chg="add mod">
          <ac:chgData name="MARINO MARCELLA" userId="081cde8e-ad0c-425e-ab43-eb502e30a927" providerId="ADAL" clId="{47FF18AF-78DA-4B88-9C5C-33C54252F1C6}" dt="2023-03-06T16:37:18.806" v="11"/>
          <ac:spMkLst>
            <pc:docMk/>
            <pc:sldMk cId="2655164510" sldId="2147472712"/>
            <ac:spMk id="22" creationId="{02B4A5EF-3861-4F86-B8C3-524D2D92F369}"/>
          </ac:spMkLst>
        </pc:spChg>
        <pc:spChg chg="add mod">
          <ac:chgData name="MARINO MARCELLA" userId="081cde8e-ad0c-425e-ab43-eb502e30a927" providerId="ADAL" clId="{47FF18AF-78DA-4B88-9C5C-33C54252F1C6}" dt="2023-03-06T16:37:18.806" v="11"/>
          <ac:spMkLst>
            <pc:docMk/>
            <pc:sldMk cId="2655164510" sldId="2147472712"/>
            <ac:spMk id="23" creationId="{9222176C-2E17-42DC-A549-70D977B6D378}"/>
          </ac:spMkLst>
        </pc:spChg>
        <pc:spChg chg="del">
          <ac:chgData name="MARINO MARCELLA" userId="081cde8e-ad0c-425e-ab43-eb502e30a927" providerId="ADAL" clId="{47FF18AF-78DA-4B88-9C5C-33C54252F1C6}" dt="2023-03-06T16:37:18.499" v="10" actId="478"/>
          <ac:spMkLst>
            <pc:docMk/>
            <pc:sldMk cId="2655164510" sldId="2147472712"/>
            <ac:spMk id="41" creationId="{39CD8943-0AD2-4E9C-BEE5-C329F0AD4E87}"/>
          </ac:spMkLst>
        </pc:spChg>
        <pc:graphicFrameChg chg="add mod">
          <ac:chgData name="MARINO MARCELLA" userId="081cde8e-ad0c-425e-ab43-eb502e30a927" providerId="ADAL" clId="{47FF18AF-78DA-4B88-9C5C-33C54252F1C6}" dt="2023-03-06T17:16:15.996" v="742"/>
          <ac:graphicFrameMkLst>
            <pc:docMk/>
            <pc:sldMk cId="2655164510" sldId="2147472712"/>
            <ac:graphicFrameMk id="24" creationId="{DCBF4D57-F65B-49E4-843F-67534F6FD790}"/>
          </ac:graphicFrameMkLst>
        </pc:graphicFrameChg>
        <pc:graphicFrameChg chg="add mod">
          <ac:chgData name="MARINO MARCELLA" userId="081cde8e-ad0c-425e-ab43-eb502e30a927" providerId="ADAL" clId="{47FF18AF-78DA-4B88-9C5C-33C54252F1C6}" dt="2023-03-06T17:16:15.996" v="742"/>
          <ac:graphicFrameMkLst>
            <pc:docMk/>
            <pc:sldMk cId="2655164510" sldId="2147472712"/>
            <ac:graphicFrameMk id="25" creationId="{34591857-63B4-479F-BAA6-2D03A0324AA4}"/>
          </ac:graphicFrameMkLst>
        </pc:graphicFrameChg>
        <pc:graphicFrameChg chg="add mod">
          <ac:chgData name="MARINO MARCELLA" userId="081cde8e-ad0c-425e-ab43-eb502e30a927" providerId="ADAL" clId="{47FF18AF-78DA-4B88-9C5C-33C54252F1C6}" dt="2023-03-06T17:16:15.996" v="742"/>
          <ac:graphicFrameMkLst>
            <pc:docMk/>
            <pc:sldMk cId="2655164510" sldId="2147472712"/>
            <ac:graphicFrameMk id="26" creationId="{1796CDD5-4CF1-4E2E-BD74-EEE25172AF6D}"/>
          </ac:graphicFrameMkLst>
        </pc:graphicFrameChg>
        <pc:picChg chg="del">
          <ac:chgData name="MARINO MARCELLA" userId="081cde8e-ad0c-425e-ab43-eb502e30a927" providerId="ADAL" clId="{47FF18AF-78DA-4B88-9C5C-33C54252F1C6}" dt="2023-03-06T17:16:13.933" v="740" actId="478"/>
          <ac:picMkLst>
            <pc:docMk/>
            <pc:sldMk cId="2655164510" sldId="2147472712"/>
            <ac:picMk id="5" creationId="{EC8B95F3-4EDC-8C3C-09E9-7775A1BAC03E}"/>
          </ac:picMkLst>
        </pc:picChg>
        <pc:picChg chg="del">
          <ac:chgData name="MARINO MARCELLA" userId="081cde8e-ad0c-425e-ab43-eb502e30a927" providerId="ADAL" clId="{47FF18AF-78DA-4B88-9C5C-33C54252F1C6}" dt="2023-03-06T17:16:14.957" v="741" actId="478"/>
          <ac:picMkLst>
            <pc:docMk/>
            <pc:sldMk cId="2655164510" sldId="2147472712"/>
            <ac:picMk id="17" creationId="{4C578A28-96DB-64F2-0795-846EE3F6A638}"/>
          </ac:picMkLst>
        </pc:picChg>
        <pc:picChg chg="del">
          <ac:chgData name="MARINO MARCELLA" userId="081cde8e-ad0c-425e-ab43-eb502e30a927" providerId="ADAL" clId="{47FF18AF-78DA-4B88-9C5C-33C54252F1C6}" dt="2023-03-06T17:16:12.745" v="739" actId="478"/>
          <ac:picMkLst>
            <pc:docMk/>
            <pc:sldMk cId="2655164510" sldId="2147472712"/>
            <ac:picMk id="18" creationId="{F124F976-43F8-184D-9F2E-C0B75F84F825}"/>
          </ac:picMkLst>
        </pc:picChg>
      </pc:sldChg>
      <pc:sldChg chg="addSp delSp modSp mod ord delAnim">
        <pc:chgData name="MARINO MARCELLA" userId="081cde8e-ad0c-425e-ab43-eb502e30a927" providerId="ADAL" clId="{47FF18AF-78DA-4B88-9C5C-33C54252F1C6}" dt="2023-03-06T17:16:06.453" v="738"/>
        <pc:sldMkLst>
          <pc:docMk/>
          <pc:sldMk cId="2005943319" sldId="2147472713"/>
        </pc:sldMkLst>
        <pc:spChg chg="del">
          <ac:chgData name="MARINO MARCELLA" userId="081cde8e-ad0c-425e-ab43-eb502e30a927" providerId="ADAL" clId="{47FF18AF-78DA-4B88-9C5C-33C54252F1C6}" dt="2023-03-06T16:37:26.837" v="15" actId="478"/>
          <ac:spMkLst>
            <pc:docMk/>
            <pc:sldMk cId="2005943319" sldId="2147472713"/>
            <ac:spMk id="3" creationId="{93B872C6-278D-E0B2-6DD3-A00C65B5463F}"/>
          </ac:spMkLst>
        </pc:spChg>
        <pc:spChg chg="add mod">
          <ac:chgData name="MARINO MARCELLA" userId="081cde8e-ad0c-425e-ab43-eb502e30a927" providerId="ADAL" clId="{47FF18AF-78DA-4B88-9C5C-33C54252F1C6}" dt="2023-03-06T16:37:25.136" v="14"/>
          <ac:spMkLst>
            <pc:docMk/>
            <pc:sldMk cId="2005943319" sldId="2147472713"/>
            <ac:spMk id="22" creationId="{AAD214EA-571C-41F8-AB15-501BA81ACD6C}"/>
          </ac:spMkLst>
        </pc:spChg>
        <pc:spChg chg="add mod">
          <ac:chgData name="MARINO MARCELLA" userId="081cde8e-ad0c-425e-ab43-eb502e30a927" providerId="ADAL" clId="{47FF18AF-78DA-4B88-9C5C-33C54252F1C6}" dt="2023-03-06T16:37:25.136" v="14"/>
          <ac:spMkLst>
            <pc:docMk/>
            <pc:sldMk cId="2005943319" sldId="2147472713"/>
            <ac:spMk id="23" creationId="{76D89D7E-1DB1-49E3-9C13-C1D97E6605CC}"/>
          </ac:spMkLst>
        </pc:spChg>
        <pc:spChg chg="del">
          <ac:chgData name="MARINO MARCELLA" userId="081cde8e-ad0c-425e-ab43-eb502e30a927" providerId="ADAL" clId="{47FF18AF-78DA-4B88-9C5C-33C54252F1C6}" dt="2023-03-06T16:37:24.851" v="13" actId="478"/>
          <ac:spMkLst>
            <pc:docMk/>
            <pc:sldMk cId="2005943319" sldId="2147472713"/>
            <ac:spMk id="41" creationId="{39CD8943-0AD2-4E9C-BEE5-C329F0AD4E87}"/>
          </ac:spMkLst>
        </pc:spChg>
        <pc:graphicFrameChg chg="add mod">
          <ac:chgData name="MARINO MARCELLA" userId="081cde8e-ad0c-425e-ab43-eb502e30a927" providerId="ADAL" clId="{47FF18AF-78DA-4B88-9C5C-33C54252F1C6}" dt="2023-03-06T17:16:06.453" v="738"/>
          <ac:graphicFrameMkLst>
            <pc:docMk/>
            <pc:sldMk cId="2005943319" sldId="2147472713"/>
            <ac:graphicFrameMk id="24" creationId="{D82DB4F0-A2E3-4AEB-BA03-8A306800E192}"/>
          </ac:graphicFrameMkLst>
        </pc:graphicFrameChg>
        <pc:graphicFrameChg chg="add mod">
          <ac:chgData name="MARINO MARCELLA" userId="081cde8e-ad0c-425e-ab43-eb502e30a927" providerId="ADAL" clId="{47FF18AF-78DA-4B88-9C5C-33C54252F1C6}" dt="2023-03-06T17:16:06.453" v="738"/>
          <ac:graphicFrameMkLst>
            <pc:docMk/>
            <pc:sldMk cId="2005943319" sldId="2147472713"/>
            <ac:graphicFrameMk id="25" creationId="{1D4295FF-689C-4C3C-BFF4-E82F647AEB88}"/>
          </ac:graphicFrameMkLst>
        </pc:graphicFrameChg>
        <pc:graphicFrameChg chg="add mod">
          <ac:chgData name="MARINO MARCELLA" userId="081cde8e-ad0c-425e-ab43-eb502e30a927" providerId="ADAL" clId="{47FF18AF-78DA-4B88-9C5C-33C54252F1C6}" dt="2023-03-06T17:16:06.453" v="738"/>
          <ac:graphicFrameMkLst>
            <pc:docMk/>
            <pc:sldMk cId="2005943319" sldId="2147472713"/>
            <ac:graphicFrameMk id="26" creationId="{D9CE0247-6961-4A75-9A01-7870B1D98950}"/>
          </ac:graphicFrameMkLst>
        </pc:graphicFrameChg>
        <pc:picChg chg="del">
          <ac:chgData name="MARINO MARCELLA" userId="081cde8e-ad0c-425e-ab43-eb502e30a927" providerId="ADAL" clId="{47FF18AF-78DA-4B88-9C5C-33C54252F1C6}" dt="2023-03-06T17:16:05.431" v="737" actId="478"/>
          <ac:picMkLst>
            <pc:docMk/>
            <pc:sldMk cId="2005943319" sldId="2147472713"/>
            <ac:picMk id="6" creationId="{4F93CC5F-89D2-736E-3393-42396214C7C8}"/>
          </ac:picMkLst>
        </pc:picChg>
        <pc:picChg chg="del">
          <ac:chgData name="MARINO MARCELLA" userId="081cde8e-ad0c-425e-ab43-eb502e30a927" providerId="ADAL" clId="{47FF18AF-78DA-4B88-9C5C-33C54252F1C6}" dt="2023-03-06T17:16:04.421" v="736" actId="478"/>
          <ac:picMkLst>
            <pc:docMk/>
            <pc:sldMk cId="2005943319" sldId="2147472713"/>
            <ac:picMk id="17" creationId="{4C578A28-96DB-64F2-0795-846EE3F6A638}"/>
          </ac:picMkLst>
        </pc:picChg>
        <pc:picChg chg="del">
          <ac:chgData name="MARINO MARCELLA" userId="081cde8e-ad0c-425e-ab43-eb502e30a927" providerId="ADAL" clId="{47FF18AF-78DA-4B88-9C5C-33C54252F1C6}" dt="2023-03-06T17:16:02.666" v="735" actId="478"/>
          <ac:picMkLst>
            <pc:docMk/>
            <pc:sldMk cId="2005943319" sldId="2147472713"/>
            <ac:picMk id="18" creationId="{F124F976-43F8-184D-9F2E-C0B75F84F825}"/>
          </ac:picMkLst>
        </pc:picChg>
      </pc:sldChg>
      <pc:sldChg chg="addSp delSp modSp mod delAnim">
        <pc:chgData name="MARINO MARCELLA" userId="081cde8e-ad0c-425e-ab43-eb502e30a927" providerId="ADAL" clId="{47FF18AF-78DA-4B88-9C5C-33C54252F1C6}" dt="2023-03-06T17:16:23.570" v="746"/>
        <pc:sldMkLst>
          <pc:docMk/>
          <pc:sldMk cId="3605584043" sldId="2147472714"/>
        </pc:sldMkLst>
        <pc:spChg chg="del">
          <ac:chgData name="MARINO MARCELLA" userId="081cde8e-ad0c-425e-ab43-eb502e30a927" providerId="ADAL" clId="{47FF18AF-78DA-4B88-9C5C-33C54252F1C6}" dt="2023-03-06T16:37:34.841" v="18" actId="478"/>
          <ac:spMkLst>
            <pc:docMk/>
            <pc:sldMk cId="3605584043" sldId="2147472714"/>
            <ac:spMk id="4" creationId="{1B3FA0C8-FEAB-7C4B-F0B6-DDFB9A6BB295}"/>
          </ac:spMkLst>
        </pc:spChg>
        <pc:spChg chg="add mod">
          <ac:chgData name="MARINO MARCELLA" userId="081cde8e-ad0c-425e-ab43-eb502e30a927" providerId="ADAL" clId="{47FF18AF-78DA-4B88-9C5C-33C54252F1C6}" dt="2023-03-06T16:37:32.456" v="17"/>
          <ac:spMkLst>
            <pc:docMk/>
            <pc:sldMk cId="3605584043" sldId="2147472714"/>
            <ac:spMk id="22" creationId="{51524C6B-B2B1-45BE-9D91-CFCA980187E0}"/>
          </ac:spMkLst>
        </pc:spChg>
        <pc:spChg chg="add mod">
          <ac:chgData name="MARINO MARCELLA" userId="081cde8e-ad0c-425e-ab43-eb502e30a927" providerId="ADAL" clId="{47FF18AF-78DA-4B88-9C5C-33C54252F1C6}" dt="2023-03-06T16:37:32.456" v="17"/>
          <ac:spMkLst>
            <pc:docMk/>
            <pc:sldMk cId="3605584043" sldId="2147472714"/>
            <ac:spMk id="23" creationId="{0DAF9D6D-9E15-4F7C-8C3A-D0B6886F71F6}"/>
          </ac:spMkLst>
        </pc:spChg>
        <pc:spChg chg="del">
          <ac:chgData name="MARINO MARCELLA" userId="081cde8e-ad0c-425e-ab43-eb502e30a927" providerId="ADAL" clId="{47FF18AF-78DA-4B88-9C5C-33C54252F1C6}" dt="2023-03-06T16:37:32.123" v="16" actId="478"/>
          <ac:spMkLst>
            <pc:docMk/>
            <pc:sldMk cId="3605584043" sldId="2147472714"/>
            <ac:spMk id="41" creationId="{39CD8943-0AD2-4E9C-BEE5-C329F0AD4E87}"/>
          </ac:spMkLst>
        </pc:spChg>
        <pc:graphicFrameChg chg="add mod">
          <ac:chgData name="MARINO MARCELLA" userId="081cde8e-ad0c-425e-ab43-eb502e30a927" providerId="ADAL" clId="{47FF18AF-78DA-4B88-9C5C-33C54252F1C6}" dt="2023-03-06T17:16:23.570" v="746"/>
          <ac:graphicFrameMkLst>
            <pc:docMk/>
            <pc:sldMk cId="3605584043" sldId="2147472714"/>
            <ac:graphicFrameMk id="24" creationId="{02D2E1E8-6F53-431C-A5C0-950DC46C8849}"/>
          </ac:graphicFrameMkLst>
        </pc:graphicFrameChg>
        <pc:graphicFrameChg chg="add mod">
          <ac:chgData name="MARINO MARCELLA" userId="081cde8e-ad0c-425e-ab43-eb502e30a927" providerId="ADAL" clId="{47FF18AF-78DA-4B88-9C5C-33C54252F1C6}" dt="2023-03-06T17:16:23.570" v="746"/>
          <ac:graphicFrameMkLst>
            <pc:docMk/>
            <pc:sldMk cId="3605584043" sldId="2147472714"/>
            <ac:graphicFrameMk id="25" creationId="{A9566DCC-61B6-4255-8D82-859B3A192C15}"/>
          </ac:graphicFrameMkLst>
        </pc:graphicFrameChg>
        <pc:graphicFrameChg chg="add mod">
          <ac:chgData name="MARINO MARCELLA" userId="081cde8e-ad0c-425e-ab43-eb502e30a927" providerId="ADAL" clId="{47FF18AF-78DA-4B88-9C5C-33C54252F1C6}" dt="2023-03-06T17:16:23.570" v="746"/>
          <ac:graphicFrameMkLst>
            <pc:docMk/>
            <pc:sldMk cId="3605584043" sldId="2147472714"/>
            <ac:graphicFrameMk id="26" creationId="{9FBE640A-B0F1-4F5F-92A8-8E668E9DE849}"/>
          </ac:graphicFrameMkLst>
        </pc:graphicFrameChg>
        <pc:picChg chg="del">
          <ac:chgData name="MARINO MARCELLA" userId="081cde8e-ad0c-425e-ab43-eb502e30a927" providerId="ADAL" clId="{47FF18AF-78DA-4B88-9C5C-33C54252F1C6}" dt="2023-03-06T17:16:21.490" v="744" actId="478"/>
          <ac:picMkLst>
            <pc:docMk/>
            <pc:sldMk cId="3605584043" sldId="2147472714"/>
            <ac:picMk id="5" creationId="{EC8B95F3-4EDC-8C3C-09E9-7775A1BAC03E}"/>
          </ac:picMkLst>
        </pc:picChg>
        <pc:picChg chg="del">
          <ac:chgData name="MARINO MARCELLA" userId="081cde8e-ad0c-425e-ab43-eb502e30a927" providerId="ADAL" clId="{47FF18AF-78DA-4B88-9C5C-33C54252F1C6}" dt="2023-03-06T17:16:23.072" v="745" actId="478"/>
          <ac:picMkLst>
            <pc:docMk/>
            <pc:sldMk cId="3605584043" sldId="2147472714"/>
            <ac:picMk id="17" creationId="{4C578A28-96DB-64F2-0795-846EE3F6A638}"/>
          </ac:picMkLst>
        </pc:picChg>
        <pc:picChg chg="del">
          <ac:chgData name="MARINO MARCELLA" userId="081cde8e-ad0c-425e-ab43-eb502e30a927" providerId="ADAL" clId="{47FF18AF-78DA-4B88-9C5C-33C54252F1C6}" dt="2023-03-06T17:16:20.486" v="743" actId="478"/>
          <ac:picMkLst>
            <pc:docMk/>
            <pc:sldMk cId="3605584043" sldId="2147472714"/>
            <ac:picMk id="18" creationId="{F124F976-43F8-184D-9F2E-C0B75F84F825}"/>
          </ac:picMkLst>
        </pc:picChg>
      </pc:sldChg>
      <pc:sldChg chg="modSp del mod">
        <pc:chgData name="MARINO MARCELLA" userId="081cde8e-ad0c-425e-ab43-eb502e30a927" providerId="ADAL" clId="{47FF18AF-78DA-4B88-9C5C-33C54252F1C6}" dt="2023-03-06T17:37:21.026" v="784" actId="47"/>
        <pc:sldMkLst>
          <pc:docMk/>
          <pc:sldMk cId="2042383850" sldId="2147472715"/>
        </pc:sldMkLst>
        <pc:spChg chg="mod">
          <ac:chgData name="MARINO MARCELLA" userId="081cde8e-ad0c-425e-ab43-eb502e30a927" providerId="ADAL" clId="{47FF18AF-78DA-4B88-9C5C-33C54252F1C6}" dt="2023-03-06T16:53:17.381" v="373" actId="404"/>
          <ac:spMkLst>
            <pc:docMk/>
            <pc:sldMk cId="2042383850" sldId="2147472715"/>
            <ac:spMk id="53" creationId="{ED9ACE6D-BD64-40CD-AFE0-D57A15BC46F7}"/>
          </ac:spMkLst>
        </pc:spChg>
      </pc:sldChg>
      <pc:sldChg chg="add">
        <pc:chgData name="MARINO MARCELLA" userId="081cde8e-ad0c-425e-ab43-eb502e30a927" providerId="ADAL" clId="{47FF18AF-78DA-4B88-9C5C-33C54252F1C6}" dt="2023-03-06T16:36:31.517" v="0"/>
        <pc:sldMkLst>
          <pc:docMk/>
          <pc:sldMk cId="2644015623" sldId="2147472717"/>
        </pc:sldMkLst>
      </pc:sldChg>
    </pc:docChg>
  </pc:docChgLst>
  <pc:docChgLst>
    <pc:chgData name="MARINO MARCELLA" userId="081cde8e-ad0c-425e-ab43-eb502e30a927" providerId="ADAL" clId="{071CB98D-A2AE-4A9A-9CCB-30D832D940DC}"/>
    <pc:docChg chg="undo redo custSel addSld delSld modSld modSection">
      <pc:chgData name="MARINO MARCELLA" userId="081cde8e-ad0c-425e-ab43-eb502e30a927" providerId="ADAL" clId="{071CB98D-A2AE-4A9A-9CCB-30D832D940DC}" dt="2023-03-07T15:01:28.970" v="249" actId="403"/>
      <pc:docMkLst>
        <pc:docMk/>
      </pc:docMkLst>
      <pc:sldChg chg="addSp delSp modSp mod">
        <pc:chgData name="MARINO MARCELLA" userId="081cde8e-ad0c-425e-ab43-eb502e30a927" providerId="ADAL" clId="{071CB98D-A2AE-4A9A-9CCB-30D832D940DC}" dt="2023-03-07T13:27:52.551" v="147"/>
        <pc:sldMkLst>
          <pc:docMk/>
          <pc:sldMk cId="1444133202" sldId="288"/>
        </pc:sldMkLst>
        <pc:picChg chg="del mod">
          <ac:chgData name="MARINO MARCELLA" userId="081cde8e-ad0c-425e-ab43-eb502e30a927" providerId="ADAL" clId="{071CB98D-A2AE-4A9A-9CCB-30D832D940DC}" dt="2023-03-07T13:27:52.238" v="146" actId="478"/>
          <ac:picMkLst>
            <pc:docMk/>
            <pc:sldMk cId="1444133202" sldId="288"/>
            <ac:picMk id="16" creationId="{B7EB9B8B-142B-4838-ACBD-87D8278DAEEA}"/>
          </ac:picMkLst>
        </pc:picChg>
        <pc:picChg chg="add mod">
          <ac:chgData name="MARINO MARCELLA" userId="081cde8e-ad0c-425e-ab43-eb502e30a927" providerId="ADAL" clId="{071CB98D-A2AE-4A9A-9CCB-30D832D940DC}" dt="2023-03-07T13:27:52.551" v="147"/>
          <ac:picMkLst>
            <pc:docMk/>
            <pc:sldMk cId="1444133202" sldId="288"/>
            <ac:picMk id="89" creationId="{59FAF539-A92A-4B20-9BFF-D614D66AECA0}"/>
          </ac:picMkLst>
        </pc:picChg>
      </pc:sldChg>
      <pc:sldChg chg="addSp delSp modSp mod">
        <pc:chgData name="MARINO MARCELLA" userId="081cde8e-ad0c-425e-ab43-eb502e30a927" providerId="ADAL" clId="{071CB98D-A2AE-4A9A-9CCB-30D832D940DC}" dt="2023-03-07T13:20:28.110" v="93"/>
        <pc:sldMkLst>
          <pc:docMk/>
          <pc:sldMk cId="606783312" sldId="2134808101"/>
        </pc:sldMkLst>
        <pc:spChg chg="del">
          <ac:chgData name="MARINO MARCELLA" userId="081cde8e-ad0c-425e-ab43-eb502e30a927" providerId="ADAL" clId="{071CB98D-A2AE-4A9A-9CCB-30D832D940DC}" dt="2023-03-06T19:30:51.256" v="6" actId="21"/>
          <ac:spMkLst>
            <pc:docMk/>
            <pc:sldMk cId="606783312" sldId="2134808101"/>
            <ac:spMk id="32" creationId="{3457D962-144B-4DA4-8F4A-72E318C08676}"/>
          </ac:spMkLst>
        </pc:spChg>
        <pc:spChg chg="add del mod">
          <ac:chgData name="MARINO MARCELLA" userId="081cde8e-ad0c-425e-ab43-eb502e30a927" providerId="ADAL" clId="{071CB98D-A2AE-4A9A-9CCB-30D832D940DC}" dt="2023-03-06T19:30:59.022" v="8" actId="478"/>
          <ac:spMkLst>
            <pc:docMk/>
            <pc:sldMk cId="606783312" sldId="2134808101"/>
            <ac:spMk id="33" creationId="{BA4D3853-C785-4C58-9B09-2EFBA15E7E4D}"/>
          </ac:spMkLst>
        </pc:spChg>
        <pc:spChg chg="mod">
          <ac:chgData name="MARINO MARCELLA" userId="081cde8e-ad0c-425e-ab43-eb502e30a927" providerId="ADAL" clId="{071CB98D-A2AE-4A9A-9CCB-30D832D940DC}" dt="2023-03-06T19:30:57.122" v="7" actId="108"/>
          <ac:spMkLst>
            <pc:docMk/>
            <pc:sldMk cId="606783312" sldId="2134808101"/>
            <ac:spMk id="34" creationId="{456D1E6D-1A28-4B77-937C-FB0C0264CF9C}"/>
          </ac:spMkLst>
        </pc:spChg>
        <pc:spChg chg="add mod">
          <ac:chgData name="MARINO MARCELLA" userId="081cde8e-ad0c-425e-ab43-eb502e30a927" providerId="ADAL" clId="{071CB98D-A2AE-4A9A-9CCB-30D832D940DC}" dt="2023-03-06T19:30:59.421" v="9"/>
          <ac:spMkLst>
            <pc:docMk/>
            <pc:sldMk cId="606783312" sldId="2134808101"/>
            <ac:spMk id="36" creationId="{2BC7CBFB-398D-4D46-BCC1-B2A8CD221709}"/>
          </ac:spMkLst>
        </pc:spChg>
        <pc:graphicFrameChg chg="add mod">
          <ac:chgData name="MARINO MARCELLA" userId="081cde8e-ad0c-425e-ab43-eb502e30a927" providerId="ADAL" clId="{071CB98D-A2AE-4A9A-9CCB-30D832D940DC}" dt="2023-03-07T13:20:28.110" v="93"/>
          <ac:graphicFrameMkLst>
            <pc:docMk/>
            <pc:sldMk cId="606783312" sldId="2134808101"/>
            <ac:graphicFrameMk id="41" creationId="{DB029145-87B1-4EC1-A111-D6B00F6360F7}"/>
          </ac:graphicFrameMkLst>
        </pc:graphicFrameChg>
      </pc:sldChg>
      <pc:sldChg chg="addSp delSp modSp mod">
        <pc:chgData name="MARINO MARCELLA" userId="081cde8e-ad0c-425e-ab43-eb502e30a927" providerId="ADAL" clId="{071CB98D-A2AE-4A9A-9CCB-30D832D940DC}" dt="2023-03-07T13:27:49.704" v="145"/>
        <pc:sldMkLst>
          <pc:docMk/>
          <pc:sldMk cId="91763752" sldId="2134808116"/>
        </pc:sldMkLst>
        <pc:picChg chg="del">
          <ac:chgData name="MARINO MARCELLA" userId="081cde8e-ad0c-425e-ab43-eb502e30a927" providerId="ADAL" clId="{071CB98D-A2AE-4A9A-9CCB-30D832D940DC}" dt="2023-03-07T13:27:33.484" v="137" actId="478"/>
          <ac:picMkLst>
            <pc:docMk/>
            <pc:sldMk cId="91763752" sldId="2134808116"/>
            <ac:picMk id="16" creationId="{B7EB9B8B-142B-4838-ACBD-87D8278DAEEA}"/>
          </ac:picMkLst>
        </pc:picChg>
        <pc:picChg chg="add del mod">
          <ac:chgData name="MARINO MARCELLA" userId="081cde8e-ad0c-425e-ab43-eb502e30a927" providerId="ADAL" clId="{071CB98D-A2AE-4A9A-9CCB-30D832D940DC}" dt="2023-03-07T13:27:49.455" v="144" actId="478"/>
          <ac:picMkLst>
            <pc:docMk/>
            <pc:sldMk cId="91763752" sldId="2134808116"/>
            <ac:picMk id="98" creationId="{BE4102E7-0EFE-487B-96C4-8DE3F997636B}"/>
          </ac:picMkLst>
        </pc:picChg>
        <pc:picChg chg="add mod">
          <ac:chgData name="MARINO MARCELLA" userId="081cde8e-ad0c-425e-ab43-eb502e30a927" providerId="ADAL" clId="{071CB98D-A2AE-4A9A-9CCB-30D832D940DC}" dt="2023-03-07T13:27:49.704" v="145"/>
          <ac:picMkLst>
            <pc:docMk/>
            <pc:sldMk cId="91763752" sldId="2134808116"/>
            <ac:picMk id="99" creationId="{AC6FCC9A-D882-4207-92F6-C28D552301E4}"/>
          </ac:picMkLst>
        </pc:picChg>
      </pc:sldChg>
      <pc:sldChg chg="addSp delSp modSp mod">
        <pc:chgData name="MARINO MARCELLA" userId="081cde8e-ad0c-425e-ab43-eb502e30a927" providerId="ADAL" clId="{071CB98D-A2AE-4A9A-9CCB-30D832D940DC}" dt="2023-03-07T13:27:46.229" v="143" actId="1076"/>
        <pc:sldMkLst>
          <pc:docMk/>
          <pc:sldMk cId="3678212473" sldId="2134808117"/>
        </pc:sldMkLst>
        <pc:spChg chg="mod">
          <ac:chgData name="MARINO MARCELLA" userId="081cde8e-ad0c-425e-ab43-eb502e30a927" providerId="ADAL" clId="{071CB98D-A2AE-4A9A-9CCB-30D832D940DC}" dt="2023-03-07T12:17:59.198" v="10" actId="20577"/>
          <ac:spMkLst>
            <pc:docMk/>
            <pc:sldMk cId="3678212473" sldId="2134808117"/>
            <ac:spMk id="64" creationId="{009D6458-88AE-4A3C-83E4-AAC788952DD1}"/>
          </ac:spMkLst>
        </pc:spChg>
        <pc:spChg chg="mod ord">
          <ac:chgData name="MARINO MARCELLA" userId="081cde8e-ad0c-425e-ab43-eb502e30a927" providerId="ADAL" clId="{071CB98D-A2AE-4A9A-9CCB-30D832D940DC}" dt="2023-03-07T13:25:15.842" v="119" actId="1076"/>
          <ac:spMkLst>
            <pc:docMk/>
            <pc:sldMk cId="3678212473" sldId="2134808117"/>
            <ac:spMk id="356" creationId="{ADCEFC75-C780-810E-E933-8C300FA31737}"/>
          </ac:spMkLst>
        </pc:spChg>
        <pc:spChg chg="mod ord">
          <ac:chgData name="MARINO MARCELLA" userId="081cde8e-ad0c-425e-ab43-eb502e30a927" providerId="ADAL" clId="{071CB98D-A2AE-4A9A-9CCB-30D832D940DC}" dt="2023-03-07T13:25:18.905" v="126" actId="1076"/>
          <ac:spMkLst>
            <pc:docMk/>
            <pc:sldMk cId="3678212473" sldId="2134808117"/>
            <ac:spMk id="357" creationId="{776EBA28-8A84-4640-2AC6-B754DD5856EC}"/>
          </ac:spMkLst>
        </pc:spChg>
        <pc:spChg chg="mod ord">
          <ac:chgData name="MARINO MARCELLA" userId="081cde8e-ad0c-425e-ab43-eb502e30a927" providerId="ADAL" clId="{071CB98D-A2AE-4A9A-9CCB-30D832D940DC}" dt="2023-03-07T13:25:19.350" v="127" actId="1076"/>
          <ac:spMkLst>
            <pc:docMk/>
            <pc:sldMk cId="3678212473" sldId="2134808117"/>
            <ac:spMk id="358" creationId="{48538A41-2575-7D38-3861-0C388FB3EBF3}"/>
          </ac:spMkLst>
        </pc:spChg>
        <pc:spChg chg="mod ord">
          <ac:chgData name="MARINO MARCELLA" userId="081cde8e-ad0c-425e-ab43-eb502e30a927" providerId="ADAL" clId="{071CB98D-A2AE-4A9A-9CCB-30D832D940DC}" dt="2023-03-07T13:25:19.915" v="128" actId="1076"/>
          <ac:spMkLst>
            <pc:docMk/>
            <pc:sldMk cId="3678212473" sldId="2134808117"/>
            <ac:spMk id="359" creationId="{C6BD670E-0DD1-90F8-8D3A-08ADF1F7A224}"/>
          </ac:spMkLst>
        </pc:spChg>
        <pc:picChg chg="del">
          <ac:chgData name="MARINO MARCELLA" userId="081cde8e-ad0c-425e-ab43-eb502e30a927" providerId="ADAL" clId="{071CB98D-A2AE-4A9A-9CCB-30D832D940DC}" dt="2023-03-07T13:27:37.068" v="139" actId="478"/>
          <ac:picMkLst>
            <pc:docMk/>
            <pc:sldMk cId="3678212473" sldId="2134808117"/>
            <ac:picMk id="71" creationId="{65E80BFE-80E5-40FC-A883-EB0F7500C5EA}"/>
          </ac:picMkLst>
        </pc:picChg>
        <pc:picChg chg="add mod">
          <ac:chgData name="MARINO MARCELLA" userId="081cde8e-ad0c-425e-ab43-eb502e30a927" providerId="ADAL" clId="{071CB98D-A2AE-4A9A-9CCB-30D832D940DC}" dt="2023-03-07T13:27:46.229" v="143" actId="1076"/>
          <ac:picMkLst>
            <pc:docMk/>
            <pc:sldMk cId="3678212473" sldId="2134808117"/>
            <ac:picMk id="95" creationId="{14D1B293-AABF-4F7F-A029-CACFA47647D7}"/>
          </ac:picMkLst>
        </pc:picChg>
      </pc:sldChg>
      <pc:sldChg chg="addSp modSp mod modAnim">
        <pc:chgData name="MARINO MARCELLA" userId="081cde8e-ad0c-425e-ab43-eb502e30a927" providerId="ADAL" clId="{071CB98D-A2AE-4A9A-9CCB-30D832D940DC}" dt="2023-03-07T13:18:57.051" v="91"/>
        <pc:sldMkLst>
          <pc:docMk/>
          <pc:sldMk cId="911417021" sldId="2134808119"/>
        </pc:sldMkLst>
        <pc:graphicFrameChg chg="add mod modGraphic">
          <ac:chgData name="MARINO MARCELLA" userId="081cde8e-ad0c-425e-ab43-eb502e30a927" providerId="ADAL" clId="{071CB98D-A2AE-4A9A-9CCB-30D832D940DC}" dt="2023-03-07T13:13:22.473" v="87"/>
          <ac:graphicFrameMkLst>
            <pc:docMk/>
            <pc:sldMk cId="911417021" sldId="2134808119"/>
            <ac:graphicFrameMk id="19" creationId="{188D1CF3-DFC5-4158-8791-D6D893FA1474}"/>
          </ac:graphicFrameMkLst>
        </pc:graphicFrameChg>
      </pc:sldChg>
      <pc:sldChg chg="modSp mod">
        <pc:chgData name="MARINO MARCELLA" userId="081cde8e-ad0c-425e-ab43-eb502e30a927" providerId="ADAL" clId="{071CB98D-A2AE-4A9A-9CCB-30D832D940DC}" dt="2023-03-07T15:01:28.970" v="249" actId="403"/>
        <pc:sldMkLst>
          <pc:docMk/>
          <pc:sldMk cId="1287608827" sldId="2134808126"/>
        </pc:sldMkLst>
        <pc:spChg chg="mod">
          <ac:chgData name="MARINO MARCELLA" userId="081cde8e-ad0c-425e-ab43-eb502e30a927" providerId="ADAL" clId="{071CB98D-A2AE-4A9A-9CCB-30D832D940DC}" dt="2023-03-07T15:00:10.504" v="202" actId="403"/>
          <ac:spMkLst>
            <pc:docMk/>
            <pc:sldMk cId="1287608827" sldId="2134808126"/>
            <ac:spMk id="62" creationId="{03161858-4DAB-4CE2-B2CA-6C16D0FE2834}"/>
          </ac:spMkLst>
        </pc:spChg>
        <pc:spChg chg="mod">
          <ac:chgData name="MARINO MARCELLA" userId="081cde8e-ad0c-425e-ab43-eb502e30a927" providerId="ADAL" clId="{071CB98D-A2AE-4A9A-9CCB-30D832D940DC}" dt="2023-03-07T15:00:52.550" v="238" actId="1038"/>
          <ac:spMkLst>
            <pc:docMk/>
            <pc:sldMk cId="1287608827" sldId="2134808126"/>
            <ac:spMk id="64" creationId="{A34F7691-6A65-4576-8C9D-52D796F5E165}"/>
          </ac:spMkLst>
        </pc:spChg>
        <pc:spChg chg="mod">
          <ac:chgData name="MARINO MARCELLA" userId="081cde8e-ad0c-425e-ab43-eb502e30a927" providerId="ADAL" clId="{071CB98D-A2AE-4A9A-9CCB-30D832D940DC}" dt="2023-03-07T15:01:02.005" v="240" actId="14100"/>
          <ac:spMkLst>
            <pc:docMk/>
            <pc:sldMk cId="1287608827" sldId="2134808126"/>
            <ac:spMk id="73" creationId="{560C0390-1246-42AF-B672-A981DE17A52F}"/>
          </ac:spMkLst>
        </pc:spChg>
        <pc:spChg chg="mod">
          <ac:chgData name="MARINO MARCELLA" userId="081cde8e-ad0c-425e-ab43-eb502e30a927" providerId="ADAL" clId="{071CB98D-A2AE-4A9A-9CCB-30D832D940DC}" dt="2023-03-07T15:01:10.380" v="242" actId="14100"/>
          <ac:spMkLst>
            <pc:docMk/>
            <pc:sldMk cId="1287608827" sldId="2134808126"/>
            <ac:spMk id="78" creationId="{DE4B4F3D-A65D-4DB9-B594-F2D9C6A2720A}"/>
          </ac:spMkLst>
        </pc:spChg>
        <pc:spChg chg="mod">
          <ac:chgData name="MARINO MARCELLA" userId="081cde8e-ad0c-425e-ab43-eb502e30a927" providerId="ADAL" clId="{071CB98D-A2AE-4A9A-9CCB-30D832D940DC}" dt="2023-03-07T15:01:28.970" v="249" actId="403"/>
          <ac:spMkLst>
            <pc:docMk/>
            <pc:sldMk cId="1287608827" sldId="2134808126"/>
            <ac:spMk id="79" creationId="{A56111EA-8DF2-46E6-96CD-636A25104D68}"/>
          </ac:spMkLst>
        </pc:spChg>
      </pc:sldChg>
      <pc:sldChg chg="delSp modSp add del mod">
        <pc:chgData name="MARINO MARCELLA" userId="081cde8e-ad0c-425e-ab43-eb502e30a927" providerId="ADAL" clId="{071CB98D-A2AE-4A9A-9CCB-30D832D940DC}" dt="2023-03-07T13:25:36.492" v="130" actId="47"/>
        <pc:sldMkLst>
          <pc:docMk/>
          <pc:sldMk cId="671587184" sldId="2147472711"/>
        </pc:sldMkLst>
        <pc:spChg chg="mod">
          <ac:chgData name="MARINO MARCELLA" userId="081cde8e-ad0c-425e-ab43-eb502e30a927" providerId="ADAL" clId="{071CB98D-A2AE-4A9A-9CCB-30D832D940DC}" dt="2023-03-06T19:30:40.840" v="3" actId="14100"/>
          <ac:spMkLst>
            <pc:docMk/>
            <pc:sldMk cId="671587184" sldId="2147472711"/>
            <ac:spMk id="34" creationId="{456D1E6D-1A28-4B77-937C-FB0C0264CF9C}"/>
          </ac:spMkLst>
        </pc:spChg>
        <pc:graphicFrameChg chg="del">
          <ac:chgData name="MARINO MARCELLA" userId="081cde8e-ad0c-425e-ab43-eb502e30a927" providerId="ADAL" clId="{071CB98D-A2AE-4A9A-9CCB-30D832D940DC}" dt="2023-03-07T13:20:25.733" v="92" actId="21"/>
          <ac:graphicFrameMkLst>
            <pc:docMk/>
            <pc:sldMk cId="671587184" sldId="2147472711"/>
            <ac:graphicFrameMk id="23" creationId="{9B7675CC-290B-44C9-E622-C24A6CA59C27}"/>
          </ac:graphicFrameMkLst>
        </pc:graphicFrameChg>
      </pc:sldChg>
      <pc:sldChg chg="modSp mod">
        <pc:chgData name="MARINO MARCELLA" userId="081cde8e-ad0c-425e-ab43-eb502e30a927" providerId="ADAL" clId="{071CB98D-A2AE-4A9A-9CCB-30D832D940DC}" dt="2023-03-06T19:29:59.757" v="1" actId="1076"/>
        <pc:sldMkLst>
          <pc:docMk/>
          <pc:sldMk cId="2655164510" sldId="2147472712"/>
        </pc:sldMkLst>
        <pc:graphicFrameChg chg="mod">
          <ac:chgData name="MARINO MARCELLA" userId="081cde8e-ad0c-425e-ab43-eb502e30a927" providerId="ADAL" clId="{071CB98D-A2AE-4A9A-9CCB-30D832D940DC}" dt="2023-03-06T19:29:59.757" v="1" actId="1076"/>
          <ac:graphicFrameMkLst>
            <pc:docMk/>
            <pc:sldMk cId="2655164510" sldId="2147472712"/>
            <ac:graphicFrameMk id="3" creationId="{955F89C0-B0D1-1CEE-CA58-525DB6EBFB4F}"/>
          </ac:graphicFrameMkLst>
        </pc:graphicFrameChg>
      </pc:sldChg>
      <pc:sldChg chg="modSp mod">
        <pc:chgData name="MARINO MARCELLA" userId="081cde8e-ad0c-425e-ab43-eb502e30a927" providerId="ADAL" clId="{071CB98D-A2AE-4A9A-9CCB-30D832D940DC}" dt="2023-03-06T19:29:48.152" v="0" actId="1076"/>
        <pc:sldMkLst>
          <pc:docMk/>
          <pc:sldMk cId="2005943319" sldId="2147472713"/>
        </pc:sldMkLst>
        <pc:graphicFrameChg chg="mod">
          <ac:chgData name="MARINO MARCELLA" userId="081cde8e-ad0c-425e-ab43-eb502e30a927" providerId="ADAL" clId="{071CB98D-A2AE-4A9A-9CCB-30D832D940DC}" dt="2023-03-06T19:29:48.152" v="0" actId="1076"/>
          <ac:graphicFrameMkLst>
            <pc:docMk/>
            <pc:sldMk cId="2005943319" sldId="2147472713"/>
            <ac:graphicFrameMk id="5" creationId="{3CAA6DF5-E310-5A08-72F6-63989378E7AB}"/>
          </ac:graphicFrameMkLst>
        </pc:graphicFrameChg>
      </pc:sldChg>
    </pc:docChg>
  </pc:docChgLst>
  <pc:docChgLst>
    <pc:chgData name="MARINO MARCELLA" userId="081cde8e-ad0c-425e-ab43-eb502e30a927" providerId="ADAL" clId="{6567901C-3F83-42BB-84FA-8132A379524F}"/>
    <pc:docChg chg="undo redo custSel addSld delSld modSld modSection">
      <pc:chgData name="MARINO MARCELLA" userId="081cde8e-ad0c-425e-ab43-eb502e30a927" providerId="ADAL" clId="{6567901C-3F83-42BB-84FA-8132A379524F}" dt="2023-03-09T08:21:58.526" v="1619" actId="6549"/>
      <pc:docMkLst>
        <pc:docMk/>
      </pc:docMkLst>
      <pc:sldChg chg="addSp delSp modSp mod modAnim">
        <pc:chgData name="MARINO MARCELLA" userId="081cde8e-ad0c-425e-ab43-eb502e30a927" providerId="ADAL" clId="{6567901C-3F83-42BB-84FA-8132A379524F}" dt="2023-03-08T14:16:43.889" v="1144" actId="14100"/>
        <pc:sldMkLst>
          <pc:docMk/>
          <pc:sldMk cId="1444133202" sldId="288"/>
        </pc:sldMkLst>
        <pc:spChg chg="add mod">
          <ac:chgData name="MARINO MARCELLA" userId="081cde8e-ad0c-425e-ab43-eb502e30a927" providerId="ADAL" clId="{6567901C-3F83-42BB-84FA-8132A379524F}" dt="2023-03-08T14:09:11.316" v="801" actId="1076"/>
          <ac:spMkLst>
            <pc:docMk/>
            <pc:sldMk cId="1444133202" sldId="288"/>
            <ac:spMk id="90" creationId="{A6AF6E37-14B2-41E1-9E1A-38BF7DBF27D4}"/>
          </ac:spMkLst>
        </pc:spChg>
        <pc:spChg chg="mod">
          <ac:chgData name="MARINO MARCELLA" userId="081cde8e-ad0c-425e-ab43-eb502e30a927" providerId="ADAL" clId="{6567901C-3F83-42BB-84FA-8132A379524F}" dt="2023-03-08T14:16:43.889" v="1144" actId="14100"/>
          <ac:spMkLst>
            <pc:docMk/>
            <pc:sldMk cId="1444133202" sldId="288"/>
            <ac:spMk id="204" creationId="{94F3953C-D311-FBD0-298C-6A4DE56A95BA}"/>
          </ac:spMkLst>
        </pc:spChg>
        <pc:grpChg chg="mod">
          <ac:chgData name="MARINO MARCELLA" userId="081cde8e-ad0c-425e-ab43-eb502e30a927" providerId="ADAL" clId="{6567901C-3F83-42BB-84FA-8132A379524F}" dt="2023-03-08T14:09:47.519" v="970" actId="1037"/>
          <ac:grpSpMkLst>
            <pc:docMk/>
            <pc:sldMk cId="1444133202" sldId="288"/>
            <ac:grpSpMk id="215" creationId="{42A02E85-CF18-1341-E265-2B16395798C4}"/>
          </ac:grpSpMkLst>
        </pc:grpChg>
        <pc:grpChg chg="mod">
          <ac:chgData name="MARINO MARCELLA" userId="081cde8e-ad0c-425e-ab43-eb502e30a927" providerId="ADAL" clId="{6567901C-3F83-42BB-84FA-8132A379524F}" dt="2023-03-08T14:09:47.519" v="970" actId="1037"/>
          <ac:grpSpMkLst>
            <pc:docMk/>
            <pc:sldMk cId="1444133202" sldId="288"/>
            <ac:grpSpMk id="222" creationId="{861D983D-8DA7-816B-9C9E-57CA5462EB64}"/>
          </ac:grpSpMkLst>
        </pc:grpChg>
        <pc:grpChg chg="mod">
          <ac:chgData name="MARINO MARCELLA" userId="081cde8e-ad0c-425e-ab43-eb502e30a927" providerId="ADAL" clId="{6567901C-3F83-42BB-84FA-8132A379524F}" dt="2023-03-08T14:09:47.519" v="970" actId="1037"/>
          <ac:grpSpMkLst>
            <pc:docMk/>
            <pc:sldMk cId="1444133202" sldId="288"/>
            <ac:grpSpMk id="251" creationId="{64DC2B7B-ABEE-4EA8-B9BA-C21EA24219C9}"/>
          </ac:grpSpMkLst>
        </pc:grpChg>
        <pc:picChg chg="del">
          <ac:chgData name="MARINO MARCELLA" userId="081cde8e-ad0c-425e-ab43-eb502e30a927" providerId="ADAL" clId="{6567901C-3F83-42BB-84FA-8132A379524F}" dt="2023-03-08T14:08:55.816" v="788" actId="478"/>
          <ac:picMkLst>
            <pc:docMk/>
            <pc:sldMk cId="1444133202" sldId="288"/>
            <ac:picMk id="88" creationId="{D180D347-8F2C-4EF5-9816-1C83F7BCE796}"/>
          </ac:picMkLst>
        </pc:picChg>
      </pc:sldChg>
      <pc:sldChg chg="del">
        <pc:chgData name="MARINO MARCELLA" userId="081cde8e-ad0c-425e-ab43-eb502e30a927" providerId="ADAL" clId="{6567901C-3F83-42BB-84FA-8132A379524F}" dt="2023-03-08T15:30:34.104" v="1601" actId="47"/>
        <pc:sldMkLst>
          <pc:docMk/>
          <pc:sldMk cId="4244444828" sldId="1400"/>
        </pc:sldMkLst>
      </pc:sldChg>
      <pc:sldChg chg="delSp mod">
        <pc:chgData name="MARINO MARCELLA" userId="081cde8e-ad0c-425e-ab43-eb502e30a927" providerId="ADAL" clId="{6567901C-3F83-42BB-84FA-8132A379524F}" dt="2023-03-08T15:41:45.667" v="1609" actId="478"/>
        <pc:sldMkLst>
          <pc:docMk/>
          <pc:sldMk cId="3711196380" sldId="2134807995"/>
        </pc:sldMkLst>
        <pc:picChg chg="del">
          <ac:chgData name="MARINO MARCELLA" userId="081cde8e-ad0c-425e-ab43-eb502e30a927" providerId="ADAL" clId="{6567901C-3F83-42BB-84FA-8132A379524F}" dt="2023-03-08T15:41:43.738" v="1608" actId="478"/>
          <ac:picMkLst>
            <pc:docMk/>
            <pc:sldMk cId="3711196380" sldId="2134807995"/>
            <ac:picMk id="19" creationId="{AA826B78-023B-5C96-1E80-2C3EAA9CD51C}"/>
          </ac:picMkLst>
        </pc:picChg>
        <pc:picChg chg="del">
          <ac:chgData name="MARINO MARCELLA" userId="081cde8e-ad0c-425e-ab43-eb502e30a927" providerId="ADAL" clId="{6567901C-3F83-42BB-84FA-8132A379524F}" dt="2023-03-08T15:41:43.738" v="1608" actId="478"/>
          <ac:picMkLst>
            <pc:docMk/>
            <pc:sldMk cId="3711196380" sldId="2134807995"/>
            <ac:picMk id="33" creationId="{9F8D4367-5111-49D6-B06A-C74D70A2C935}"/>
          </ac:picMkLst>
        </pc:picChg>
        <pc:picChg chg="del">
          <ac:chgData name="MARINO MARCELLA" userId="081cde8e-ad0c-425e-ab43-eb502e30a927" providerId="ADAL" clId="{6567901C-3F83-42BB-84FA-8132A379524F}" dt="2023-03-08T15:41:43.738" v="1608" actId="478"/>
          <ac:picMkLst>
            <pc:docMk/>
            <pc:sldMk cId="3711196380" sldId="2134807995"/>
            <ac:picMk id="34" creationId="{5DA2D309-7EE4-4DD1-ACC5-E187976E5EC4}"/>
          </ac:picMkLst>
        </pc:picChg>
        <pc:picChg chg="del">
          <ac:chgData name="MARINO MARCELLA" userId="081cde8e-ad0c-425e-ab43-eb502e30a927" providerId="ADAL" clId="{6567901C-3F83-42BB-84FA-8132A379524F}" dt="2023-03-08T15:41:45.667" v="1609" actId="478"/>
          <ac:picMkLst>
            <pc:docMk/>
            <pc:sldMk cId="3711196380" sldId="2134807995"/>
            <ac:picMk id="49" creationId="{76341CEE-E893-432A-B98D-C30C34CD9D4E}"/>
          </ac:picMkLst>
        </pc:picChg>
        <pc:picChg chg="del">
          <ac:chgData name="MARINO MARCELLA" userId="081cde8e-ad0c-425e-ab43-eb502e30a927" providerId="ADAL" clId="{6567901C-3F83-42BB-84FA-8132A379524F}" dt="2023-03-08T15:41:43.738" v="1608" actId="478"/>
          <ac:picMkLst>
            <pc:docMk/>
            <pc:sldMk cId="3711196380" sldId="2134807995"/>
            <ac:picMk id="50" creationId="{F1078E87-882E-49AA-8F9B-F921BDD0C609}"/>
          </ac:picMkLst>
        </pc:picChg>
        <pc:picChg chg="del">
          <ac:chgData name="MARINO MARCELLA" userId="081cde8e-ad0c-425e-ab43-eb502e30a927" providerId="ADAL" clId="{6567901C-3F83-42BB-84FA-8132A379524F}" dt="2023-03-08T15:41:43.738" v="1608" actId="478"/>
          <ac:picMkLst>
            <pc:docMk/>
            <pc:sldMk cId="3711196380" sldId="2134807995"/>
            <ac:picMk id="72" creationId="{970D6103-AC42-4055-BE1A-EE562647073A}"/>
          </ac:picMkLst>
        </pc:picChg>
      </pc:sldChg>
      <pc:sldChg chg="addSp delSp modSp mod delAnim">
        <pc:chgData name="MARINO MARCELLA" userId="081cde8e-ad0c-425e-ab43-eb502e30a927" providerId="ADAL" clId="{6567901C-3F83-42BB-84FA-8132A379524F}" dt="2023-03-08T12:23:49.660" v="165" actId="478"/>
        <pc:sldMkLst>
          <pc:docMk/>
          <pc:sldMk cId="2089587421" sldId="2134808097"/>
        </pc:sldMkLst>
        <pc:spChg chg="del">
          <ac:chgData name="MARINO MARCELLA" userId="081cde8e-ad0c-425e-ab43-eb502e30a927" providerId="ADAL" clId="{6567901C-3F83-42BB-84FA-8132A379524F}" dt="2023-03-08T12:23:49.660" v="165" actId="478"/>
          <ac:spMkLst>
            <pc:docMk/>
            <pc:sldMk cId="2089587421" sldId="2134808097"/>
            <ac:spMk id="6" creationId="{F041D390-17D8-0C05-865D-1A958D585745}"/>
          </ac:spMkLst>
        </pc:spChg>
        <pc:spChg chg="add mod">
          <ac:chgData name="MARINO MARCELLA" userId="081cde8e-ad0c-425e-ab43-eb502e30a927" providerId="ADAL" clId="{6567901C-3F83-42BB-84FA-8132A379524F}" dt="2023-03-08T12:10:18.066" v="6" actId="1076"/>
          <ac:spMkLst>
            <pc:docMk/>
            <pc:sldMk cId="2089587421" sldId="2134808097"/>
            <ac:spMk id="16" creationId="{DEEA8930-9E46-4F9B-A7B6-7B85FAD72F97}"/>
          </ac:spMkLst>
        </pc:spChg>
        <pc:picChg chg="del">
          <ac:chgData name="MARINO MARCELLA" userId="081cde8e-ad0c-425e-ab43-eb502e30a927" providerId="ADAL" clId="{6567901C-3F83-42BB-84FA-8132A379524F}" dt="2023-03-08T12:09:56.063" v="1" actId="478"/>
          <ac:picMkLst>
            <pc:docMk/>
            <pc:sldMk cId="2089587421" sldId="2134808097"/>
            <ac:picMk id="20" creationId="{79ADD295-EF9D-C057-9272-EF7DD654D993}"/>
          </ac:picMkLst>
        </pc:picChg>
      </pc:sldChg>
      <pc:sldChg chg="addSp delSp modSp mod modTransition delAnim modAnim">
        <pc:chgData name="MARINO MARCELLA" userId="081cde8e-ad0c-425e-ab43-eb502e30a927" providerId="ADAL" clId="{6567901C-3F83-42BB-84FA-8132A379524F}" dt="2023-03-08T14:13:49.056" v="1123"/>
        <pc:sldMkLst>
          <pc:docMk/>
          <pc:sldMk cId="606783312" sldId="2134808101"/>
        </pc:sldMkLst>
        <pc:spChg chg="mod ord">
          <ac:chgData name="MARINO MARCELLA" userId="081cde8e-ad0c-425e-ab43-eb502e30a927" providerId="ADAL" clId="{6567901C-3F83-42BB-84FA-8132A379524F}" dt="2023-03-08T14:13:03.477" v="1121" actId="164"/>
          <ac:spMkLst>
            <pc:docMk/>
            <pc:sldMk cId="606783312" sldId="2134808101"/>
            <ac:spMk id="11" creationId="{716CA9D0-12DB-5828-03F9-1A7BF923E43D}"/>
          </ac:spMkLst>
        </pc:spChg>
        <pc:spChg chg="ord">
          <ac:chgData name="MARINO MARCELLA" userId="081cde8e-ad0c-425e-ab43-eb502e30a927" providerId="ADAL" clId="{6567901C-3F83-42BB-84FA-8132A379524F}" dt="2023-03-08T14:00:27.894" v="768" actId="166"/>
          <ac:spMkLst>
            <pc:docMk/>
            <pc:sldMk cId="606783312" sldId="2134808101"/>
            <ac:spMk id="22" creationId="{96DB1B01-2B1B-4E6D-9D4A-4A180F11F1F6}"/>
          </ac:spMkLst>
        </pc:spChg>
        <pc:spChg chg="mod">
          <ac:chgData name="MARINO MARCELLA" userId="081cde8e-ad0c-425e-ab43-eb502e30a927" providerId="ADAL" clId="{6567901C-3F83-42BB-84FA-8132A379524F}" dt="2023-03-08T14:00:34.091" v="769" actId="166"/>
          <ac:spMkLst>
            <pc:docMk/>
            <pc:sldMk cId="606783312" sldId="2134808101"/>
            <ac:spMk id="31" creationId="{A54E6F7F-E8D2-4941-A212-65D535321C56}"/>
          </ac:spMkLst>
        </pc:spChg>
        <pc:spChg chg="del">
          <ac:chgData name="MARINO MARCELLA" userId="081cde8e-ad0c-425e-ab43-eb502e30a927" providerId="ADAL" clId="{6567901C-3F83-42BB-84FA-8132A379524F}" dt="2023-03-08T12:23:56.313" v="167" actId="478"/>
          <ac:spMkLst>
            <pc:docMk/>
            <pc:sldMk cId="606783312" sldId="2134808101"/>
            <ac:spMk id="32" creationId="{597C0A09-12CC-48C4-AFBD-BE3A9F7EFF99}"/>
          </ac:spMkLst>
        </pc:spChg>
        <pc:spChg chg="del">
          <ac:chgData name="MARINO MARCELLA" userId="081cde8e-ad0c-425e-ab43-eb502e30a927" providerId="ADAL" clId="{6567901C-3F83-42BB-84FA-8132A379524F}" dt="2023-03-08T12:23:53.894" v="166" actId="478"/>
          <ac:spMkLst>
            <pc:docMk/>
            <pc:sldMk cId="606783312" sldId="2134808101"/>
            <ac:spMk id="33" creationId="{C3AB0529-F32E-4D50-8168-3CBADB549DE3}"/>
          </ac:spMkLst>
        </pc:spChg>
        <pc:spChg chg="add del">
          <ac:chgData name="MARINO MARCELLA" userId="081cde8e-ad0c-425e-ab43-eb502e30a927" providerId="ADAL" clId="{6567901C-3F83-42BB-84FA-8132A379524F}" dt="2023-03-08T13:11:22.063" v="488" actId="21"/>
          <ac:spMkLst>
            <pc:docMk/>
            <pc:sldMk cId="606783312" sldId="2134808101"/>
            <ac:spMk id="34" creationId="{456D1E6D-1A28-4B77-937C-FB0C0264CF9C}"/>
          </ac:spMkLst>
        </pc:spChg>
        <pc:spChg chg="del mod">
          <ac:chgData name="MARINO MARCELLA" userId="081cde8e-ad0c-425e-ab43-eb502e30a927" providerId="ADAL" clId="{6567901C-3F83-42BB-84FA-8132A379524F}" dt="2023-03-08T14:00:03.437" v="764" actId="478"/>
          <ac:spMkLst>
            <pc:docMk/>
            <pc:sldMk cId="606783312" sldId="2134808101"/>
            <ac:spMk id="35" creationId="{44B66771-9824-4698-A1D0-BE8710DE4CB5}"/>
          </ac:spMkLst>
        </pc:spChg>
        <pc:spChg chg="mod">
          <ac:chgData name="MARINO MARCELLA" userId="081cde8e-ad0c-425e-ab43-eb502e30a927" providerId="ADAL" clId="{6567901C-3F83-42BB-84FA-8132A379524F}" dt="2023-03-08T14:00:34.091" v="769" actId="166"/>
          <ac:spMkLst>
            <pc:docMk/>
            <pc:sldMk cId="606783312" sldId="2134808101"/>
            <ac:spMk id="36" creationId="{2BC7CBFB-398D-4D46-BCC1-B2A8CD221709}"/>
          </ac:spMkLst>
        </pc:spChg>
        <pc:spChg chg="del mod">
          <ac:chgData name="MARINO MARCELLA" userId="081cde8e-ad0c-425e-ab43-eb502e30a927" providerId="ADAL" clId="{6567901C-3F83-42BB-84FA-8132A379524F}" dt="2023-03-08T14:00:04.485" v="765" actId="478"/>
          <ac:spMkLst>
            <pc:docMk/>
            <pc:sldMk cId="606783312" sldId="2134808101"/>
            <ac:spMk id="39" creationId="{7FBC1F64-5319-431E-A9B3-BBD5F1EE2445}"/>
          </ac:spMkLst>
        </pc:spChg>
        <pc:spChg chg="del mod">
          <ac:chgData name="MARINO MARCELLA" userId="081cde8e-ad0c-425e-ab43-eb502e30a927" providerId="ADAL" clId="{6567901C-3F83-42BB-84FA-8132A379524F}" dt="2023-03-08T14:00:02.408" v="763" actId="478"/>
          <ac:spMkLst>
            <pc:docMk/>
            <pc:sldMk cId="606783312" sldId="2134808101"/>
            <ac:spMk id="40" creationId="{71A49AC9-17F5-40E6-A84A-386F1B87C2C4}"/>
          </ac:spMkLst>
        </pc:spChg>
        <pc:spChg chg="add mod ord">
          <ac:chgData name="MARINO MARCELLA" userId="081cde8e-ad0c-425e-ab43-eb502e30a927" providerId="ADAL" clId="{6567901C-3F83-42BB-84FA-8132A379524F}" dt="2023-03-08T14:13:03.477" v="1121" actId="164"/>
          <ac:spMkLst>
            <pc:docMk/>
            <pc:sldMk cId="606783312" sldId="2134808101"/>
            <ac:spMk id="42" creationId="{86346B47-700E-4852-9A0F-6DB236A7DCDC}"/>
          </ac:spMkLst>
        </pc:spChg>
        <pc:spChg chg="add mod ord">
          <ac:chgData name="MARINO MARCELLA" userId="081cde8e-ad0c-425e-ab43-eb502e30a927" providerId="ADAL" clId="{6567901C-3F83-42BB-84FA-8132A379524F}" dt="2023-03-08T14:00:27.894" v="768" actId="166"/>
          <ac:spMkLst>
            <pc:docMk/>
            <pc:sldMk cId="606783312" sldId="2134808101"/>
            <ac:spMk id="44" creationId="{B7CC39A5-B61A-4AFD-86AB-8D51F8043EF6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46" creationId="{EAB4F81D-D2AE-40AF-90CB-1C73E800A776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47" creationId="{969F203E-4DB6-4355-8CEF-2ADF9DA00FD5}"/>
          </ac:spMkLst>
        </pc:spChg>
        <pc:spChg chg="add mod">
          <ac:chgData name="MARINO MARCELLA" userId="081cde8e-ad0c-425e-ab43-eb502e30a927" providerId="ADAL" clId="{6567901C-3F83-42BB-84FA-8132A379524F}" dt="2023-03-08T12:15:17.576" v="127" actId="1076"/>
          <ac:spMkLst>
            <pc:docMk/>
            <pc:sldMk cId="606783312" sldId="2134808101"/>
            <ac:spMk id="48" creationId="{82C62D35-0D6D-4E11-9940-8B1EED7230E2}"/>
          </ac:spMkLst>
        </pc:spChg>
        <pc:spChg chg="add mod">
          <ac:chgData name="MARINO MARCELLA" userId="081cde8e-ad0c-425e-ab43-eb502e30a927" providerId="ADAL" clId="{6567901C-3F83-42BB-84FA-8132A379524F}" dt="2023-03-08T12:14:56.301" v="120" actId="1076"/>
          <ac:spMkLst>
            <pc:docMk/>
            <pc:sldMk cId="606783312" sldId="2134808101"/>
            <ac:spMk id="49" creationId="{57081F3E-DDEF-40BE-BBBE-06B79104FF47}"/>
          </ac:spMkLst>
        </pc:spChg>
        <pc:spChg chg="add mod">
          <ac:chgData name="MARINO MARCELLA" userId="081cde8e-ad0c-425e-ab43-eb502e30a927" providerId="ADAL" clId="{6567901C-3F83-42BB-84FA-8132A379524F}" dt="2023-03-08T12:15:07.906" v="124" actId="1076"/>
          <ac:spMkLst>
            <pc:docMk/>
            <pc:sldMk cId="606783312" sldId="2134808101"/>
            <ac:spMk id="50" creationId="{1EFA6024-EB73-4AFC-BFAD-8B74FD6C5CE3}"/>
          </ac:spMkLst>
        </pc:spChg>
        <pc:spChg chg="add mod">
          <ac:chgData name="MARINO MARCELLA" userId="081cde8e-ad0c-425e-ab43-eb502e30a927" providerId="ADAL" clId="{6567901C-3F83-42BB-84FA-8132A379524F}" dt="2023-03-08T12:14:27.464" v="110" actId="1076"/>
          <ac:spMkLst>
            <pc:docMk/>
            <pc:sldMk cId="606783312" sldId="2134808101"/>
            <ac:spMk id="51" creationId="{BB03E356-A56D-400D-9666-7F8653BF7429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52" creationId="{74229B93-9073-4397-8B25-37EF6060CF9D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53" creationId="{8650CC2B-93D1-41F2-9999-F7EAB8A297F5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54" creationId="{369F9114-58C0-41DE-9135-AA649C1AA6BA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55" creationId="{058D6E39-B942-4957-A91E-98D16BE4C0A3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56" creationId="{3DEFC023-4FED-4410-8455-1BF48068093F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57" creationId="{238B359E-5578-439D-8717-472AB574DC80}"/>
          </ac:spMkLst>
        </pc:spChg>
        <pc:spChg chg="add mod">
          <ac:chgData name="MARINO MARCELLA" userId="081cde8e-ad0c-425e-ab43-eb502e30a927" providerId="ADAL" clId="{6567901C-3F83-42BB-84FA-8132A379524F}" dt="2023-03-08T12:15:11.685" v="125" actId="14100"/>
          <ac:spMkLst>
            <pc:docMk/>
            <pc:sldMk cId="606783312" sldId="2134808101"/>
            <ac:spMk id="58" creationId="{AC86743A-C230-4D93-810A-7CEAD45EEAC4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59" creationId="{A886B04F-F9C2-49F8-B647-2798A2BEE933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60" creationId="{6C97D5E5-3ECB-4DF9-B98D-C838C7227104}"/>
          </ac:spMkLst>
        </pc:spChg>
        <pc:spChg chg="add mod">
          <ac:chgData name="MARINO MARCELLA" userId="081cde8e-ad0c-425e-ab43-eb502e30a927" providerId="ADAL" clId="{6567901C-3F83-42BB-84FA-8132A379524F}" dt="2023-03-08T12:14:59.405" v="122" actId="1076"/>
          <ac:spMkLst>
            <pc:docMk/>
            <pc:sldMk cId="606783312" sldId="2134808101"/>
            <ac:spMk id="61" creationId="{93241F16-8E3B-490F-AE06-E25CACEA74E3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62" creationId="{C6ADF74C-CB43-46F4-B8BC-C48A98B6D587}"/>
          </ac:spMkLst>
        </pc:spChg>
        <pc:spChg chg="add mod">
          <ac:chgData name="MARINO MARCELLA" userId="081cde8e-ad0c-425e-ab43-eb502e30a927" providerId="ADAL" clId="{6567901C-3F83-42BB-84FA-8132A379524F}" dt="2023-03-08T12:14:02.209" v="101" actId="255"/>
          <ac:spMkLst>
            <pc:docMk/>
            <pc:sldMk cId="606783312" sldId="2134808101"/>
            <ac:spMk id="63" creationId="{44F11325-DA98-43B5-8BE0-2D554BB6125F}"/>
          </ac:spMkLst>
        </pc:spChg>
        <pc:spChg chg="add mod">
          <ac:chgData name="MARINO MARCELLA" userId="081cde8e-ad0c-425e-ab43-eb502e30a927" providerId="ADAL" clId="{6567901C-3F83-42BB-84FA-8132A379524F}" dt="2023-03-08T12:15:03.640" v="123" actId="1076"/>
          <ac:spMkLst>
            <pc:docMk/>
            <pc:sldMk cId="606783312" sldId="2134808101"/>
            <ac:spMk id="64" creationId="{109D5FEB-B6CA-4774-A536-DFF2DD1263DF}"/>
          </ac:spMkLst>
        </pc:spChg>
        <pc:spChg chg="add mod">
          <ac:chgData name="MARINO MARCELLA" userId="081cde8e-ad0c-425e-ab43-eb502e30a927" providerId="ADAL" clId="{6567901C-3F83-42BB-84FA-8132A379524F}" dt="2023-03-08T12:15:24.331" v="128" actId="1076"/>
          <ac:spMkLst>
            <pc:docMk/>
            <pc:sldMk cId="606783312" sldId="2134808101"/>
            <ac:spMk id="65" creationId="{2C75AE7C-6525-434B-90AA-C23320C31B19}"/>
          </ac:spMkLst>
        </pc:spChg>
        <pc:spChg chg="add mod ord topLvl">
          <ac:chgData name="MARINO MARCELLA" userId="081cde8e-ad0c-425e-ab43-eb502e30a927" providerId="ADAL" clId="{6567901C-3F83-42BB-84FA-8132A379524F}" dt="2023-03-08T14:00:27.894" v="768" actId="166"/>
          <ac:spMkLst>
            <pc:docMk/>
            <pc:sldMk cId="606783312" sldId="2134808101"/>
            <ac:spMk id="66" creationId="{9962110C-5FD7-4499-BD9A-E1CAC89DC360}"/>
          </ac:spMkLst>
        </pc:spChg>
        <pc:spChg chg="add mod">
          <ac:chgData name="MARINO MARCELLA" userId="081cde8e-ad0c-425e-ab43-eb502e30a927" providerId="ADAL" clId="{6567901C-3F83-42BB-84FA-8132A379524F}" dt="2023-03-08T14:00:19.004" v="767" actId="164"/>
          <ac:spMkLst>
            <pc:docMk/>
            <pc:sldMk cId="606783312" sldId="2134808101"/>
            <ac:spMk id="71" creationId="{53153D30-7CB1-4D9A-B683-71E1AF1E4291}"/>
          </ac:spMkLst>
        </pc:spChg>
        <pc:spChg chg="add mod">
          <ac:chgData name="MARINO MARCELLA" userId="081cde8e-ad0c-425e-ab43-eb502e30a927" providerId="ADAL" clId="{6567901C-3F83-42BB-84FA-8132A379524F}" dt="2023-03-08T14:00:19.004" v="767" actId="164"/>
          <ac:spMkLst>
            <pc:docMk/>
            <pc:sldMk cId="606783312" sldId="2134808101"/>
            <ac:spMk id="72" creationId="{F032FEBB-3CDB-4D4F-9CFF-D33E562CFA7D}"/>
          </ac:spMkLst>
        </pc:spChg>
        <pc:spChg chg="add mod">
          <ac:chgData name="MARINO MARCELLA" userId="081cde8e-ad0c-425e-ab43-eb502e30a927" providerId="ADAL" clId="{6567901C-3F83-42BB-84FA-8132A379524F}" dt="2023-03-08T14:00:19.004" v="767" actId="164"/>
          <ac:spMkLst>
            <pc:docMk/>
            <pc:sldMk cId="606783312" sldId="2134808101"/>
            <ac:spMk id="73" creationId="{67AB9687-9471-4331-9BAA-5C72C77FB7ED}"/>
          </ac:spMkLst>
        </pc:spChg>
        <pc:grpChg chg="add mod ord">
          <ac:chgData name="MARINO MARCELLA" userId="081cde8e-ad0c-425e-ab43-eb502e30a927" providerId="ADAL" clId="{6567901C-3F83-42BB-84FA-8132A379524F}" dt="2023-03-08T14:00:27.894" v="768" actId="166"/>
          <ac:grpSpMkLst>
            <pc:docMk/>
            <pc:sldMk cId="606783312" sldId="2134808101"/>
            <ac:grpSpMk id="7" creationId="{C3A3C0CB-A646-48CB-84DD-3B713991ACB3}"/>
          </ac:grpSpMkLst>
        </pc:grpChg>
        <pc:grpChg chg="add del mod">
          <ac:chgData name="MARINO MARCELLA" userId="081cde8e-ad0c-425e-ab43-eb502e30a927" providerId="ADAL" clId="{6567901C-3F83-42BB-84FA-8132A379524F}" dt="2023-03-08T12:31:50.904" v="409" actId="165"/>
          <ac:grpSpMkLst>
            <pc:docMk/>
            <pc:sldMk cId="606783312" sldId="2134808101"/>
            <ac:grpSpMk id="12" creationId="{34B236BA-72C1-4E9C-B086-7CC7481683E1}"/>
          </ac:grpSpMkLst>
        </pc:grpChg>
        <pc:grpChg chg="add mod ord">
          <ac:chgData name="MARINO MARCELLA" userId="081cde8e-ad0c-425e-ab43-eb502e30a927" providerId="ADAL" clId="{6567901C-3F83-42BB-84FA-8132A379524F}" dt="2023-03-08T14:00:47.546" v="770" actId="167"/>
          <ac:grpSpMkLst>
            <pc:docMk/>
            <pc:sldMk cId="606783312" sldId="2134808101"/>
            <ac:grpSpMk id="21" creationId="{C2C351DC-502F-49DF-B24F-FAB3D955D68F}"/>
          </ac:grpSpMkLst>
        </pc:grpChg>
        <pc:grpChg chg="add mod">
          <ac:chgData name="MARINO MARCELLA" userId="081cde8e-ad0c-425e-ab43-eb502e30a927" providerId="ADAL" clId="{6567901C-3F83-42BB-84FA-8132A379524F}" dt="2023-03-08T14:13:03.477" v="1121" actId="164"/>
          <ac:grpSpMkLst>
            <pc:docMk/>
            <pc:sldMk cId="606783312" sldId="2134808101"/>
            <ac:grpSpMk id="74" creationId="{70700AA2-08F3-47FE-A5E1-6EA798105EC0}"/>
          </ac:grpSpMkLst>
        </pc:grpChg>
        <pc:graphicFrameChg chg="del">
          <ac:chgData name="MARINO MARCELLA" userId="081cde8e-ad0c-425e-ab43-eb502e30a927" providerId="ADAL" clId="{6567901C-3F83-42BB-84FA-8132A379524F}" dt="2023-03-08T13:49:51.213" v="671" actId="478"/>
          <ac:graphicFrameMkLst>
            <pc:docMk/>
            <pc:sldMk cId="606783312" sldId="2134808101"/>
            <ac:graphicFrameMk id="2" creationId="{00CD160C-E84D-749C-4CE4-08D94BF86DDE}"/>
          </ac:graphicFrameMkLst>
        </pc:graphicFrameChg>
        <pc:graphicFrameChg chg="del">
          <ac:chgData name="MARINO MARCELLA" userId="081cde8e-ad0c-425e-ab43-eb502e30a927" providerId="ADAL" clId="{6567901C-3F83-42BB-84FA-8132A379524F}" dt="2023-03-08T13:49:52.616" v="672" actId="478"/>
          <ac:graphicFrameMkLst>
            <pc:docMk/>
            <pc:sldMk cId="606783312" sldId="2134808101"/>
            <ac:graphicFrameMk id="3" creationId="{A67CF8CF-FDF9-47EA-5849-4BE0AB632DEC}"/>
          </ac:graphicFrameMkLst>
        </pc:graphicFrameChg>
        <pc:graphicFrameChg chg="del mod">
          <ac:chgData name="MARINO MARCELLA" userId="081cde8e-ad0c-425e-ab43-eb502e30a927" providerId="ADAL" clId="{6567901C-3F83-42BB-84FA-8132A379524F}" dt="2023-03-08T13:49:49.810" v="670" actId="478"/>
          <ac:graphicFrameMkLst>
            <pc:docMk/>
            <pc:sldMk cId="606783312" sldId="2134808101"/>
            <ac:graphicFrameMk id="5" creationId="{95619797-21A8-4BEB-9D4D-CDA092C1EDAA}"/>
          </ac:graphicFrameMkLst>
        </pc:graphicFrameChg>
        <pc:graphicFrameChg chg="del">
          <ac:chgData name="MARINO MARCELLA" userId="081cde8e-ad0c-425e-ab43-eb502e30a927" providerId="ADAL" clId="{6567901C-3F83-42BB-84FA-8132A379524F}" dt="2023-03-08T12:10:42.290" v="32" actId="478"/>
          <ac:graphicFrameMkLst>
            <pc:docMk/>
            <pc:sldMk cId="606783312" sldId="2134808101"/>
            <ac:graphicFrameMk id="41" creationId="{DB029145-87B1-4EC1-A111-D6B00F6360F7}"/>
          </ac:graphicFrameMkLst>
        </pc:graphicFrameChg>
        <pc:picChg chg="mod ord">
          <ac:chgData name="MARINO MARCELLA" userId="081cde8e-ad0c-425e-ab43-eb502e30a927" providerId="ADAL" clId="{6567901C-3F83-42BB-84FA-8132A379524F}" dt="2023-03-08T14:00:55.781" v="771" actId="167"/>
          <ac:picMkLst>
            <pc:docMk/>
            <pc:sldMk cId="606783312" sldId="2134808101"/>
            <ac:picMk id="4" creationId="{2305B6FA-79EA-BD91-D398-CA5BB0E19232}"/>
          </ac:picMkLst>
        </pc:picChg>
        <pc:picChg chg="del">
          <ac:chgData name="MARINO MARCELLA" userId="081cde8e-ad0c-425e-ab43-eb502e30a927" providerId="ADAL" clId="{6567901C-3F83-42BB-84FA-8132A379524F}" dt="2023-03-08T12:10:24.932" v="7" actId="478"/>
          <ac:picMkLst>
            <pc:docMk/>
            <pc:sldMk cId="606783312" sldId="2134808101"/>
            <ac:picMk id="13" creationId="{586FC21E-C2AD-AF7B-C6DC-CA6982218FA2}"/>
          </ac:picMkLst>
        </pc:picChg>
        <pc:picChg chg="add del">
          <ac:chgData name="MARINO MARCELLA" userId="081cde8e-ad0c-425e-ab43-eb502e30a927" providerId="ADAL" clId="{6567901C-3F83-42BB-84FA-8132A379524F}" dt="2023-03-08T13:11:20.945" v="487" actId="22"/>
          <ac:picMkLst>
            <pc:docMk/>
            <pc:sldMk cId="606783312" sldId="2134808101"/>
            <ac:picMk id="18" creationId="{644A07C6-3D64-4A2A-A5BA-92E8BF431CEA}"/>
          </ac:picMkLst>
        </pc:picChg>
        <pc:picChg chg="add mod ord">
          <ac:chgData name="MARINO MARCELLA" userId="081cde8e-ad0c-425e-ab43-eb502e30a927" providerId="ADAL" clId="{6567901C-3F83-42BB-84FA-8132A379524F}" dt="2023-03-08T14:00:27.894" v="768" actId="166"/>
          <ac:picMkLst>
            <pc:docMk/>
            <pc:sldMk cId="606783312" sldId="2134808101"/>
            <ac:picMk id="19" creationId="{DF6E173A-3EB8-4D2E-AEB8-6C1874A17946}"/>
          </ac:picMkLst>
        </pc:picChg>
        <pc:picChg chg="mod">
          <ac:chgData name="MARINO MARCELLA" userId="081cde8e-ad0c-425e-ab43-eb502e30a927" providerId="ADAL" clId="{6567901C-3F83-42BB-84FA-8132A379524F}" dt="2023-03-08T14:00:19.004" v="767" actId="164"/>
          <ac:picMkLst>
            <pc:docMk/>
            <pc:sldMk cId="606783312" sldId="2134808101"/>
            <ac:picMk id="20" creationId="{E2C4E919-A9F2-4155-AC3D-027B9855F7FE}"/>
          </ac:picMkLst>
        </pc:picChg>
        <pc:picChg chg="add mod">
          <ac:chgData name="MARINO MARCELLA" userId="081cde8e-ad0c-425e-ab43-eb502e30a927" providerId="ADAL" clId="{6567901C-3F83-42BB-84FA-8132A379524F}" dt="2023-03-08T12:14:02.209" v="101" actId="255"/>
          <ac:picMkLst>
            <pc:docMk/>
            <pc:sldMk cId="606783312" sldId="2134808101"/>
            <ac:picMk id="45" creationId="{835FFD97-D28F-438D-8AA2-59BE3525E5FB}"/>
          </ac:picMkLst>
        </pc:picChg>
        <pc:picChg chg="add mod">
          <ac:chgData name="MARINO MARCELLA" userId="081cde8e-ad0c-425e-ab43-eb502e30a927" providerId="ADAL" clId="{6567901C-3F83-42BB-84FA-8132A379524F}" dt="2023-03-08T13:56:23.188" v="736" actId="1036"/>
          <ac:picMkLst>
            <pc:docMk/>
            <pc:sldMk cId="606783312" sldId="2134808101"/>
            <ac:picMk id="69" creationId="{C058944B-FA8F-4F13-90A8-218EC722A2F3}"/>
          </ac:picMkLst>
        </pc:picChg>
        <pc:picChg chg="add mod">
          <ac:chgData name="MARINO MARCELLA" userId="081cde8e-ad0c-425e-ab43-eb502e30a927" providerId="ADAL" clId="{6567901C-3F83-42BB-84FA-8132A379524F}" dt="2023-03-08T13:50:17.793" v="685" actId="1035"/>
          <ac:picMkLst>
            <pc:docMk/>
            <pc:sldMk cId="606783312" sldId="2134808101"/>
            <ac:picMk id="70" creationId="{2E881D90-FC6C-4857-9115-F73F42C4561E}"/>
          </ac:picMkLst>
        </pc:picChg>
        <pc:cxnChg chg="add del mod ord topLvl">
          <ac:chgData name="MARINO MARCELLA" userId="081cde8e-ad0c-425e-ab43-eb502e30a927" providerId="ADAL" clId="{6567901C-3F83-42BB-84FA-8132A379524F}" dt="2023-03-08T14:00:27.894" v="768" actId="166"/>
          <ac:cxnSpMkLst>
            <pc:docMk/>
            <pc:sldMk cId="606783312" sldId="2134808101"/>
            <ac:cxnSpMk id="9" creationId="{B9331DBA-490F-48CC-B332-289D16B32C4E}"/>
          </ac:cxnSpMkLst>
        </pc:cxnChg>
        <pc:cxnChg chg="add mod ord topLvl">
          <ac:chgData name="MARINO MARCELLA" userId="081cde8e-ad0c-425e-ab43-eb502e30a927" providerId="ADAL" clId="{6567901C-3F83-42BB-84FA-8132A379524F}" dt="2023-03-08T14:00:27.894" v="768" actId="166"/>
          <ac:cxnSpMkLst>
            <pc:docMk/>
            <pc:sldMk cId="606783312" sldId="2134808101"/>
            <ac:cxnSpMk id="67" creationId="{29273D2F-9BC6-43F5-9E3C-49DE03A53C9E}"/>
          </ac:cxnSpMkLst>
        </pc:cxnChg>
        <pc:cxnChg chg="add mod ord topLvl">
          <ac:chgData name="MARINO MARCELLA" userId="081cde8e-ad0c-425e-ab43-eb502e30a927" providerId="ADAL" clId="{6567901C-3F83-42BB-84FA-8132A379524F}" dt="2023-03-08T14:00:27.894" v="768" actId="166"/>
          <ac:cxnSpMkLst>
            <pc:docMk/>
            <pc:sldMk cId="606783312" sldId="2134808101"/>
            <ac:cxnSpMk id="68" creationId="{0454AD44-2450-4A3C-9DA0-CCB8240A575C}"/>
          </ac:cxnSpMkLst>
        </pc:cxnChg>
      </pc:sldChg>
      <pc:sldChg chg="addSp delSp modSp mod modAnim">
        <pc:chgData name="MARINO MARCELLA" userId="081cde8e-ad0c-425e-ab43-eb502e30a927" providerId="ADAL" clId="{6567901C-3F83-42BB-84FA-8132A379524F}" dt="2023-03-08T14:09:36.048" v="936" actId="1036"/>
        <pc:sldMkLst>
          <pc:docMk/>
          <pc:sldMk cId="91763752" sldId="2134808116"/>
        </pc:sldMkLst>
        <pc:spChg chg="add mod">
          <ac:chgData name="MARINO MARCELLA" userId="081cde8e-ad0c-425e-ab43-eb502e30a927" providerId="ADAL" clId="{6567901C-3F83-42BB-84FA-8132A379524F}" dt="2023-03-08T14:09:36.048" v="936" actId="1036"/>
          <ac:spMkLst>
            <pc:docMk/>
            <pc:sldMk cId="91763752" sldId="2134808116"/>
            <ac:spMk id="98" creationId="{031D5CCF-216C-4706-9EA8-3E2A6287A87B}"/>
          </ac:spMkLst>
        </pc:spChg>
        <pc:picChg chg="del">
          <ac:chgData name="MARINO MARCELLA" userId="081cde8e-ad0c-425e-ab43-eb502e30a927" providerId="ADAL" clId="{6567901C-3F83-42BB-84FA-8132A379524F}" dt="2023-03-08T14:09:14.155" v="802" actId="478"/>
          <ac:picMkLst>
            <pc:docMk/>
            <pc:sldMk cId="91763752" sldId="2134808116"/>
            <ac:picMk id="94" creationId="{C07B1AE1-F58F-4731-8061-3AEEAD4FA124}"/>
          </ac:picMkLst>
        </pc:picChg>
      </pc:sldChg>
      <pc:sldChg chg="addSp delSp modSp mod modAnim">
        <pc:chgData name="MARINO MARCELLA" userId="081cde8e-ad0c-425e-ab43-eb502e30a927" providerId="ADAL" clId="{6567901C-3F83-42BB-84FA-8132A379524F}" dt="2023-03-08T14:18:24.717" v="1148" actId="1076"/>
        <pc:sldMkLst>
          <pc:docMk/>
          <pc:sldMk cId="3678212473" sldId="2134808117"/>
        </pc:sldMkLst>
        <pc:spChg chg="add mod">
          <ac:chgData name="MARINO MARCELLA" userId="081cde8e-ad0c-425e-ab43-eb502e30a927" providerId="ADAL" clId="{6567901C-3F83-42BB-84FA-8132A379524F}" dt="2023-03-08T14:09:24.534" v="931" actId="1037"/>
          <ac:spMkLst>
            <pc:docMk/>
            <pc:sldMk cId="3678212473" sldId="2134808117"/>
            <ac:spMk id="96" creationId="{A4DD1414-DCD5-438E-9592-4F9951E570C9}"/>
          </ac:spMkLst>
        </pc:spChg>
        <pc:grpChg chg="add mod">
          <ac:chgData name="MARINO MARCELLA" userId="081cde8e-ad0c-425e-ab43-eb502e30a927" providerId="ADAL" clId="{6567901C-3F83-42BB-84FA-8132A379524F}" dt="2023-03-08T14:18:24.717" v="1148" actId="1076"/>
          <ac:grpSpMkLst>
            <pc:docMk/>
            <pc:sldMk cId="3678212473" sldId="2134808117"/>
            <ac:grpSpMk id="97" creationId="{4966CC40-B8EC-474D-A605-265A323DA1FC}"/>
          </ac:grpSpMkLst>
        </pc:grpChg>
        <pc:picChg chg="del">
          <ac:chgData name="MARINO MARCELLA" userId="081cde8e-ad0c-425e-ab43-eb502e30a927" providerId="ADAL" clId="{6567901C-3F83-42BB-84FA-8132A379524F}" dt="2023-03-08T14:09:17.196" v="804" actId="478"/>
          <ac:picMkLst>
            <pc:docMk/>
            <pc:sldMk cId="3678212473" sldId="2134808117"/>
            <ac:picMk id="94" creationId="{DFEF90CA-7AA0-4940-9FF0-64A4193032D2}"/>
          </ac:picMkLst>
        </pc:picChg>
        <pc:picChg chg="mod">
          <ac:chgData name="MARINO MARCELLA" userId="081cde8e-ad0c-425e-ab43-eb502e30a927" providerId="ADAL" clId="{6567901C-3F83-42BB-84FA-8132A379524F}" dt="2023-03-08T14:18:19.223" v="1147"/>
          <ac:picMkLst>
            <pc:docMk/>
            <pc:sldMk cId="3678212473" sldId="2134808117"/>
            <ac:picMk id="98" creationId="{2A6FCA09-A9E8-4B4F-8556-70A35DE0EF4D}"/>
          </ac:picMkLst>
        </pc:picChg>
        <pc:picChg chg="mod">
          <ac:chgData name="MARINO MARCELLA" userId="081cde8e-ad0c-425e-ab43-eb502e30a927" providerId="ADAL" clId="{6567901C-3F83-42BB-84FA-8132A379524F}" dt="2023-03-08T14:18:19.223" v="1147"/>
          <ac:picMkLst>
            <pc:docMk/>
            <pc:sldMk cId="3678212473" sldId="2134808117"/>
            <ac:picMk id="99" creationId="{32163EF1-DA51-4951-964A-6F6BEA00CD4A}"/>
          </ac:picMkLst>
        </pc:picChg>
        <pc:picChg chg="del">
          <ac:chgData name="MARINO MARCELLA" userId="081cde8e-ad0c-425e-ab43-eb502e30a927" providerId="ADAL" clId="{6567901C-3F83-42BB-84FA-8132A379524F}" dt="2023-03-08T14:18:18.860" v="1146" actId="478"/>
          <ac:picMkLst>
            <pc:docMk/>
            <pc:sldMk cId="3678212473" sldId="2134808117"/>
            <ac:picMk id="370" creationId="{F68298C8-56DD-F3E8-10EA-85FA55047C72}"/>
          </ac:picMkLst>
        </pc:picChg>
        <pc:picChg chg="del">
          <ac:chgData name="MARINO MARCELLA" userId="081cde8e-ad0c-425e-ab43-eb502e30a927" providerId="ADAL" clId="{6567901C-3F83-42BB-84FA-8132A379524F}" dt="2023-03-08T14:18:16.845" v="1145" actId="478"/>
          <ac:picMkLst>
            <pc:docMk/>
            <pc:sldMk cId="3678212473" sldId="2134808117"/>
            <ac:picMk id="371" creationId="{0F9A302F-DA11-C3E9-238C-A92200E6AC0B}"/>
          </ac:picMkLst>
        </pc:picChg>
      </pc:sldChg>
      <pc:sldChg chg="addSp delSp modSp mod modAnim">
        <pc:chgData name="MARINO MARCELLA" userId="081cde8e-ad0c-425e-ab43-eb502e30a927" providerId="ADAL" clId="{6567901C-3F83-42BB-84FA-8132A379524F}" dt="2023-03-08T14:15:23.796" v="1136" actId="207"/>
        <pc:sldMkLst>
          <pc:docMk/>
          <pc:sldMk cId="911417021" sldId="2134808119"/>
        </pc:sldMkLst>
        <pc:spChg chg="mod">
          <ac:chgData name="MARINO MARCELLA" userId="081cde8e-ad0c-425e-ab43-eb502e30a927" providerId="ADAL" clId="{6567901C-3F83-42BB-84FA-8132A379524F}" dt="2023-03-08T13:55:38.122" v="732" actId="164"/>
          <ac:spMkLst>
            <pc:docMk/>
            <pc:sldMk cId="911417021" sldId="2134808119"/>
            <ac:spMk id="6" creationId="{00000000-0000-0000-0000-000000000000}"/>
          </ac:spMkLst>
        </pc:spChg>
        <pc:spChg chg="mod topLvl">
          <ac:chgData name="MARINO MARCELLA" userId="081cde8e-ad0c-425e-ab43-eb502e30a927" providerId="ADAL" clId="{6567901C-3F83-42BB-84FA-8132A379524F}" dt="2023-03-08T13:55:38.122" v="732" actId="164"/>
          <ac:spMkLst>
            <pc:docMk/>
            <pc:sldMk cId="911417021" sldId="2134808119"/>
            <ac:spMk id="8" creationId="{75B62B1A-956B-4450-0595-3AB760B33253}"/>
          </ac:spMkLst>
        </pc:spChg>
        <pc:spChg chg="mod">
          <ac:chgData name="MARINO MARCELLA" userId="081cde8e-ad0c-425e-ab43-eb502e30a927" providerId="ADAL" clId="{6567901C-3F83-42BB-84FA-8132A379524F}" dt="2023-03-08T14:15:23.796" v="1136" actId="207"/>
          <ac:spMkLst>
            <pc:docMk/>
            <pc:sldMk cId="911417021" sldId="2134808119"/>
            <ac:spMk id="16" creationId="{3238F983-09B7-8D7F-5F3D-24104F511DAD}"/>
          </ac:spMkLst>
        </pc:spChg>
        <pc:spChg chg="mod">
          <ac:chgData name="MARINO MARCELLA" userId="081cde8e-ad0c-425e-ab43-eb502e30a927" providerId="ADAL" clId="{6567901C-3F83-42BB-84FA-8132A379524F}" dt="2023-03-08T13:55:38.122" v="732" actId="164"/>
          <ac:spMkLst>
            <pc:docMk/>
            <pc:sldMk cId="911417021" sldId="2134808119"/>
            <ac:spMk id="31" creationId="{4537A479-0E0D-48AA-B855-A5481E9DABCC}"/>
          </ac:spMkLst>
        </pc:spChg>
        <pc:grpChg chg="add del mod">
          <ac:chgData name="MARINO MARCELLA" userId="081cde8e-ad0c-425e-ab43-eb502e30a927" providerId="ADAL" clId="{6567901C-3F83-42BB-84FA-8132A379524F}" dt="2023-03-08T13:51:13.272" v="698" actId="478"/>
          <ac:grpSpMkLst>
            <pc:docMk/>
            <pc:sldMk cId="911417021" sldId="2134808119"/>
            <ac:grpSpMk id="3" creationId="{F60218E8-F96A-4289-B277-5144B3FF7235}"/>
          </ac:grpSpMkLst>
        </pc:grpChg>
        <pc:grpChg chg="add del mod">
          <ac:chgData name="MARINO MARCELLA" userId="081cde8e-ad0c-425e-ab43-eb502e30a927" providerId="ADAL" clId="{6567901C-3F83-42BB-84FA-8132A379524F}" dt="2023-03-08T14:11:59.646" v="1111" actId="478"/>
          <ac:grpSpMkLst>
            <pc:docMk/>
            <pc:sldMk cId="911417021" sldId="2134808119"/>
            <ac:grpSpMk id="4" creationId="{77B6024D-E100-4983-BF5B-7863B466F64B}"/>
          </ac:grpSpMkLst>
        </pc:grpChg>
        <pc:grpChg chg="del mod topLvl">
          <ac:chgData name="MARINO MARCELLA" userId="081cde8e-ad0c-425e-ab43-eb502e30a927" providerId="ADAL" clId="{6567901C-3F83-42BB-84FA-8132A379524F}" dt="2023-03-08T13:54:47.183" v="722" actId="165"/>
          <ac:grpSpMkLst>
            <pc:docMk/>
            <pc:sldMk cId="911417021" sldId="2134808119"/>
            <ac:grpSpMk id="7" creationId="{EDFC5644-7491-F1E9-13E8-732215611377}"/>
          </ac:grpSpMkLst>
        </pc:grpChg>
        <pc:grpChg chg="del">
          <ac:chgData name="MARINO MARCELLA" userId="081cde8e-ad0c-425e-ab43-eb502e30a927" providerId="ADAL" clId="{6567901C-3F83-42BB-84FA-8132A379524F}" dt="2023-03-08T13:54:37.906" v="721" actId="165"/>
          <ac:grpSpMkLst>
            <pc:docMk/>
            <pc:sldMk cId="911417021" sldId="2134808119"/>
            <ac:grpSpMk id="9" creationId="{C7C6F58D-1F75-2F3F-577C-81D84AA81581}"/>
          </ac:grpSpMkLst>
        </pc:grpChg>
        <pc:grpChg chg="add mod">
          <ac:chgData name="MARINO MARCELLA" userId="081cde8e-ad0c-425e-ab43-eb502e30a927" providerId="ADAL" clId="{6567901C-3F83-42BB-84FA-8132A379524F}" dt="2023-03-08T13:55:38.122" v="732" actId="164"/>
          <ac:grpSpMkLst>
            <pc:docMk/>
            <pc:sldMk cId="911417021" sldId="2134808119"/>
            <ac:grpSpMk id="10" creationId="{0BDFE6CF-6442-4A85-96D6-A8CED2D3C0A6}"/>
          </ac:grpSpMkLst>
        </pc:grpChg>
        <pc:grpChg chg="mod topLvl">
          <ac:chgData name="MARINO MARCELLA" userId="081cde8e-ad0c-425e-ab43-eb502e30a927" providerId="ADAL" clId="{6567901C-3F83-42BB-84FA-8132A379524F}" dt="2023-03-08T13:55:38.122" v="732" actId="164"/>
          <ac:grpSpMkLst>
            <pc:docMk/>
            <pc:sldMk cId="911417021" sldId="2134808119"/>
            <ac:grpSpMk id="34" creationId="{F06E2810-8407-428F-AB74-68690CDE59E6}"/>
          </ac:grpSpMkLst>
        </pc:grpChg>
        <pc:graphicFrameChg chg="mod">
          <ac:chgData name="MARINO MARCELLA" userId="081cde8e-ad0c-425e-ab43-eb502e30a927" providerId="ADAL" clId="{6567901C-3F83-42BB-84FA-8132A379524F}" dt="2023-03-08T13:55:38.122" v="732" actId="164"/>
          <ac:graphicFrameMkLst>
            <pc:docMk/>
            <pc:sldMk cId="911417021" sldId="2134808119"/>
            <ac:graphicFrameMk id="19" creationId="{188D1CF3-DFC5-4158-8791-D6D893FA1474}"/>
          </ac:graphicFrameMkLst>
        </pc:graphicFrameChg>
        <pc:graphicFrameChg chg="add del mod topLvl">
          <ac:chgData name="MARINO MARCELLA" userId="081cde8e-ad0c-425e-ab43-eb502e30a927" providerId="ADAL" clId="{6567901C-3F83-42BB-84FA-8132A379524F}" dt="2023-03-08T13:51:13.272" v="698" actId="478"/>
          <ac:graphicFrameMkLst>
            <pc:docMk/>
            <pc:sldMk cId="911417021" sldId="2134808119"/>
            <ac:graphicFrameMk id="21" creationId="{35FF7B03-69B8-42D0-917B-804A53072B4E}"/>
          </ac:graphicFrameMkLst>
        </pc:graphicFrameChg>
        <pc:picChg chg="mod topLvl">
          <ac:chgData name="MARINO MARCELLA" userId="081cde8e-ad0c-425e-ab43-eb502e30a927" providerId="ADAL" clId="{6567901C-3F83-42BB-84FA-8132A379524F}" dt="2023-03-08T13:55:38.122" v="732" actId="164"/>
          <ac:picMkLst>
            <pc:docMk/>
            <pc:sldMk cId="911417021" sldId="2134808119"/>
            <ac:picMk id="5" creationId="{BF0A5398-548F-96C2-7BE8-BF0EF0B45FC8}"/>
          </ac:picMkLst>
        </pc:picChg>
        <pc:picChg chg="add mod topLvl">
          <ac:chgData name="MARINO MARCELLA" userId="081cde8e-ad0c-425e-ab43-eb502e30a927" providerId="ADAL" clId="{6567901C-3F83-42BB-84FA-8132A379524F}" dt="2023-03-08T13:52:03.182" v="714" actId="164"/>
          <ac:picMkLst>
            <pc:docMk/>
            <pc:sldMk cId="911417021" sldId="2134808119"/>
            <ac:picMk id="20" creationId="{27D852FB-AE26-46AB-99DB-0228292E6B0F}"/>
          </ac:picMkLst>
        </pc:picChg>
        <pc:picChg chg="add mod">
          <ac:chgData name="MARINO MARCELLA" userId="081cde8e-ad0c-425e-ab43-eb502e30a927" providerId="ADAL" clId="{6567901C-3F83-42BB-84FA-8132A379524F}" dt="2023-03-08T13:52:03.182" v="714" actId="164"/>
          <ac:picMkLst>
            <pc:docMk/>
            <pc:sldMk cId="911417021" sldId="2134808119"/>
            <ac:picMk id="23" creationId="{F532CE7D-F617-4EC9-88C2-A66C69860F1F}"/>
          </ac:picMkLst>
        </pc:picChg>
        <pc:picChg chg="add mod">
          <ac:chgData name="MARINO MARCELLA" userId="081cde8e-ad0c-425e-ab43-eb502e30a927" providerId="ADAL" clId="{6567901C-3F83-42BB-84FA-8132A379524F}" dt="2023-03-08T14:12:00.300" v="1112"/>
          <ac:picMkLst>
            <pc:docMk/>
            <pc:sldMk cId="911417021" sldId="2134808119"/>
            <ac:picMk id="26" creationId="{D8406A03-DB28-49B1-943F-7A1C5763C839}"/>
          </ac:picMkLst>
        </pc:picChg>
        <pc:picChg chg="add mod">
          <ac:chgData name="MARINO MARCELLA" userId="081cde8e-ad0c-425e-ab43-eb502e30a927" providerId="ADAL" clId="{6567901C-3F83-42BB-84FA-8132A379524F}" dt="2023-03-08T14:12:32.028" v="1118" actId="1037"/>
          <ac:picMkLst>
            <pc:docMk/>
            <pc:sldMk cId="911417021" sldId="2134808119"/>
            <ac:picMk id="27" creationId="{126F754F-D5A8-44ED-AFE4-6A27A91CD8DE}"/>
          </ac:picMkLst>
        </pc:picChg>
      </pc:sldChg>
      <pc:sldChg chg="addSp delSp modSp add del mod modAnim">
        <pc:chgData name="MARINO MARCELLA" userId="081cde8e-ad0c-425e-ab43-eb502e30a927" providerId="ADAL" clId="{6567901C-3F83-42BB-84FA-8132A379524F}" dt="2023-03-08T14:15:44.080" v="1139" actId="1037"/>
        <pc:sldMkLst>
          <pc:docMk/>
          <pc:sldMk cId="1702589594" sldId="2134808120"/>
        </pc:sldMkLst>
        <pc:spChg chg="mod">
          <ac:chgData name="MARINO MARCELLA" userId="081cde8e-ad0c-425e-ab43-eb502e30a927" providerId="ADAL" clId="{6567901C-3F83-42BB-84FA-8132A379524F}" dt="2023-03-08T13:43:38.528" v="588" actId="14100"/>
          <ac:spMkLst>
            <pc:docMk/>
            <pc:sldMk cId="1702589594" sldId="2134808120"/>
            <ac:spMk id="13" creationId="{F9A3F847-72A7-7BAD-5443-0FD13D681A8F}"/>
          </ac:spMkLst>
        </pc:spChg>
        <pc:spChg chg="mod">
          <ac:chgData name="MARINO MARCELLA" userId="081cde8e-ad0c-425e-ab43-eb502e30a927" providerId="ADAL" clId="{6567901C-3F83-42BB-84FA-8132A379524F}" dt="2023-03-08T14:14:46.847" v="1131" actId="207"/>
          <ac:spMkLst>
            <pc:docMk/>
            <pc:sldMk cId="1702589594" sldId="2134808120"/>
            <ac:spMk id="22" creationId="{0E39F0D5-427E-6185-610B-4F5F36F14AED}"/>
          </ac:spMkLst>
        </pc:spChg>
        <pc:spChg chg="mod">
          <ac:chgData name="MARINO MARCELLA" userId="081cde8e-ad0c-425e-ab43-eb502e30a927" providerId="ADAL" clId="{6567901C-3F83-42BB-84FA-8132A379524F}" dt="2023-03-08T13:45:15.609" v="631" actId="122"/>
          <ac:spMkLst>
            <pc:docMk/>
            <pc:sldMk cId="1702589594" sldId="2134808120"/>
            <ac:spMk id="23" creationId="{669480AE-CFC0-472B-8250-F311A5EB3445}"/>
          </ac:spMkLst>
        </pc:spChg>
        <pc:spChg chg="mod">
          <ac:chgData name="MARINO MARCELLA" userId="081cde8e-ad0c-425e-ab43-eb502e30a927" providerId="ADAL" clId="{6567901C-3F83-42BB-84FA-8132A379524F}" dt="2023-03-08T13:45:51.145" v="649" actId="1038"/>
          <ac:spMkLst>
            <pc:docMk/>
            <pc:sldMk cId="1702589594" sldId="2134808120"/>
            <ac:spMk id="25" creationId="{005A9DA3-01C7-C4F4-81A5-E50BC3FDDE8D}"/>
          </ac:spMkLst>
        </pc:spChg>
        <pc:spChg chg="mod">
          <ac:chgData name="MARINO MARCELLA" userId="081cde8e-ad0c-425e-ab43-eb502e30a927" providerId="ADAL" clId="{6567901C-3F83-42BB-84FA-8132A379524F}" dt="2023-03-08T13:45:51.145" v="649" actId="1038"/>
          <ac:spMkLst>
            <pc:docMk/>
            <pc:sldMk cId="1702589594" sldId="2134808120"/>
            <ac:spMk id="30" creationId="{1B172AB2-EF11-436E-10D8-9529F8FF4EF3}"/>
          </ac:spMkLst>
        </pc:spChg>
        <pc:spChg chg="mod">
          <ac:chgData name="MARINO MARCELLA" userId="081cde8e-ad0c-425e-ab43-eb502e30a927" providerId="ADAL" clId="{6567901C-3F83-42BB-84FA-8132A379524F}" dt="2023-03-08T13:45:51.145" v="649" actId="1038"/>
          <ac:spMkLst>
            <pc:docMk/>
            <pc:sldMk cId="1702589594" sldId="2134808120"/>
            <ac:spMk id="37" creationId="{14BDB607-C264-5433-5FA9-45C35546DB1B}"/>
          </ac:spMkLst>
        </pc:spChg>
        <pc:spChg chg="mod">
          <ac:chgData name="MARINO MARCELLA" userId="081cde8e-ad0c-425e-ab43-eb502e30a927" providerId="ADAL" clId="{6567901C-3F83-42BB-84FA-8132A379524F}" dt="2023-03-08T14:14:46.847" v="1131" actId="207"/>
          <ac:spMkLst>
            <pc:docMk/>
            <pc:sldMk cId="1702589594" sldId="2134808120"/>
            <ac:spMk id="38" creationId="{A7094756-9A08-C003-F917-E641AF1B5867}"/>
          </ac:spMkLst>
        </pc:spChg>
        <pc:spChg chg="mod">
          <ac:chgData name="MARINO MARCELLA" userId="081cde8e-ad0c-425e-ab43-eb502e30a927" providerId="ADAL" clId="{6567901C-3F83-42BB-84FA-8132A379524F}" dt="2023-03-08T14:14:46.847" v="1131" actId="207"/>
          <ac:spMkLst>
            <pc:docMk/>
            <pc:sldMk cId="1702589594" sldId="2134808120"/>
            <ac:spMk id="40" creationId="{6F053E29-5EC4-C739-383A-42DB24C3C85E}"/>
          </ac:spMkLst>
        </pc:spChg>
        <pc:grpChg chg="add del mod">
          <ac:chgData name="MARINO MARCELLA" userId="081cde8e-ad0c-425e-ab43-eb502e30a927" providerId="ADAL" clId="{6567901C-3F83-42BB-84FA-8132A379524F}" dt="2023-03-08T13:51:07.588" v="697" actId="478"/>
          <ac:grpSpMkLst>
            <pc:docMk/>
            <pc:sldMk cId="1702589594" sldId="2134808120"/>
            <ac:grpSpMk id="5" creationId="{47B47451-A0B0-44DA-9AD5-3D67544B2335}"/>
          </ac:grpSpMkLst>
        </pc:grpChg>
        <pc:grpChg chg="add mod">
          <ac:chgData name="MARINO MARCELLA" userId="081cde8e-ad0c-425e-ab43-eb502e30a927" providerId="ADAL" clId="{6567901C-3F83-42BB-84FA-8132A379524F}" dt="2023-03-08T14:11:50.014" v="1110" actId="14100"/>
          <ac:grpSpMkLst>
            <pc:docMk/>
            <pc:sldMk cId="1702589594" sldId="2134808120"/>
            <ac:grpSpMk id="7" creationId="{7449D118-FDFD-47A0-9A53-48E887E96942}"/>
          </ac:grpSpMkLst>
        </pc:grpChg>
        <pc:graphicFrameChg chg="add del mod topLvl">
          <ac:chgData name="MARINO MARCELLA" userId="081cde8e-ad0c-425e-ab43-eb502e30a927" providerId="ADAL" clId="{6567901C-3F83-42BB-84FA-8132A379524F}" dt="2023-03-08T13:51:07.588" v="697" actId="478"/>
          <ac:graphicFrameMkLst>
            <pc:docMk/>
            <pc:sldMk cId="1702589594" sldId="2134808120"/>
            <ac:graphicFrameMk id="20" creationId="{94AED161-035C-42C8-A15A-0E4D84E0D134}"/>
          </ac:graphicFrameMkLst>
        </pc:graphicFrameChg>
        <pc:picChg chg="add del mod modCrop">
          <ac:chgData name="MARINO MARCELLA" userId="081cde8e-ad0c-425e-ab43-eb502e30a927" providerId="ADAL" clId="{6567901C-3F83-42BB-84FA-8132A379524F}" dt="2023-03-08T13:39:37.702" v="534" actId="478"/>
          <ac:picMkLst>
            <pc:docMk/>
            <pc:sldMk cId="1702589594" sldId="2134808120"/>
            <ac:picMk id="3" creationId="{9D38BCAE-D672-4117-8A39-A7977CFCCBCB}"/>
          </ac:picMkLst>
        </pc:picChg>
        <pc:picChg chg="add">
          <ac:chgData name="MARINO MARCELLA" userId="081cde8e-ad0c-425e-ab43-eb502e30a927" providerId="ADAL" clId="{6567901C-3F83-42BB-84FA-8132A379524F}" dt="2023-03-08T13:50:58.895" v="695"/>
          <ac:picMkLst>
            <pc:docMk/>
            <pc:sldMk cId="1702589594" sldId="2134808120"/>
            <ac:picMk id="6" creationId="{7B5FCD3C-17DE-4280-A958-6BD54BBBF4EF}"/>
          </ac:picMkLst>
        </pc:picChg>
        <pc:picChg chg="mod">
          <ac:chgData name="MARINO MARCELLA" userId="081cde8e-ad0c-425e-ab43-eb502e30a927" providerId="ADAL" clId="{6567901C-3F83-42BB-84FA-8132A379524F}" dt="2023-03-08T14:15:44.080" v="1139" actId="1037"/>
          <ac:picMkLst>
            <pc:docMk/>
            <pc:sldMk cId="1702589594" sldId="2134808120"/>
            <ac:picMk id="11" creationId="{A0A1A922-E4F2-6A82-3A1B-903C09AE6E8D}"/>
          </ac:picMkLst>
        </pc:picChg>
        <pc:picChg chg="add mod topLvl modCrop">
          <ac:chgData name="MARINO MARCELLA" userId="081cde8e-ad0c-425e-ab43-eb502e30a927" providerId="ADAL" clId="{6567901C-3F83-42BB-84FA-8132A379524F}" dt="2023-03-08T14:11:32.436" v="1103" actId="18131"/>
          <ac:picMkLst>
            <pc:docMk/>
            <pc:sldMk cId="1702589594" sldId="2134808120"/>
            <ac:picMk id="19" creationId="{AE8534C2-CE57-4DB9-8749-6B6E54FBC394}"/>
          </ac:picMkLst>
        </pc:picChg>
        <pc:picChg chg="add mod">
          <ac:chgData name="MARINO MARCELLA" userId="081cde8e-ad0c-425e-ab43-eb502e30a927" providerId="ADAL" clId="{6567901C-3F83-42BB-84FA-8132A379524F}" dt="2023-03-08T13:51:49.748" v="711" actId="164"/>
          <ac:picMkLst>
            <pc:docMk/>
            <pc:sldMk cId="1702589594" sldId="2134808120"/>
            <ac:picMk id="24" creationId="{87A97AC6-167F-494C-8C94-4FE0768BE109}"/>
          </ac:picMkLst>
        </pc:picChg>
        <pc:picChg chg="mod">
          <ac:chgData name="MARINO MARCELLA" userId="081cde8e-ad0c-425e-ab43-eb502e30a927" providerId="ADAL" clId="{6567901C-3F83-42BB-84FA-8132A379524F}" dt="2023-03-08T13:45:51.145" v="649" actId="1038"/>
          <ac:picMkLst>
            <pc:docMk/>
            <pc:sldMk cId="1702589594" sldId="2134808120"/>
            <ac:picMk id="41" creationId="{597781D5-61F5-0AB0-2464-DB88AE0915FF}"/>
          </ac:picMkLst>
        </pc:picChg>
        <pc:picChg chg="mod">
          <ac:chgData name="MARINO MARCELLA" userId="081cde8e-ad0c-425e-ab43-eb502e30a927" providerId="ADAL" clId="{6567901C-3F83-42BB-84FA-8132A379524F}" dt="2023-03-08T13:45:51.145" v="649" actId="1038"/>
          <ac:picMkLst>
            <pc:docMk/>
            <pc:sldMk cId="1702589594" sldId="2134808120"/>
            <ac:picMk id="42" creationId="{EC60D617-2EBF-DF0E-E97A-3C51E6C0530B}"/>
          </ac:picMkLst>
        </pc:picChg>
      </pc:sldChg>
      <pc:sldChg chg="addSp delSp modSp mod modAnim">
        <pc:chgData name="MARINO MARCELLA" userId="081cde8e-ad0c-425e-ab43-eb502e30a927" providerId="ADAL" clId="{6567901C-3F83-42BB-84FA-8132A379524F}" dt="2023-03-08T14:15:51.077" v="1142" actId="1038"/>
        <pc:sldMkLst>
          <pc:docMk/>
          <pc:sldMk cId="1960762785" sldId="2134808121"/>
        </pc:sldMkLst>
        <pc:spChg chg="mod">
          <ac:chgData name="MARINO MARCELLA" userId="081cde8e-ad0c-425e-ab43-eb502e30a927" providerId="ADAL" clId="{6567901C-3F83-42BB-84FA-8132A379524F}" dt="2023-03-08T14:15:31.998" v="1137" actId="207"/>
          <ac:spMkLst>
            <pc:docMk/>
            <pc:sldMk cId="1960762785" sldId="2134808121"/>
            <ac:spMk id="5" creationId="{2E75FB31-EF10-87EF-AFEC-EAE8D450CCBA}"/>
          </ac:spMkLst>
        </pc:spChg>
        <pc:spChg chg="mod">
          <ac:chgData name="MARINO MARCELLA" userId="081cde8e-ad0c-425e-ab43-eb502e30a927" providerId="ADAL" clId="{6567901C-3F83-42BB-84FA-8132A379524F}" dt="2023-03-08T14:15:31.998" v="1137" actId="207"/>
          <ac:spMkLst>
            <pc:docMk/>
            <pc:sldMk cId="1960762785" sldId="2134808121"/>
            <ac:spMk id="9" creationId="{5E4AD69F-8DFB-ACBE-C7A2-36BE1BBD59EA}"/>
          </ac:spMkLst>
        </pc:spChg>
        <pc:spChg chg="mod">
          <ac:chgData name="MARINO MARCELLA" userId="081cde8e-ad0c-425e-ab43-eb502e30a927" providerId="ADAL" clId="{6567901C-3F83-42BB-84FA-8132A379524F}" dt="2023-03-08T14:15:31.998" v="1137" actId="207"/>
          <ac:spMkLst>
            <pc:docMk/>
            <pc:sldMk cId="1960762785" sldId="2134808121"/>
            <ac:spMk id="10" creationId="{B8BD1A1E-DFA9-87CB-B1F0-CD93A3210E8D}"/>
          </ac:spMkLst>
        </pc:spChg>
        <pc:spChg chg="add del">
          <ac:chgData name="MARINO MARCELLA" userId="081cde8e-ad0c-425e-ab43-eb502e30a927" providerId="ADAL" clId="{6567901C-3F83-42BB-84FA-8132A379524F}" dt="2023-03-08T13:44:36.597" v="611" actId="478"/>
          <ac:spMkLst>
            <pc:docMk/>
            <pc:sldMk cId="1960762785" sldId="2134808121"/>
            <ac:spMk id="15" creationId="{C00B3CF0-1247-63D4-654E-BBA84A2AE5EE}"/>
          </ac:spMkLst>
        </pc:spChg>
        <pc:spChg chg="add del mod">
          <ac:chgData name="MARINO MARCELLA" userId="081cde8e-ad0c-425e-ab43-eb502e30a927" providerId="ADAL" clId="{6567901C-3F83-42BB-84FA-8132A379524F}" dt="2023-03-08T13:44:24.653" v="606"/>
          <ac:spMkLst>
            <pc:docMk/>
            <pc:sldMk cId="1960762785" sldId="2134808121"/>
            <ac:spMk id="26" creationId="{7C9BB618-32A4-44F9-B9AA-2B97B8F118FF}"/>
          </ac:spMkLst>
        </pc:spChg>
        <pc:spChg chg="add del mod">
          <ac:chgData name="MARINO MARCELLA" userId="081cde8e-ad0c-425e-ab43-eb502e30a927" providerId="ADAL" clId="{6567901C-3F83-42BB-84FA-8132A379524F}" dt="2023-03-08T13:44:24.653" v="606"/>
          <ac:spMkLst>
            <pc:docMk/>
            <pc:sldMk cId="1960762785" sldId="2134808121"/>
            <ac:spMk id="27" creationId="{47E3A36E-F871-48DF-9432-BB01CEBC5EF5}"/>
          </ac:spMkLst>
        </pc:spChg>
        <pc:spChg chg="add mod">
          <ac:chgData name="MARINO MARCELLA" userId="081cde8e-ad0c-425e-ab43-eb502e30a927" providerId="ADAL" clId="{6567901C-3F83-42BB-84FA-8132A379524F}" dt="2023-03-08T13:45:19.994" v="632" actId="122"/>
          <ac:spMkLst>
            <pc:docMk/>
            <pc:sldMk cId="1960762785" sldId="2134808121"/>
            <ac:spMk id="28" creationId="{5FD8B203-FC78-4649-AE28-E89B6BB052D1}"/>
          </ac:spMkLst>
        </pc:spChg>
        <pc:spChg chg="add mod ord">
          <ac:chgData name="MARINO MARCELLA" userId="081cde8e-ad0c-425e-ab43-eb502e30a927" providerId="ADAL" clId="{6567901C-3F83-42BB-84FA-8132A379524F}" dt="2023-03-08T13:45:06.840" v="628" actId="170"/>
          <ac:spMkLst>
            <pc:docMk/>
            <pc:sldMk cId="1960762785" sldId="2134808121"/>
            <ac:spMk id="29" creationId="{23960FAF-C84D-4297-97D3-0DC48A4ABCC4}"/>
          </ac:spMkLst>
        </pc:spChg>
        <pc:spChg chg="del mod topLvl">
          <ac:chgData name="MARINO MARCELLA" userId="081cde8e-ad0c-425e-ab43-eb502e30a927" providerId="ADAL" clId="{6567901C-3F83-42BB-84FA-8132A379524F}" dt="2023-03-08T13:44:47.888" v="614" actId="478"/>
          <ac:spMkLst>
            <pc:docMk/>
            <pc:sldMk cId="1960762785" sldId="2134808121"/>
            <ac:spMk id="46" creationId="{2571D5CA-DFE3-1540-C332-4DAC6B13709B}"/>
          </ac:spMkLst>
        </pc:spChg>
        <pc:spChg chg="mod">
          <ac:chgData name="MARINO MARCELLA" userId="081cde8e-ad0c-425e-ab43-eb502e30a927" providerId="ADAL" clId="{6567901C-3F83-42BB-84FA-8132A379524F}" dt="2023-03-08T13:44:43.805" v="613" actId="165"/>
          <ac:spMkLst>
            <pc:docMk/>
            <pc:sldMk cId="1960762785" sldId="2134808121"/>
            <ac:spMk id="52" creationId="{90665A02-DD5C-0753-BBB1-30C23BC7BB82}"/>
          </ac:spMkLst>
        </pc:spChg>
        <pc:spChg chg="mod">
          <ac:chgData name="MARINO MARCELLA" userId="081cde8e-ad0c-425e-ab43-eb502e30a927" providerId="ADAL" clId="{6567901C-3F83-42BB-84FA-8132A379524F}" dt="2023-03-08T13:44:43.805" v="613" actId="165"/>
          <ac:spMkLst>
            <pc:docMk/>
            <pc:sldMk cId="1960762785" sldId="2134808121"/>
            <ac:spMk id="53" creationId="{BD1E2547-1924-4107-0192-A7B614CE262D}"/>
          </ac:spMkLst>
        </pc:spChg>
        <pc:spChg chg="mod">
          <ac:chgData name="MARINO MARCELLA" userId="081cde8e-ad0c-425e-ab43-eb502e30a927" providerId="ADAL" clId="{6567901C-3F83-42BB-84FA-8132A379524F}" dt="2023-03-08T13:44:43.805" v="613" actId="165"/>
          <ac:spMkLst>
            <pc:docMk/>
            <pc:sldMk cId="1960762785" sldId="2134808121"/>
            <ac:spMk id="54" creationId="{8CE1D7FB-F0F5-81D9-1408-E8237029ABCB}"/>
          </ac:spMkLst>
        </pc:spChg>
        <pc:grpChg chg="add del mod">
          <ac:chgData name="MARINO MARCELLA" userId="081cde8e-ad0c-425e-ab43-eb502e30a927" providerId="ADAL" clId="{6567901C-3F83-42BB-84FA-8132A379524F}" dt="2023-03-08T13:51:18.255" v="699" actId="478"/>
          <ac:grpSpMkLst>
            <pc:docMk/>
            <pc:sldMk cId="1960762785" sldId="2134808121"/>
            <ac:grpSpMk id="2" creationId="{999325EA-81A0-4C8D-AF4A-53CF132B4913}"/>
          </ac:grpSpMkLst>
        </pc:grpChg>
        <pc:grpChg chg="add del mod">
          <ac:chgData name="MARINO MARCELLA" userId="081cde8e-ad0c-425e-ab43-eb502e30a927" providerId="ADAL" clId="{6567901C-3F83-42BB-84FA-8132A379524F}" dt="2023-03-08T14:12:05.641" v="1113" actId="478"/>
          <ac:grpSpMkLst>
            <pc:docMk/>
            <pc:sldMk cId="1960762785" sldId="2134808121"/>
            <ac:grpSpMk id="6" creationId="{9B379219-B88E-42CB-8BEA-C5D12BCA8034}"/>
          </ac:grpSpMkLst>
        </pc:grpChg>
        <pc:grpChg chg="add del">
          <ac:chgData name="MARINO MARCELLA" userId="081cde8e-ad0c-425e-ab43-eb502e30a927" providerId="ADAL" clId="{6567901C-3F83-42BB-84FA-8132A379524F}" dt="2023-03-08T13:44:43.805" v="613" actId="165"/>
          <ac:grpSpMkLst>
            <pc:docMk/>
            <pc:sldMk cId="1960762785" sldId="2134808121"/>
            <ac:grpSpMk id="45" creationId="{6B1EB09B-8B2B-DD7B-A7E5-DA3030510B81}"/>
          </ac:grpSpMkLst>
        </pc:grpChg>
        <pc:grpChg chg="mod topLvl">
          <ac:chgData name="MARINO MARCELLA" userId="081cde8e-ad0c-425e-ab43-eb502e30a927" providerId="ADAL" clId="{6567901C-3F83-42BB-84FA-8132A379524F}" dt="2023-03-08T13:46:11.038" v="663" actId="14100"/>
          <ac:grpSpMkLst>
            <pc:docMk/>
            <pc:sldMk cId="1960762785" sldId="2134808121"/>
            <ac:grpSpMk id="49" creationId="{6BA495BD-9B4B-9562-E387-BDD3540E8A66}"/>
          </ac:grpSpMkLst>
        </pc:grpChg>
        <pc:graphicFrameChg chg="add del mod topLvl">
          <ac:chgData name="MARINO MARCELLA" userId="081cde8e-ad0c-425e-ab43-eb502e30a927" providerId="ADAL" clId="{6567901C-3F83-42BB-84FA-8132A379524F}" dt="2023-03-08T13:51:18.255" v="699" actId="478"/>
          <ac:graphicFrameMkLst>
            <pc:docMk/>
            <pc:sldMk cId="1960762785" sldId="2134808121"/>
            <ac:graphicFrameMk id="23" creationId="{420452B8-8536-4156-B367-AC4A5417D19D}"/>
          </ac:graphicFrameMkLst>
        </pc:graphicFrameChg>
        <pc:picChg chg="mod">
          <ac:chgData name="MARINO MARCELLA" userId="081cde8e-ad0c-425e-ab43-eb502e30a927" providerId="ADAL" clId="{6567901C-3F83-42BB-84FA-8132A379524F}" dt="2023-03-08T14:15:51.077" v="1142" actId="1038"/>
          <ac:picMkLst>
            <pc:docMk/>
            <pc:sldMk cId="1960762785" sldId="2134808121"/>
            <ac:picMk id="11" creationId="{EF6B0E3E-5A64-815F-15AE-F7F58D9644D8}"/>
          </ac:picMkLst>
        </pc:picChg>
        <pc:picChg chg="mod">
          <ac:chgData name="MARINO MARCELLA" userId="081cde8e-ad0c-425e-ab43-eb502e30a927" providerId="ADAL" clId="{6567901C-3F83-42BB-84FA-8132A379524F}" dt="2023-03-08T13:46:05.719" v="662" actId="1038"/>
          <ac:picMkLst>
            <pc:docMk/>
            <pc:sldMk cId="1960762785" sldId="2134808121"/>
            <ac:picMk id="12" creationId="{85B140CF-1F42-D88E-CA83-659BB7EEAEEA}"/>
          </ac:picMkLst>
        </pc:picChg>
        <pc:picChg chg="mod">
          <ac:chgData name="MARINO MARCELLA" userId="081cde8e-ad0c-425e-ab43-eb502e30a927" providerId="ADAL" clId="{6567901C-3F83-42BB-84FA-8132A379524F}" dt="2023-03-08T13:46:05.719" v="662" actId="1038"/>
          <ac:picMkLst>
            <pc:docMk/>
            <pc:sldMk cId="1960762785" sldId="2134808121"/>
            <ac:picMk id="14" creationId="{1C6FCE5A-818A-C761-C8BD-577A84BB5029}"/>
          </ac:picMkLst>
        </pc:picChg>
        <pc:picChg chg="add del mod topLvl">
          <ac:chgData name="MARINO MARCELLA" userId="081cde8e-ad0c-425e-ab43-eb502e30a927" providerId="ADAL" clId="{6567901C-3F83-42BB-84FA-8132A379524F}" dt="2023-03-08T13:52:14.149" v="718" actId="164"/>
          <ac:picMkLst>
            <pc:docMk/>
            <pc:sldMk cId="1960762785" sldId="2134808121"/>
            <ac:picMk id="22" creationId="{703144D1-AE31-44AB-8C11-F95C3EEAB374}"/>
          </ac:picMkLst>
        </pc:picChg>
        <pc:picChg chg="add mod">
          <ac:chgData name="MARINO MARCELLA" userId="081cde8e-ad0c-425e-ab43-eb502e30a927" providerId="ADAL" clId="{6567901C-3F83-42BB-84FA-8132A379524F}" dt="2023-03-08T13:52:14.149" v="718" actId="164"/>
          <ac:picMkLst>
            <pc:docMk/>
            <pc:sldMk cId="1960762785" sldId="2134808121"/>
            <ac:picMk id="30" creationId="{F1FE096A-6052-49F1-BA5D-084DA34E524C}"/>
          </ac:picMkLst>
        </pc:picChg>
        <pc:picChg chg="add mod">
          <ac:chgData name="MARINO MARCELLA" userId="081cde8e-ad0c-425e-ab43-eb502e30a927" providerId="ADAL" clId="{6567901C-3F83-42BB-84FA-8132A379524F}" dt="2023-03-08T14:12:05.964" v="1114"/>
          <ac:picMkLst>
            <pc:docMk/>
            <pc:sldMk cId="1960762785" sldId="2134808121"/>
            <ac:picMk id="31" creationId="{AED510EB-C6EC-4AF7-8F7A-5005304FAE48}"/>
          </ac:picMkLst>
        </pc:picChg>
        <pc:picChg chg="add mod">
          <ac:chgData name="MARINO MARCELLA" userId="081cde8e-ad0c-425e-ab43-eb502e30a927" providerId="ADAL" clId="{6567901C-3F83-42BB-84FA-8132A379524F}" dt="2023-03-08T14:12:40.683" v="1120" actId="1035"/>
          <ac:picMkLst>
            <pc:docMk/>
            <pc:sldMk cId="1960762785" sldId="2134808121"/>
            <ac:picMk id="32" creationId="{2AECBA79-8147-4647-BE6F-A644085FE8EE}"/>
          </ac:picMkLst>
        </pc:picChg>
        <pc:picChg chg="mod">
          <ac:chgData name="MARINO MARCELLA" userId="081cde8e-ad0c-425e-ab43-eb502e30a927" providerId="ADAL" clId="{6567901C-3F83-42BB-84FA-8132A379524F}" dt="2023-03-08T13:43:21.204" v="584" actId="1035"/>
          <ac:picMkLst>
            <pc:docMk/>
            <pc:sldMk cId="1960762785" sldId="2134808121"/>
            <ac:picMk id="57" creationId="{6048F5BD-F08B-8136-49F9-48F8EC2E8607}"/>
          </ac:picMkLst>
        </pc:picChg>
      </pc:sldChg>
      <pc:sldChg chg="modSp modAnim">
        <pc:chgData name="MARINO MARCELLA" userId="081cde8e-ad0c-425e-ab43-eb502e30a927" providerId="ADAL" clId="{6567901C-3F83-42BB-84FA-8132A379524F}" dt="2023-03-09T08:21:58.526" v="1619" actId="6549"/>
        <pc:sldMkLst>
          <pc:docMk/>
          <pc:sldMk cId="1287608827" sldId="2134808126"/>
        </pc:sldMkLst>
        <pc:spChg chg="mod">
          <ac:chgData name="MARINO MARCELLA" userId="081cde8e-ad0c-425e-ab43-eb502e30a927" providerId="ADAL" clId="{6567901C-3F83-42BB-84FA-8132A379524F}" dt="2023-03-09T08:21:58.526" v="1619" actId="6549"/>
          <ac:spMkLst>
            <pc:docMk/>
            <pc:sldMk cId="1287608827" sldId="2134808126"/>
            <ac:spMk id="64" creationId="{A34F7691-6A65-4576-8C9D-52D796F5E165}"/>
          </ac:spMkLst>
        </pc:spChg>
      </pc:sldChg>
      <pc:sldChg chg="del">
        <pc:chgData name="MARINO MARCELLA" userId="081cde8e-ad0c-425e-ab43-eb502e30a927" providerId="ADAL" clId="{6567901C-3F83-42BB-84FA-8132A379524F}" dt="2023-03-08T13:06:06.723" v="445" actId="47"/>
        <pc:sldMkLst>
          <pc:docMk/>
          <pc:sldMk cId="406532334" sldId="2134808128"/>
        </pc:sldMkLst>
      </pc:sldChg>
      <pc:sldChg chg="delSp modAnim">
        <pc:chgData name="MARINO MARCELLA" userId="081cde8e-ad0c-425e-ab43-eb502e30a927" providerId="ADAL" clId="{6567901C-3F83-42BB-84FA-8132A379524F}" dt="2023-03-08T15:41:30.744" v="1607" actId="478"/>
        <pc:sldMkLst>
          <pc:docMk/>
          <pc:sldMk cId="1398482324" sldId="2134808133"/>
        </pc:sldMkLst>
        <pc:picChg chg="del">
          <ac:chgData name="MARINO MARCELLA" userId="081cde8e-ad0c-425e-ab43-eb502e30a927" providerId="ADAL" clId="{6567901C-3F83-42BB-84FA-8132A379524F}" dt="2023-03-08T15:41:30.744" v="1607" actId="478"/>
          <ac:picMkLst>
            <pc:docMk/>
            <pc:sldMk cId="1398482324" sldId="2134808133"/>
            <ac:picMk id="38" creationId="{B0EF4EDE-A4E1-4324-9AA9-AF473F7DA4CF}"/>
          </ac:picMkLst>
        </pc:picChg>
      </pc:sldChg>
      <pc:sldChg chg="modAnim">
        <pc:chgData name="MARINO MARCELLA" userId="081cde8e-ad0c-425e-ab43-eb502e30a927" providerId="ADAL" clId="{6567901C-3F83-42BB-84FA-8132A379524F}" dt="2023-03-08T13:06:40.286" v="446"/>
        <pc:sldMkLst>
          <pc:docMk/>
          <pc:sldMk cId="4230020939" sldId="2134808134"/>
        </pc:sldMkLst>
      </pc:sldChg>
      <pc:sldChg chg="addSp delSp modSp mod modTransition">
        <pc:chgData name="MARINO MARCELLA" userId="081cde8e-ad0c-425e-ab43-eb502e30a927" providerId="ADAL" clId="{6567901C-3F83-42BB-84FA-8132A379524F}" dt="2023-03-08T15:25:46.496" v="1598" actId="1036"/>
        <pc:sldMkLst>
          <pc:docMk/>
          <pc:sldMk cId="1958535633" sldId="2134808152"/>
        </pc:sldMkLst>
        <pc:spChg chg="add mod ord">
          <ac:chgData name="MARINO MARCELLA" userId="081cde8e-ad0c-425e-ab43-eb502e30a927" providerId="ADAL" clId="{6567901C-3F83-42BB-84FA-8132A379524F}" dt="2023-03-08T14:47:01.712" v="1264" actId="14100"/>
          <ac:spMkLst>
            <pc:docMk/>
            <pc:sldMk cId="1958535633" sldId="2134808152"/>
            <ac:spMk id="2" creationId="{04FA25E5-36A3-4A5F-8856-0E04829A3270}"/>
          </ac:spMkLst>
        </pc:spChg>
        <pc:spChg chg="add mod">
          <ac:chgData name="MARINO MARCELLA" userId="081cde8e-ad0c-425e-ab43-eb502e30a927" providerId="ADAL" clId="{6567901C-3F83-42BB-84FA-8132A379524F}" dt="2023-03-08T15:12:57.384" v="1459" actId="1076"/>
          <ac:spMkLst>
            <pc:docMk/>
            <pc:sldMk cId="1958535633" sldId="2134808152"/>
            <ac:spMk id="14" creationId="{99EAF15D-9B1F-47B9-8CEB-BDEB9A2B316C}"/>
          </ac:spMkLst>
        </pc:spChg>
        <pc:spChg chg="mod">
          <ac:chgData name="MARINO MARCELLA" userId="081cde8e-ad0c-425e-ab43-eb502e30a927" providerId="ADAL" clId="{6567901C-3F83-42BB-84FA-8132A379524F}" dt="2023-03-08T15:13:22.033" v="1464" actId="14100"/>
          <ac:spMkLst>
            <pc:docMk/>
            <pc:sldMk cId="1958535633" sldId="2134808152"/>
            <ac:spMk id="30" creationId="{2053F92F-4B7A-4718-BA8D-EDC789AA3BB7}"/>
          </ac:spMkLst>
        </pc:spChg>
        <pc:spChg chg="mod">
          <ac:chgData name="MARINO MARCELLA" userId="081cde8e-ad0c-425e-ab43-eb502e30a927" providerId="ADAL" clId="{6567901C-3F83-42BB-84FA-8132A379524F}" dt="2023-03-08T15:06:56.891" v="1433" actId="20577"/>
          <ac:spMkLst>
            <pc:docMk/>
            <pc:sldMk cId="1958535633" sldId="2134808152"/>
            <ac:spMk id="34" creationId="{F26276F3-F562-43CD-93F5-86B85CCF8772}"/>
          </ac:spMkLst>
        </pc:spChg>
        <pc:spChg chg="mod">
          <ac:chgData name="MARINO MARCELLA" userId="081cde8e-ad0c-425e-ab43-eb502e30a927" providerId="ADAL" clId="{6567901C-3F83-42BB-84FA-8132A379524F}" dt="2023-03-08T15:24:00.331" v="1555" actId="14100"/>
          <ac:spMkLst>
            <pc:docMk/>
            <pc:sldMk cId="1958535633" sldId="2134808152"/>
            <ac:spMk id="37" creationId="{1872717D-D635-4E7B-BB97-1B19EF764DB3}"/>
          </ac:spMkLst>
        </pc:spChg>
        <pc:spChg chg="mod">
          <ac:chgData name="MARINO MARCELLA" userId="081cde8e-ad0c-425e-ab43-eb502e30a927" providerId="ADAL" clId="{6567901C-3F83-42BB-84FA-8132A379524F}" dt="2023-03-08T14:31:07.762" v="1175" actId="14100"/>
          <ac:spMkLst>
            <pc:docMk/>
            <pc:sldMk cId="1958535633" sldId="2134808152"/>
            <ac:spMk id="41" creationId="{7912E339-A131-489B-A77C-E7EE60E4E97B}"/>
          </ac:spMkLst>
        </pc:spChg>
        <pc:spChg chg="mod">
          <ac:chgData name="MARINO MARCELLA" userId="081cde8e-ad0c-425e-ab43-eb502e30a927" providerId="ADAL" clId="{6567901C-3F83-42BB-84FA-8132A379524F}" dt="2023-03-08T15:23:48.986" v="1540" actId="14100"/>
          <ac:spMkLst>
            <pc:docMk/>
            <pc:sldMk cId="1958535633" sldId="2134808152"/>
            <ac:spMk id="45" creationId="{FE20A67C-F0D1-4ACB-9E8A-EE451B247828}"/>
          </ac:spMkLst>
        </pc:spChg>
        <pc:spChg chg="mod">
          <ac:chgData name="MARINO MARCELLA" userId="081cde8e-ad0c-425e-ab43-eb502e30a927" providerId="ADAL" clId="{6567901C-3F83-42BB-84FA-8132A379524F}" dt="2023-03-08T15:23:45.485" v="1535" actId="14100"/>
          <ac:spMkLst>
            <pc:docMk/>
            <pc:sldMk cId="1958535633" sldId="2134808152"/>
            <ac:spMk id="51" creationId="{9780B1D0-6C8A-40A8-B248-400EA4567DA7}"/>
          </ac:spMkLst>
        </pc:spChg>
        <pc:spChg chg="mod">
          <ac:chgData name="MARINO MARCELLA" userId="081cde8e-ad0c-425e-ab43-eb502e30a927" providerId="ADAL" clId="{6567901C-3F83-42BB-84FA-8132A379524F}" dt="2023-03-08T15:23:41.356" v="1530" actId="14100"/>
          <ac:spMkLst>
            <pc:docMk/>
            <pc:sldMk cId="1958535633" sldId="2134808152"/>
            <ac:spMk id="70" creationId="{0E0FA0C0-09D5-4ABA-A7BA-737F49183A41}"/>
          </ac:spMkLst>
        </pc:spChg>
        <pc:spChg chg="mod">
          <ac:chgData name="MARINO MARCELLA" userId="081cde8e-ad0c-425e-ab43-eb502e30a927" providerId="ADAL" clId="{6567901C-3F83-42BB-84FA-8132A379524F}" dt="2023-03-08T15:25:10.567" v="1579" actId="1076"/>
          <ac:spMkLst>
            <pc:docMk/>
            <pc:sldMk cId="1958535633" sldId="2134808152"/>
            <ac:spMk id="73" creationId="{4E68330D-9C78-4592-9D73-CCD8D8DAF2BC}"/>
          </ac:spMkLst>
        </pc:spChg>
        <pc:spChg chg="mod">
          <ac:chgData name="MARINO MARCELLA" userId="081cde8e-ad0c-425e-ab43-eb502e30a927" providerId="ADAL" clId="{6567901C-3F83-42BB-84FA-8132A379524F}" dt="2023-03-08T15:25:15.524" v="1580" actId="1076"/>
          <ac:spMkLst>
            <pc:docMk/>
            <pc:sldMk cId="1958535633" sldId="2134808152"/>
            <ac:spMk id="76" creationId="{4A40B4C9-8E2C-404A-AE51-EA46707E123B}"/>
          </ac:spMkLst>
        </pc:spChg>
        <pc:spChg chg="mod">
          <ac:chgData name="MARINO MARCELLA" userId="081cde8e-ad0c-425e-ab43-eb502e30a927" providerId="ADAL" clId="{6567901C-3F83-42BB-84FA-8132A379524F}" dt="2023-03-08T15:25:25.009" v="1581" actId="1076"/>
          <ac:spMkLst>
            <pc:docMk/>
            <pc:sldMk cId="1958535633" sldId="2134808152"/>
            <ac:spMk id="79" creationId="{81F7F85D-9560-4D82-9E4F-BAEF8DA91968}"/>
          </ac:spMkLst>
        </pc:spChg>
        <pc:spChg chg="del mod topLvl">
          <ac:chgData name="MARINO MARCELLA" userId="081cde8e-ad0c-425e-ab43-eb502e30a927" providerId="ADAL" clId="{6567901C-3F83-42BB-84FA-8132A379524F}" dt="2023-03-08T15:11:06.047" v="1437" actId="478"/>
          <ac:spMkLst>
            <pc:docMk/>
            <pc:sldMk cId="1958535633" sldId="2134808152"/>
            <ac:spMk id="88" creationId="{C808ADAC-D892-48BC-8FCA-9AC0CE3D7BF8}"/>
          </ac:spMkLst>
        </pc:spChg>
        <pc:spChg chg="mod">
          <ac:chgData name="MARINO MARCELLA" userId="081cde8e-ad0c-425e-ab43-eb502e30a927" providerId="ADAL" clId="{6567901C-3F83-42BB-84FA-8132A379524F}" dt="2023-03-08T15:13:06.443" v="1461" actId="1076"/>
          <ac:spMkLst>
            <pc:docMk/>
            <pc:sldMk cId="1958535633" sldId="2134808152"/>
            <ac:spMk id="91" creationId="{B39E3312-558D-41E3-A327-5BF8FD3C5E0E}"/>
          </ac:spMkLst>
        </pc:spChg>
        <pc:spChg chg="mod">
          <ac:chgData name="MARINO MARCELLA" userId="081cde8e-ad0c-425e-ab43-eb502e30a927" providerId="ADAL" clId="{6567901C-3F83-42BB-84FA-8132A379524F}" dt="2023-03-08T15:13:42.744" v="1467" actId="1076"/>
          <ac:spMkLst>
            <pc:docMk/>
            <pc:sldMk cId="1958535633" sldId="2134808152"/>
            <ac:spMk id="94" creationId="{C01668DB-F5E7-405C-9DBF-FCD7FF74F43C}"/>
          </ac:spMkLst>
        </pc:spChg>
        <pc:spChg chg="mod">
          <ac:chgData name="MARINO MARCELLA" userId="081cde8e-ad0c-425e-ab43-eb502e30a927" providerId="ADAL" clId="{6567901C-3F83-42BB-84FA-8132A379524F}" dt="2023-03-08T15:13:54.016" v="1470" actId="1076"/>
          <ac:spMkLst>
            <pc:docMk/>
            <pc:sldMk cId="1958535633" sldId="2134808152"/>
            <ac:spMk id="97" creationId="{356C314A-7960-4948-BA31-F01FA0C8E99B}"/>
          </ac:spMkLst>
        </pc:spChg>
        <pc:spChg chg="mod">
          <ac:chgData name="MARINO MARCELLA" userId="081cde8e-ad0c-425e-ab43-eb502e30a927" providerId="ADAL" clId="{6567901C-3F83-42BB-84FA-8132A379524F}" dt="2023-03-08T15:14:13.925" v="1473" actId="1076"/>
          <ac:spMkLst>
            <pc:docMk/>
            <pc:sldMk cId="1958535633" sldId="2134808152"/>
            <ac:spMk id="100" creationId="{7D63CE7C-2EBD-492A-B7D7-CF065A288839}"/>
          </ac:spMkLst>
        </pc:spChg>
        <pc:spChg chg="mod">
          <ac:chgData name="MARINO MARCELLA" userId="081cde8e-ad0c-425e-ab43-eb502e30a927" providerId="ADAL" clId="{6567901C-3F83-42BB-84FA-8132A379524F}" dt="2023-03-08T15:14:18.248" v="1474" actId="1076"/>
          <ac:spMkLst>
            <pc:docMk/>
            <pc:sldMk cId="1958535633" sldId="2134808152"/>
            <ac:spMk id="103" creationId="{C6514C21-74FE-4B14-949B-21099E3E1459}"/>
          </ac:spMkLst>
        </pc:spChg>
        <pc:spChg chg="mod">
          <ac:chgData name="MARINO MARCELLA" userId="081cde8e-ad0c-425e-ab43-eb502e30a927" providerId="ADAL" clId="{6567901C-3F83-42BB-84FA-8132A379524F}" dt="2023-03-08T15:14:25" v="1475" actId="1076"/>
          <ac:spMkLst>
            <pc:docMk/>
            <pc:sldMk cId="1958535633" sldId="2134808152"/>
            <ac:spMk id="106" creationId="{CC64D86A-F581-41B5-8024-71F8D0CAE038}"/>
          </ac:spMkLst>
        </pc:spChg>
        <pc:spChg chg="mod">
          <ac:chgData name="MARINO MARCELLA" userId="081cde8e-ad0c-425e-ab43-eb502e30a927" providerId="ADAL" clId="{6567901C-3F83-42BB-84FA-8132A379524F}" dt="2023-03-08T15:14:27.756" v="1476" actId="1076"/>
          <ac:spMkLst>
            <pc:docMk/>
            <pc:sldMk cId="1958535633" sldId="2134808152"/>
            <ac:spMk id="109" creationId="{59212ABC-425B-407B-A0EF-AFEFC433F3EF}"/>
          </ac:spMkLst>
        </pc:spChg>
        <pc:spChg chg="add mod">
          <ac:chgData name="MARINO MARCELLA" userId="081cde8e-ad0c-425e-ab43-eb502e30a927" providerId="ADAL" clId="{6567901C-3F83-42BB-84FA-8132A379524F}" dt="2023-03-08T15:25:34.326" v="1582" actId="1076"/>
          <ac:spMkLst>
            <pc:docMk/>
            <pc:sldMk cId="1958535633" sldId="2134808152"/>
            <ac:spMk id="110" creationId="{42945E5F-FDEB-4041-9DB0-F7FDF0254CBD}"/>
          </ac:spMkLst>
        </pc:spChg>
        <pc:grpChg chg="del mod">
          <ac:chgData name="MARINO MARCELLA" userId="081cde8e-ad0c-425e-ab43-eb502e30a927" providerId="ADAL" clId="{6567901C-3F83-42BB-84FA-8132A379524F}" dt="2023-03-08T15:20:06.329" v="1495" actId="478"/>
          <ac:grpSpMkLst>
            <pc:docMk/>
            <pc:sldMk cId="1958535633" sldId="2134808152"/>
            <ac:grpSpMk id="6" creationId="{B28B333E-60DD-423A-B3D1-53D69591AC4C}"/>
          </ac:grpSpMkLst>
        </pc:grpChg>
        <pc:grpChg chg="add del mod">
          <ac:chgData name="MARINO MARCELLA" userId="081cde8e-ad0c-425e-ab43-eb502e30a927" providerId="ADAL" clId="{6567901C-3F83-42BB-84FA-8132A379524F}" dt="2023-03-08T15:19:12.297" v="1491" actId="478"/>
          <ac:grpSpMkLst>
            <pc:docMk/>
            <pc:sldMk cId="1958535633" sldId="2134808152"/>
            <ac:grpSpMk id="15" creationId="{04D5CC35-85D0-4CA3-BD71-9008936E7B71}"/>
          </ac:grpSpMkLst>
        </pc:grpChg>
        <pc:grpChg chg="add mod">
          <ac:chgData name="MARINO MARCELLA" userId="081cde8e-ad0c-425e-ab43-eb502e30a927" providerId="ADAL" clId="{6567901C-3F83-42BB-84FA-8132A379524F}" dt="2023-03-08T15:25:34.326" v="1582" actId="1076"/>
          <ac:grpSpMkLst>
            <pc:docMk/>
            <pc:sldMk cId="1958535633" sldId="2134808152"/>
            <ac:grpSpMk id="16" creationId="{C3BEC457-5106-480E-BAC7-FCFD50170BC9}"/>
          </ac:grpSpMkLst>
        </pc:grpChg>
        <pc:grpChg chg="mod">
          <ac:chgData name="MARINO MARCELLA" userId="081cde8e-ad0c-425e-ab43-eb502e30a927" providerId="ADAL" clId="{6567901C-3F83-42BB-84FA-8132A379524F}" dt="2023-03-08T15:23:07.636" v="1514" actId="408"/>
          <ac:grpSpMkLst>
            <pc:docMk/>
            <pc:sldMk cId="1958535633" sldId="2134808152"/>
            <ac:grpSpMk id="35" creationId="{75692A8D-FBBD-4F2B-9A98-32D8846AEA00}"/>
          </ac:grpSpMkLst>
        </pc:grpChg>
        <pc:grpChg chg="del mod">
          <ac:chgData name="MARINO MARCELLA" userId="081cde8e-ad0c-425e-ab43-eb502e30a927" providerId="ADAL" clId="{6567901C-3F83-42BB-84FA-8132A379524F}" dt="2023-03-08T14:31:46.553" v="1177" actId="478"/>
          <ac:grpSpMkLst>
            <pc:docMk/>
            <pc:sldMk cId="1958535633" sldId="2134808152"/>
            <ac:grpSpMk id="38" creationId="{D4C00363-A6C8-4339-83FA-BE20A1617404}"/>
          </ac:grpSpMkLst>
        </pc:grpChg>
        <pc:grpChg chg="add mod">
          <ac:chgData name="MARINO MARCELLA" userId="081cde8e-ad0c-425e-ab43-eb502e30a927" providerId="ADAL" clId="{6567901C-3F83-42BB-84FA-8132A379524F}" dt="2023-03-08T15:23:08.926" v="1515" actId="408"/>
          <ac:grpSpMkLst>
            <pc:docMk/>
            <pc:sldMk cId="1958535633" sldId="2134808152"/>
            <ac:grpSpMk id="40" creationId="{24823354-1FBA-4BAC-B990-0004290A86FA}"/>
          </ac:grpSpMkLst>
        </pc:grpChg>
        <pc:grpChg chg="del">
          <ac:chgData name="MARINO MARCELLA" userId="081cde8e-ad0c-425e-ab43-eb502e30a927" providerId="ADAL" clId="{6567901C-3F83-42BB-84FA-8132A379524F}" dt="2023-03-08T14:31:18.048" v="1176" actId="478"/>
          <ac:grpSpMkLst>
            <pc:docMk/>
            <pc:sldMk cId="1958535633" sldId="2134808152"/>
            <ac:grpSpMk id="43" creationId="{CB442100-8722-4E50-A3A9-17FBFC0F3ED3}"/>
          </ac:grpSpMkLst>
        </pc:grpChg>
        <pc:grpChg chg="add mod">
          <ac:chgData name="MARINO MARCELLA" userId="081cde8e-ad0c-425e-ab43-eb502e30a927" providerId="ADAL" clId="{6567901C-3F83-42BB-84FA-8132A379524F}" dt="2023-03-08T15:23:08.926" v="1515" actId="408"/>
          <ac:grpSpMkLst>
            <pc:docMk/>
            <pc:sldMk cId="1958535633" sldId="2134808152"/>
            <ac:grpSpMk id="46" creationId="{D74EDA78-233A-4B32-824C-715922EC2DC3}"/>
          </ac:grpSpMkLst>
        </pc:grpChg>
        <pc:grpChg chg="del">
          <ac:chgData name="MARINO MARCELLA" userId="081cde8e-ad0c-425e-ab43-eb502e30a927" providerId="ADAL" clId="{6567901C-3F83-42BB-84FA-8132A379524F}" dt="2023-03-08T14:31:18.048" v="1176" actId="478"/>
          <ac:grpSpMkLst>
            <pc:docMk/>
            <pc:sldMk cId="1958535633" sldId="2134808152"/>
            <ac:grpSpMk id="48" creationId="{73527D1E-9A18-4813-818C-A076F5589021}"/>
          </ac:grpSpMkLst>
        </pc:grpChg>
        <pc:grpChg chg="add mod">
          <ac:chgData name="MARINO MARCELLA" userId="081cde8e-ad0c-425e-ab43-eb502e30a927" providerId="ADAL" clId="{6567901C-3F83-42BB-84FA-8132A379524F}" dt="2023-03-08T15:23:07.636" v="1514" actId="408"/>
          <ac:grpSpMkLst>
            <pc:docMk/>
            <pc:sldMk cId="1958535633" sldId="2134808152"/>
            <ac:grpSpMk id="53" creationId="{798D700C-D297-4B95-AC3B-400BDCEA2085}"/>
          </ac:grpSpMkLst>
        </pc:grpChg>
        <pc:grpChg chg="del">
          <ac:chgData name="MARINO MARCELLA" userId="081cde8e-ad0c-425e-ab43-eb502e30a927" providerId="ADAL" clId="{6567901C-3F83-42BB-84FA-8132A379524F}" dt="2023-03-08T14:31:18.048" v="1176" actId="478"/>
          <ac:grpSpMkLst>
            <pc:docMk/>
            <pc:sldMk cId="1958535633" sldId="2134808152"/>
            <ac:grpSpMk id="54" creationId="{193E0DF6-5DAE-4B38-AD53-7F09DD025CB6}"/>
          </ac:grpSpMkLst>
        </pc:grpChg>
        <pc:grpChg chg="del">
          <ac:chgData name="MARINO MARCELLA" userId="081cde8e-ad0c-425e-ab43-eb502e30a927" providerId="ADAL" clId="{6567901C-3F83-42BB-84FA-8132A379524F}" dt="2023-03-08T14:31:18.048" v="1176" actId="478"/>
          <ac:grpSpMkLst>
            <pc:docMk/>
            <pc:sldMk cId="1958535633" sldId="2134808152"/>
            <ac:grpSpMk id="57" creationId="{A9675B20-92D9-4298-A4F8-E6E867891E48}"/>
          </ac:grpSpMkLst>
        </pc:grpChg>
        <pc:grpChg chg="del">
          <ac:chgData name="MARINO MARCELLA" userId="081cde8e-ad0c-425e-ab43-eb502e30a927" providerId="ADAL" clId="{6567901C-3F83-42BB-84FA-8132A379524F}" dt="2023-03-08T14:31:18.048" v="1176" actId="478"/>
          <ac:grpSpMkLst>
            <pc:docMk/>
            <pc:sldMk cId="1958535633" sldId="2134808152"/>
            <ac:grpSpMk id="60" creationId="{DB0166EB-95A4-4A53-A9C1-ECE468BA2430}"/>
          </ac:grpSpMkLst>
        </pc:grpChg>
        <pc:grpChg chg="del">
          <ac:chgData name="MARINO MARCELLA" userId="081cde8e-ad0c-425e-ab43-eb502e30a927" providerId="ADAL" clId="{6567901C-3F83-42BB-84FA-8132A379524F}" dt="2023-03-08T14:31:18.048" v="1176" actId="478"/>
          <ac:grpSpMkLst>
            <pc:docMk/>
            <pc:sldMk cId="1958535633" sldId="2134808152"/>
            <ac:grpSpMk id="63" creationId="{1937EF7C-CC37-45BA-A11F-506FFD895E88}"/>
          </ac:grpSpMkLst>
        </pc:grpChg>
        <pc:grpChg chg="del">
          <ac:chgData name="MARINO MARCELLA" userId="081cde8e-ad0c-425e-ab43-eb502e30a927" providerId="ADAL" clId="{6567901C-3F83-42BB-84FA-8132A379524F}" dt="2023-03-08T14:31:18.048" v="1176" actId="478"/>
          <ac:grpSpMkLst>
            <pc:docMk/>
            <pc:sldMk cId="1958535633" sldId="2134808152"/>
            <ac:grpSpMk id="67" creationId="{FBA6438D-E19A-4978-8ED0-B7662325632C}"/>
          </ac:grpSpMkLst>
        </pc:grpChg>
        <pc:grpChg chg="add del mod">
          <ac:chgData name="MARINO MARCELLA" userId="081cde8e-ad0c-425e-ab43-eb502e30a927" providerId="ADAL" clId="{6567901C-3F83-42BB-84FA-8132A379524F}" dt="2023-03-08T15:25:10.567" v="1579" actId="1076"/>
          <ac:grpSpMkLst>
            <pc:docMk/>
            <pc:sldMk cId="1958535633" sldId="2134808152"/>
            <ac:grpSpMk id="71" creationId="{E2446B85-0432-4093-B6D2-6E119C07657B}"/>
          </ac:grpSpMkLst>
        </pc:grpChg>
        <pc:grpChg chg="add mod">
          <ac:chgData name="MARINO MARCELLA" userId="081cde8e-ad0c-425e-ab43-eb502e30a927" providerId="ADAL" clId="{6567901C-3F83-42BB-84FA-8132A379524F}" dt="2023-03-08T15:25:15.524" v="1580" actId="1076"/>
          <ac:grpSpMkLst>
            <pc:docMk/>
            <pc:sldMk cId="1958535633" sldId="2134808152"/>
            <ac:grpSpMk id="74" creationId="{D243D57F-88A3-4FC8-BD60-3C70878D0EE9}"/>
          </ac:grpSpMkLst>
        </pc:grpChg>
        <pc:grpChg chg="add mod">
          <ac:chgData name="MARINO MARCELLA" userId="081cde8e-ad0c-425e-ab43-eb502e30a927" providerId="ADAL" clId="{6567901C-3F83-42BB-84FA-8132A379524F}" dt="2023-03-08T15:25:25.009" v="1581" actId="1076"/>
          <ac:grpSpMkLst>
            <pc:docMk/>
            <pc:sldMk cId="1958535633" sldId="2134808152"/>
            <ac:grpSpMk id="77" creationId="{34306BD4-A3CE-4FAE-9790-B2541954CC1C}"/>
          </ac:grpSpMkLst>
        </pc:grpChg>
        <pc:grpChg chg="add del mod">
          <ac:chgData name="MARINO MARCELLA" userId="081cde8e-ad0c-425e-ab43-eb502e30a927" providerId="ADAL" clId="{6567901C-3F83-42BB-84FA-8132A379524F}" dt="2023-03-08T15:11:06.047" v="1437" actId="478"/>
          <ac:grpSpMkLst>
            <pc:docMk/>
            <pc:sldMk cId="1958535633" sldId="2134808152"/>
            <ac:grpSpMk id="86" creationId="{D46A93EA-1039-4AF6-9361-A58A5D010374}"/>
          </ac:grpSpMkLst>
        </pc:grpChg>
        <pc:grpChg chg="add del mod">
          <ac:chgData name="MARINO MARCELLA" userId="081cde8e-ad0c-425e-ab43-eb502e30a927" providerId="ADAL" clId="{6567901C-3F83-42BB-84FA-8132A379524F}" dt="2023-03-08T15:19:12.892" v="1492" actId="478"/>
          <ac:grpSpMkLst>
            <pc:docMk/>
            <pc:sldMk cId="1958535633" sldId="2134808152"/>
            <ac:grpSpMk id="89" creationId="{011332C9-2756-4C1E-BD63-DC0B6BF29CB4}"/>
          </ac:grpSpMkLst>
        </pc:grpChg>
        <pc:grpChg chg="add del mod">
          <ac:chgData name="MARINO MARCELLA" userId="081cde8e-ad0c-425e-ab43-eb502e30a927" providerId="ADAL" clId="{6567901C-3F83-42BB-84FA-8132A379524F}" dt="2023-03-08T15:19:13.596" v="1493" actId="478"/>
          <ac:grpSpMkLst>
            <pc:docMk/>
            <pc:sldMk cId="1958535633" sldId="2134808152"/>
            <ac:grpSpMk id="92" creationId="{4915C6A3-77F0-495A-B607-E5D1BCECFFE4}"/>
          </ac:grpSpMkLst>
        </pc:grpChg>
        <pc:grpChg chg="add del mod">
          <ac:chgData name="MARINO MARCELLA" userId="081cde8e-ad0c-425e-ab43-eb502e30a927" providerId="ADAL" clId="{6567901C-3F83-42BB-84FA-8132A379524F}" dt="2023-03-08T15:19:14.181" v="1494" actId="478"/>
          <ac:grpSpMkLst>
            <pc:docMk/>
            <pc:sldMk cId="1958535633" sldId="2134808152"/>
            <ac:grpSpMk id="95" creationId="{579A1711-847C-4F90-B144-3AB0A84C5C38}"/>
          </ac:grpSpMkLst>
        </pc:grpChg>
        <pc:grpChg chg="add del mod">
          <ac:chgData name="MARINO MARCELLA" userId="081cde8e-ad0c-425e-ab43-eb502e30a927" providerId="ADAL" clId="{6567901C-3F83-42BB-84FA-8132A379524F}" dt="2023-03-08T15:19:11.452" v="1490" actId="478"/>
          <ac:grpSpMkLst>
            <pc:docMk/>
            <pc:sldMk cId="1958535633" sldId="2134808152"/>
            <ac:grpSpMk id="98" creationId="{29921C3E-66BC-4526-AE29-0E4B888F053C}"/>
          </ac:grpSpMkLst>
        </pc:grpChg>
        <pc:grpChg chg="add del mod">
          <ac:chgData name="MARINO MARCELLA" userId="081cde8e-ad0c-425e-ab43-eb502e30a927" providerId="ADAL" clId="{6567901C-3F83-42BB-84FA-8132A379524F}" dt="2023-03-08T15:19:10.616" v="1489" actId="478"/>
          <ac:grpSpMkLst>
            <pc:docMk/>
            <pc:sldMk cId="1958535633" sldId="2134808152"/>
            <ac:grpSpMk id="101" creationId="{F3795FB2-474D-421E-8383-6C8903077CDA}"/>
          </ac:grpSpMkLst>
        </pc:grpChg>
        <pc:grpChg chg="add del mod">
          <ac:chgData name="MARINO MARCELLA" userId="081cde8e-ad0c-425e-ab43-eb502e30a927" providerId="ADAL" clId="{6567901C-3F83-42BB-84FA-8132A379524F}" dt="2023-03-08T15:17:55.654" v="1487" actId="478"/>
          <ac:grpSpMkLst>
            <pc:docMk/>
            <pc:sldMk cId="1958535633" sldId="2134808152"/>
            <ac:grpSpMk id="104" creationId="{86B16491-181E-4E03-9D91-400AF89245EF}"/>
          </ac:grpSpMkLst>
        </pc:grpChg>
        <pc:grpChg chg="add del mod">
          <ac:chgData name="MARINO MARCELLA" userId="081cde8e-ad0c-425e-ab43-eb502e30a927" providerId="ADAL" clId="{6567901C-3F83-42BB-84FA-8132A379524F}" dt="2023-03-08T15:17:52.253" v="1486" actId="478"/>
          <ac:grpSpMkLst>
            <pc:docMk/>
            <pc:sldMk cId="1958535633" sldId="2134808152"/>
            <ac:grpSpMk id="107" creationId="{EAA6DF85-8C07-45C9-8F19-B034F6DBC983}"/>
          </ac:grpSpMkLst>
        </pc:grpChg>
        <pc:picChg chg="add del mod">
          <ac:chgData name="MARINO MARCELLA" userId="081cde8e-ad0c-425e-ab43-eb502e30a927" providerId="ADAL" clId="{6567901C-3F83-42BB-84FA-8132A379524F}" dt="2023-03-08T14:51:40.064" v="1301" actId="21"/>
          <ac:picMkLst>
            <pc:docMk/>
            <pc:sldMk cId="1958535633" sldId="2134808152"/>
            <ac:picMk id="3" creationId="{83EB8391-45DB-10F6-140D-232C47271F5E}"/>
          </ac:picMkLst>
        </pc:picChg>
        <pc:picChg chg="mod">
          <ac:chgData name="MARINO MARCELLA" userId="081cde8e-ad0c-425e-ab43-eb502e30a927" providerId="ADAL" clId="{6567901C-3F83-42BB-84FA-8132A379524F}" dt="2023-03-08T15:22:49.532" v="1511" actId="12788"/>
          <ac:picMkLst>
            <pc:docMk/>
            <pc:sldMk cId="1958535633" sldId="2134808152"/>
            <ac:picMk id="36" creationId="{C4530AC6-D8D9-4232-90F3-E55BEE76A954}"/>
          </ac:picMkLst>
        </pc:picChg>
        <pc:picChg chg="mod">
          <ac:chgData name="MARINO MARCELLA" userId="081cde8e-ad0c-425e-ab43-eb502e30a927" providerId="ADAL" clId="{6567901C-3F83-42BB-84FA-8132A379524F}" dt="2023-03-08T14:31:07.762" v="1175" actId="14100"/>
          <ac:picMkLst>
            <pc:docMk/>
            <pc:sldMk cId="1958535633" sldId="2134808152"/>
            <ac:picMk id="39" creationId="{22B1979D-B8D4-43A0-8427-15CC2136CD4D}"/>
          </ac:picMkLst>
        </pc:picChg>
        <pc:picChg chg="mod">
          <ac:chgData name="MARINO MARCELLA" userId="081cde8e-ad0c-425e-ab43-eb502e30a927" providerId="ADAL" clId="{6567901C-3F83-42BB-84FA-8132A379524F}" dt="2023-03-08T15:23:08.926" v="1515" actId="408"/>
          <ac:picMkLst>
            <pc:docMk/>
            <pc:sldMk cId="1958535633" sldId="2134808152"/>
            <ac:picMk id="42" creationId="{4E2556FA-5B34-422A-9653-52918FB8B72F}"/>
          </ac:picMkLst>
        </pc:picChg>
        <pc:picChg chg="mod">
          <ac:chgData name="MARINO MARCELLA" userId="081cde8e-ad0c-425e-ab43-eb502e30a927" providerId="ADAL" clId="{6567901C-3F83-42BB-84FA-8132A379524F}" dt="2023-03-08T15:23:08.926" v="1515" actId="408"/>
          <ac:picMkLst>
            <pc:docMk/>
            <pc:sldMk cId="1958535633" sldId="2134808152"/>
            <ac:picMk id="50" creationId="{E048B304-A7DB-4FBB-BB39-2EAFB535A2F7}"/>
          </ac:picMkLst>
        </pc:picChg>
        <pc:picChg chg="mod">
          <ac:chgData name="MARINO MARCELLA" userId="081cde8e-ad0c-425e-ab43-eb502e30a927" providerId="ADAL" clId="{6567901C-3F83-42BB-84FA-8132A379524F}" dt="2023-03-08T15:22:56.098" v="1513" actId="465"/>
          <ac:picMkLst>
            <pc:docMk/>
            <pc:sldMk cId="1958535633" sldId="2134808152"/>
            <ac:picMk id="64" creationId="{A95EA18F-1B36-487C-A6D8-8965EA7F0B31}"/>
          </ac:picMkLst>
        </pc:picChg>
        <pc:picChg chg="mod">
          <ac:chgData name="MARINO MARCELLA" userId="081cde8e-ad0c-425e-ab43-eb502e30a927" providerId="ADAL" clId="{6567901C-3F83-42BB-84FA-8132A379524F}" dt="2023-03-08T15:25:10.567" v="1579" actId="1076"/>
          <ac:picMkLst>
            <pc:docMk/>
            <pc:sldMk cId="1958535633" sldId="2134808152"/>
            <ac:picMk id="72" creationId="{034E80B0-9C0C-4E79-8813-0A1CFE35D553}"/>
          </ac:picMkLst>
        </pc:picChg>
        <pc:picChg chg="mod">
          <ac:chgData name="MARINO MARCELLA" userId="081cde8e-ad0c-425e-ab43-eb502e30a927" providerId="ADAL" clId="{6567901C-3F83-42BB-84FA-8132A379524F}" dt="2023-03-08T15:25:15.524" v="1580" actId="1076"/>
          <ac:picMkLst>
            <pc:docMk/>
            <pc:sldMk cId="1958535633" sldId="2134808152"/>
            <ac:picMk id="75" creationId="{B9610363-AF0C-4010-A658-997D0B633DD6}"/>
          </ac:picMkLst>
        </pc:picChg>
        <pc:picChg chg="mod">
          <ac:chgData name="MARINO MARCELLA" userId="081cde8e-ad0c-425e-ab43-eb502e30a927" providerId="ADAL" clId="{6567901C-3F83-42BB-84FA-8132A379524F}" dt="2023-03-08T15:25:25.009" v="1581" actId="1076"/>
          <ac:picMkLst>
            <pc:docMk/>
            <pc:sldMk cId="1958535633" sldId="2134808152"/>
            <ac:picMk id="78" creationId="{A5D3D6B1-7A52-4D24-8243-B77B2309B581}"/>
          </ac:picMkLst>
        </pc:picChg>
        <pc:picChg chg="mod topLvl">
          <ac:chgData name="MARINO MARCELLA" userId="081cde8e-ad0c-425e-ab43-eb502e30a927" providerId="ADAL" clId="{6567901C-3F83-42BB-84FA-8132A379524F}" dt="2023-03-08T15:12:57.384" v="1459" actId="1076"/>
          <ac:picMkLst>
            <pc:docMk/>
            <pc:sldMk cId="1958535633" sldId="2134808152"/>
            <ac:picMk id="87" creationId="{523D8CD3-49D4-4901-8644-79183C20935F}"/>
          </ac:picMkLst>
        </pc:picChg>
        <pc:picChg chg="mod">
          <ac:chgData name="MARINO MARCELLA" userId="081cde8e-ad0c-425e-ab43-eb502e30a927" providerId="ADAL" clId="{6567901C-3F83-42BB-84FA-8132A379524F}" dt="2023-03-08T15:13:06.443" v="1461" actId="1076"/>
          <ac:picMkLst>
            <pc:docMk/>
            <pc:sldMk cId="1958535633" sldId="2134808152"/>
            <ac:picMk id="90" creationId="{EB59520B-91F4-4F6C-9350-07A0E68DA027}"/>
          </ac:picMkLst>
        </pc:picChg>
        <pc:picChg chg="mod">
          <ac:chgData name="MARINO MARCELLA" userId="081cde8e-ad0c-425e-ab43-eb502e30a927" providerId="ADAL" clId="{6567901C-3F83-42BB-84FA-8132A379524F}" dt="2023-03-08T15:13:42.744" v="1467" actId="1076"/>
          <ac:picMkLst>
            <pc:docMk/>
            <pc:sldMk cId="1958535633" sldId="2134808152"/>
            <ac:picMk id="93" creationId="{4FF23543-A8E9-47A3-9FD1-9FBEAD24EFE3}"/>
          </ac:picMkLst>
        </pc:picChg>
        <pc:picChg chg="mod">
          <ac:chgData name="MARINO MARCELLA" userId="081cde8e-ad0c-425e-ab43-eb502e30a927" providerId="ADAL" clId="{6567901C-3F83-42BB-84FA-8132A379524F}" dt="2023-03-08T15:13:54.016" v="1470" actId="1076"/>
          <ac:picMkLst>
            <pc:docMk/>
            <pc:sldMk cId="1958535633" sldId="2134808152"/>
            <ac:picMk id="96" creationId="{9A0F812C-A586-4776-888B-82E1F8C7426F}"/>
          </ac:picMkLst>
        </pc:picChg>
        <pc:picChg chg="mod">
          <ac:chgData name="MARINO MARCELLA" userId="081cde8e-ad0c-425e-ab43-eb502e30a927" providerId="ADAL" clId="{6567901C-3F83-42BB-84FA-8132A379524F}" dt="2023-03-08T15:14:13.925" v="1473" actId="1076"/>
          <ac:picMkLst>
            <pc:docMk/>
            <pc:sldMk cId="1958535633" sldId="2134808152"/>
            <ac:picMk id="99" creationId="{E2F4A70E-4807-4086-8835-BDDB86CA39D1}"/>
          </ac:picMkLst>
        </pc:picChg>
        <pc:picChg chg="mod">
          <ac:chgData name="MARINO MARCELLA" userId="081cde8e-ad0c-425e-ab43-eb502e30a927" providerId="ADAL" clId="{6567901C-3F83-42BB-84FA-8132A379524F}" dt="2023-03-08T15:14:18.248" v="1474" actId="1076"/>
          <ac:picMkLst>
            <pc:docMk/>
            <pc:sldMk cId="1958535633" sldId="2134808152"/>
            <ac:picMk id="102" creationId="{533ACF5B-03DA-4C78-A159-6C16C639EB66}"/>
          </ac:picMkLst>
        </pc:picChg>
        <pc:picChg chg="mod">
          <ac:chgData name="MARINO MARCELLA" userId="081cde8e-ad0c-425e-ab43-eb502e30a927" providerId="ADAL" clId="{6567901C-3F83-42BB-84FA-8132A379524F}" dt="2023-03-08T15:14:25" v="1475" actId="1076"/>
          <ac:picMkLst>
            <pc:docMk/>
            <pc:sldMk cId="1958535633" sldId="2134808152"/>
            <ac:picMk id="105" creationId="{68407329-1970-47BF-A1DA-5783F3A084D3}"/>
          </ac:picMkLst>
        </pc:picChg>
        <pc:picChg chg="mod">
          <ac:chgData name="MARINO MARCELLA" userId="081cde8e-ad0c-425e-ab43-eb502e30a927" providerId="ADAL" clId="{6567901C-3F83-42BB-84FA-8132A379524F}" dt="2023-03-08T15:14:27.756" v="1476" actId="1076"/>
          <ac:picMkLst>
            <pc:docMk/>
            <pc:sldMk cId="1958535633" sldId="2134808152"/>
            <ac:picMk id="108" creationId="{D5EBABB3-8DAE-467E-9592-743886F91E88}"/>
          </ac:picMkLst>
        </pc:picChg>
        <pc:picChg chg="add mod">
          <ac:chgData name="MARINO MARCELLA" userId="081cde8e-ad0c-425e-ab43-eb502e30a927" providerId="ADAL" clId="{6567901C-3F83-42BB-84FA-8132A379524F}" dt="2023-03-08T15:25:34.326" v="1582" actId="1076"/>
          <ac:picMkLst>
            <pc:docMk/>
            <pc:sldMk cId="1958535633" sldId="2134808152"/>
            <ac:picMk id="1026" creationId="{7CD20384-7B69-4643-B05B-08925B6C02A3}"/>
          </ac:picMkLst>
        </pc:picChg>
        <pc:picChg chg="mod">
          <ac:chgData name="MARINO MARCELLA" userId="081cde8e-ad0c-425e-ab43-eb502e30a927" providerId="ADAL" clId="{6567901C-3F83-42BB-84FA-8132A379524F}" dt="2023-03-08T14:46:32.543" v="1260" actId="1076"/>
          <ac:picMkLst>
            <pc:docMk/>
            <pc:sldMk cId="1958535633" sldId="2134808152"/>
            <ac:picMk id="1033" creationId="{0B15EC40-C991-4F4C-B2CE-5974E3527690}"/>
          </ac:picMkLst>
        </pc:picChg>
        <pc:cxnChg chg="add del mod">
          <ac:chgData name="MARINO MARCELLA" userId="081cde8e-ad0c-425e-ab43-eb502e30a927" providerId="ADAL" clId="{6567901C-3F83-42BB-84FA-8132A379524F}" dt="2023-03-08T14:48:46.933" v="1292" actId="478"/>
          <ac:cxnSpMkLst>
            <pc:docMk/>
            <pc:sldMk cId="1958535633" sldId="2134808152"/>
            <ac:cxnSpMk id="5" creationId="{BEBBA2BF-FD08-471D-AA76-A45A34006CB8}"/>
          </ac:cxnSpMkLst>
        </pc:cxnChg>
        <pc:cxnChg chg="add mod">
          <ac:chgData name="MARINO MARCELLA" userId="081cde8e-ad0c-425e-ab43-eb502e30a927" providerId="ADAL" clId="{6567901C-3F83-42BB-84FA-8132A379524F}" dt="2023-03-08T15:25:46.496" v="1598" actId="1036"/>
          <ac:cxnSpMkLst>
            <pc:docMk/>
            <pc:sldMk cId="1958535633" sldId="2134808152"/>
            <ac:cxnSpMk id="11" creationId="{E3E92976-65A7-451F-82ED-45839ECD2193}"/>
          </ac:cxnSpMkLst>
        </pc:cxnChg>
        <pc:cxnChg chg="add del mod">
          <ac:chgData name="MARINO MARCELLA" userId="081cde8e-ad0c-425e-ab43-eb502e30a927" providerId="ADAL" clId="{6567901C-3F83-42BB-84FA-8132A379524F}" dt="2023-03-08T14:48:45.555" v="1291" actId="478"/>
          <ac:cxnSpMkLst>
            <pc:docMk/>
            <pc:sldMk cId="1958535633" sldId="2134808152"/>
            <ac:cxnSpMk id="80" creationId="{A323C6C4-5F4B-46C0-AEF4-C10C8DCC17CF}"/>
          </ac:cxnSpMkLst>
        </pc:cxnChg>
        <pc:cxnChg chg="add del mod">
          <ac:chgData name="MARINO MARCELLA" userId="081cde8e-ad0c-425e-ab43-eb502e30a927" providerId="ADAL" clId="{6567901C-3F83-42BB-84FA-8132A379524F}" dt="2023-03-08T14:48:57.313" v="1295" actId="478"/>
          <ac:cxnSpMkLst>
            <pc:docMk/>
            <pc:sldMk cId="1958535633" sldId="2134808152"/>
            <ac:cxnSpMk id="81" creationId="{D3A7300B-BBAE-4066-A7B6-440526E59650}"/>
          </ac:cxnSpMkLst>
        </pc:cxnChg>
        <pc:cxnChg chg="add del mod">
          <ac:chgData name="MARINO MARCELLA" userId="081cde8e-ad0c-425e-ab43-eb502e30a927" providerId="ADAL" clId="{6567901C-3F83-42BB-84FA-8132A379524F}" dt="2023-03-08T14:48:56.369" v="1294" actId="478"/>
          <ac:cxnSpMkLst>
            <pc:docMk/>
            <pc:sldMk cId="1958535633" sldId="2134808152"/>
            <ac:cxnSpMk id="82" creationId="{90DE3CBA-1972-4049-8B32-A6F7F4320AC5}"/>
          </ac:cxnSpMkLst>
        </pc:cxnChg>
        <pc:cxnChg chg="add mod">
          <ac:chgData name="MARINO MARCELLA" userId="081cde8e-ad0c-425e-ab43-eb502e30a927" providerId="ADAL" clId="{6567901C-3F83-42BB-84FA-8132A379524F}" dt="2023-03-08T15:25:41.904" v="1594" actId="1037"/>
          <ac:cxnSpMkLst>
            <pc:docMk/>
            <pc:sldMk cId="1958535633" sldId="2134808152"/>
            <ac:cxnSpMk id="83" creationId="{1EA07382-9FF3-4710-A2B4-CAE94CB58E32}"/>
          </ac:cxnSpMkLst>
        </pc:cxnChg>
        <pc:cxnChg chg="add mod">
          <ac:chgData name="MARINO MARCELLA" userId="081cde8e-ad0c-425e-ab43-eb502e30a927" providerId="ADAL" clId="{6567901C-3F83-42BB-84FA-8132A379524F}" dt="2023-03-08T15:25:37.533" v="1588" actId="1038"/>
          <ac:cxnSpMkLst>
            <pc:docMk/>
            <pc:sldMk cId="1958535633" sldId="2134808152"/>
            <ac:cxnSpMk id="84" creationId="{E03E7B85-164F-4254-90AB-2E98918ED4F5}"/>
          </ac:cxnSpMkLst>
        </pc:cxnChg>
        <pc:cxnChg chg="add mod">
          <ac:chgData name="MARINO MARCELLA" userId="081cde8e-ad0c-425e-ab43-eb502e30a927" providerId="ADAL" clId="{6567901C-3F83-42BB-84FA-8132A379524F}" dt="2023-03-08T14:57:36.374" v="1320" actId="1076"/>
          <ac:cxnSpMkLst>
            <pc:docMk/>
            <pc:sldMk cId="1958535633" sldId="2134808152"/>
            <ac:cxnSpMk id="85" creationId="{FCC3D340-F9AA-4B06-996A-1463D9FF4E51}"/>
          </ac:cxnSpMkLst>
        </pc:cxnChg>
      </pc:sldChg>
      <pc:sldChg chg="del">
        <pc:chgData name="MARINO MARCELLA" userId="081cde8e-ad0c-425e-ab43-eb502e30a927" providerId="ADAL" clId="{6567901C-3F83-42BB-84FA-8132A379524F}" dt="2023-03-08T14:45:41.570" v="1238" actId="47"/>
        <pc:sldMkLst>
          <pc:docMk/>
          <pc:sldMk cId="332170918" sldId="2134808153"/>
        </pc:sldMkLst>
      </pc:sldChg>
      <pc:sldChg chg="del">
        <pc:chgData name="MARINO MARCELLA" userId="081cde8e-ad0c-425e-ab43-eb502e30a927" providerId="ADAL" clId="{6567901C-3F83-42BB-84FA-8132A379524F}" dt="2023-03-08T14:45:41.570" v="1238" actId="47"/>
        <pc:sldMkLst>
          <pc:docMk/>
          <pc:sldMk cId="2407728649" sldId="2134808154"/>
        </pc:sldMkLst>
      </pc:sldChg>
      <pc:sldChg chg="del">
        <pc:chgData name="MARINO MARCELLA" userId="081cde8e-ad0c-425e-ab43-eb502e30a927" providerId="ADAL" clId="{6567901C-3F83-42BB-84FA-8132A379524F}" dt="2023-03-08T14:45:41.570" v="1238" actId="47"/>
        <pc:sldMkLst>
          <pc:docMk/>
          <pc:sldMk cId="2966036315" sldId="2134808155"/>
        </pc:sldMkLst>
      </pc:sldChg>
      <pc:sldChg chg="del">
        <pc:chgData name="MARINO MARCELLA" userId="081cde8e-ad0c-425e-ab43-eb502e30a927" providerId="ADAL" clId="{6567901C-3F83-42BB-84FA-8132A379524F}" dt="2023-03-08T14:45:41.570" v="1238" actId="47"/>
        <pc:sldMkLst>
          <pc:docMk/>
          <pc:sldMk cId="1545752901" sldId="2134808156"/>
        </pc:sldMkLst>
      </pc:sldChg>
      <pc:sldChg chg="del">
        <pc:chgData name="MARINO MARCELLA" userId="081cde8e-ad0c-425e-ab43-eb502e30a927" providerId="ADAL" clId="{6567901C-3F83-42BB-84FA-8132A379524F}" dt="2023-03-08T14:45:41.570" v="1238" actId="47"/>
        <pc:sldMkLst>
          <pc:docMk/>
          <pc:sldMk cId="658378308" sldId="2134808157"/>
        </pc:sldMkLst>
      </pc:sldChg>
      <pc:sldChg chg="del">
        <pc:chgData name="MARINO MARCELLA" userId="081cde8e-ad0c-425e-ab43-eb502e30a927" providerId="ADAL" clId="{6567901C-3F83-42BB-84FA-8132A379524F}" dt="2023-03-08T14:45:41.570" v="1238" actId="47"/>
        <pc:sldMkLst>
          <pc:docMk/>
          <pc:sldMk cId="2020904963" sldId="2134808158"/>
        </pc:sldMkLst>
      </pc:sldChg>
      <pc:sldChg chg="del">
        <pc:chgData name="MARINO MARCELLA" userId="081cde8e-ad0c-425e-ab43-eb502e30a927" providerId="ADAL" clId="{6567901C-3F83-42BB-84FA-8132A379524F}" dt="2023-03-08T14:45:41.570" v="1238" actId="47"/>
        <pc:sldMkLst>
          <pc:docMk/>
          <pc:sldMk cId="2428527853" sldId="2134808159"/>
        </pc:sldMkLst>
      </pc:sldChg>
      <pc:sldChg chg="del">
        <pc:chgData name="MARINO MARCELLA" userId="081cde8e-ad0c-425e-ab43-eb502e30a927" providerId="ADAL" clId="{6567901C-3F83-42BB-84FA-8132A379524F}" dt="2023-03-08T14:45:41.570" v="1238" actId="47"/>
        <pc:sldMkLst>
          <pc:docMk/>
          <pc:sldMk cId="2335287660" sldId="2134808160"/>
        </pc:sldMkLst>
      </pc:sldChg>
      <pc:sldChg chg="del">
        <pc:chgData name="MARINO MARCELLA" userId="081cde8e-ad0c-425e-ab43-eb502e30a927" providerId="ADAL" clId="{6567901C-3F83-42BB-84FA-8132A379524F}" dt="2023-03-08T14:45:44.031" v="1239" actId="47"/>
        <pc:sldMkLst>
          <pc:docMk/>
          <pc:sldMk cId="1850025201" sldId="2134808161"/>
        </pc:sldMkLst>
      </pc:sldChg>
      <pc:sldChg chg="addSp delSp modSp del mod">
        <pc:chgData name="MARINO MARCELLA" userId="081cde8e-ad0c-425e-ab43-eb502e30a927" providerId="ADAL" clId="{6567901C-3F83-42BB-84FA-8132A379524F}" dt="2023-03-08T14:45:47.802" v="1240" actId="47"/>
        <pc:sldMkLst>
          <pc:docMk/>
          <pc:sldMk cId="1904064530" sldId="2134808162"/>
        </pc:sldMkLst>
        <pc:cxnChg chg="add del mod">
          <ac:chgData name="MARINO MARCELLA" userId="081cde8e-ad0c-425e-ab43-eb502e30a927" providerId="ADAL" clId="{6567901C-3F83-42BB-84FA-8132A379524F}" dt="2023-03-08T13:09:20.736" v="455" actId="11529"/>
          <ac:cxnSpMkLst>
            <pc:docMk/>
            <pc:sldMk cId="1904064530" sldId="2134808162"/>
            <ac:cxnSpMk id="25" creationId="{44CBD177-25B7-4E30-99DA-E3E8EAC17E30}"/>
          </ac:cxnSpMkLst>
        </pc:cxnChg>
        <pc:cxnChg chg="add mod">
          <ac:chgData name="MARINO MARCELLA" userId="081cde8e-ad0c-425e-ab43-eb502e30a927" providerId="ADAL" clId="{6567901C-3F83-42BB-84FA-8132A379524F}" dt="2023-03-08T13:10:09.542" v="484" actId="693"/>
          <ac:cxnSpMkLst>
            <pc:docMk/>
            <pc:sldMk cId="1904064530" sldId="2134808162"/>
            <ac:cxnSpMk id="27" creationId="{5ED6DFB4-9545-4693-8D69-5CE08FF2174F}"/>
          </ac:cxnSpMkLst>
        </pc:cxnChg>
      </pc:sldChg>
      <pc:sldChg chg="del">
        <pc:chgData name="MARINO MARCELLA" userId="081cde8e-ad0c-425e-ab43-eb502e30a927" providerId="ADAL" clId="{6567901C-3F83-42BB-84FA-8132A379524F}" dt="2023-03-08T12:10:49.533" v="34" actId="47"/>
        <pc:sldMkLst>
          <pc:docMk/>
          <pc:sldMk cId="2655164510" sldId="2147472712"/>
        </pc:sldMkLst>
      </pc:sldChg>
      <pc:sldChg chg="del">
        <pc:chgData name="MARINO MARCELLA" userId="081cde8e-ad0c-425e-ab43-eb502e30a927" providerId="ADAL" clId="{6567901C-3F83-42BB-84FA-8132A379524F}" dt="2023-03-08T12:10:47.082" v="33" actId="47"/>
        <pc:sldMkLst>
          <pc:docMk/>
          <pc:sldMk cId="2005943319" sldId="2147472713"/>
        </pc:sldMkLst>
      </pc:sldChg>
      <pc:sldChg chg="del">
        <pc:chgData name="MARINO MARCELLA" userId="081cde8e-ad0c-425e-ab43-eb502e30a927" providerId="ADAL" clId="{6567901C-3F83-42BB-84FA-8132A379524F}" dt="2023-03-08T12:10:51.437" v="35" actId="47"/>
        <pc:sldMkLst>
          <pc:docMk/>
          <pc:sldMk cId="3605584043" sldId="2147472714"/>
        </pc:sldMkLst>
      </pc:sldChg>
      <pc:sldChg chg="del modAnim">
        <pc:chgData name="MARINO MARCELLA" userId="081cde8e-ad0c-425e-ab43-eb502e30a927" providerId="ADAL" clId="{6567901C-3F83-42BB-84FA-8132A379524F}" dt="2023-03-08T15:30:34.947" v="1602" actId="47"/>
        <pc:sldMkLst>
          <pc:docMk/>
          <pc:sldMk cId="611525820" sldId="2147472718"/>
        </pc:sldMkLst>
      </pc:sldChg>
      <pc:sldChg chg="del modAnim">
        <pc:chgData name="MARINO MARCELLA" userId="081cde8e-ad0c-425e-ab43-eb502e30a927" providerId="ADAL" clId="{6567901C-3F83-42BB-84FA-8132A379524F}" dt="2023-03-08T15:30:32.555" v="1600" actId="47"/>
        <pc:sldMkLst>
          <pc:docMk/>
          <pc:sldMk cId="602650299" sldId="2147472719"/>
        </pc:sldMkLst>
      </pc:sldChg>
      <pc:sldChg chg="addSp delSp modSp add del mod delAnim">
        <pc:chgData name="MARINO MARCELLA" userId="081cde8e-ad0c-425e-ab43-eb502e30a927" providerId="ADAL" clId="{6567901C-3F83-42BB-84FA-8132A379524F}" dt="2023-03-08T13:40:12.043" v="541" actId="2696"/>
        <pc:sldMkLst>
          <pc:docMk/>
          <pc:sldMk cId="1518873053" sldId="2147472720"/>
        </pc:sldMkLst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11" creationId="{716CA9D0-12DB-5828-03F9-1A7BF923E43D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22" creationId="{96DB1B01-2B1B-4E6D-9D4A-4A180F11F1F6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23" creationId="{E9CE5E2C-C4C1-45D5-A5E2-DCEE7E147A8A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24" creationId="{D059C441-B8D0-448F-831D-8CEEE282B2B7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25" creationId="{DDC86380-8748-4C5B-9C03-20CB5EB9A4BD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26" creationId="{548C0A65-7D85-4AEC-AB81-F5ACB1F0996E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27" creationId="{CE50A0E3-19A1-4359-AD8E-372F8F14955C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28" creationId="{6F6ADFF7-9C47-430A-8C43-EE0827A29D3D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29" creationId="{ED24BD08-F73C-42CC-A7D5-99EBE560F0A1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30" creationId="{24EA8ABD-067A-403B-B18E-F0A0EA504F77}"/>
          </ac:spMkLst>
        </pc:spChg>
        <pc:spChg chg="del">
          <ac:chgData name="MARINO MARCELLA" userId="081cde8e-ad0c-425e-ab43-eb502e30a927" providerId="ADAL" clId="{6567901C-3F83-42BB-84FA-8132A379524F}" dt="2023-03-08T13:37:49.616" v="505" actId="478"/>
          <ac:spMkLst>
            <pc:docMk/>
            <pc:sldMk cId="1518873053" sldId="2147472720"/>
            <ac:spMk id="31" creationId="{A54E6F7F-E8D2-4941-A212-65D535321C56}"/>
          </ac:spMkLst>
        </pc:spChg>
        <pc:spChg chg="del">
          <ac:chgData name="MARINO MARCELLA" userId="081cde8e-ad0c-425e-ab43-eb502e30a927" providerId="ADAL" clId="{6567901C-3F83-42BB-84FA-8132A379524F}" dt="2023-03-08T13:37:51.136" v="506" actId="478"/>
          <ac:spMkLst>
            <pc:docMk/>
            <pc:sldMk cId="1518873053" sldId="2147472720"/>
            <ac:spMk id="34" creationId="{456D1E6D-1A28-4B77-937C-FB0C0264CF9C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35" creationId="{44B66771-9824-4698-A1D0-BE8710DE4CB5}"/>
          </ac:spMkLst>
        </pc:spChg>
        <pc:spChg chg="del">
          <ac:chgData name="MARINO MARCELLA" userId="081cde8e-ad0c-425e-ab43-eb502e30a927" providerId="ADAL" clId="{6567901C-3F83-42BB-84FA-8132A379524F}" dt="2023-03-08T13:37:48.589" v="504" actId="478"/>
          <ac:spMkLst>
            <pc:docMk/>
            <pc:sldMk cId="1518873053" sldId="2147472720"/>
            <ac:spMk id="36" creationId="{2BC7CBFB-398D-4D46-BCC1-B2A8CD221709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39" creationId="{7FBC1F64-5319-431E-A9B3-BBD5F1EE2445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40" creationId="{71A49AC9-17F5-40E6-A84A-386F1B87C2C4}"/>
          </ac:spMkLst>
        </pc:spChg>
        <pc:spChg chg="del">
          <ac:chgData name="MARINO MARCELLA" userId="081cde8e-ad0c-425e-ab43-eb502e30a927" providerId="ADAL" clId="{6567901C-3F83-42BB-84FA-8132A379524F}" dt="2023-03-08T13:37:59.376" v="509" actId="478"/>
          <ac:spMkLst>
            <pc:docMk/>
            <pc:sldMk cId="1518873053" sldId="2147472720"/>
            <ac:spMk id="42" creationId="{86346B47-700E-4852-9A0F-6DB236A7DCDC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43" creationId="{98940A0F-0805-4EEA-8B0D-9D76439EEFB2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44" creationId="{B7CC39A5-B61A-4AFD-86AB-8D51F8043EF6}"/>
          </ac:spMkLst>
        </pc:spChg>
        <pc:spChg chg="del">
          <ac:chgData name="MARINO MARCELLA" userId="081cde8e-ad0c-425e-ab43-eb502e30a927" providerId="ADAL" clId="{6567901C-3F83-42BB-84FA-8132A379524F}" dt="2023-03-08T13:37:56.346" v="507" actId="478"/>
          <ac:spMkLst>
            <pc:docMk/>
            <pc:sldMk cId="1518873053" sldId="2147472720"/>
            <ac:spMk id="66" creationId="{9962110C-5FD7-4499-BD9A-E1CAC89DC360}"/>
          </ac:spMkLst>
        </pc:spChg>
        <pc:grpChg chg="del">
          <ac:chgData name="MARINO MARCELLA" userId="081cde8e-ad0c-425e-ab43-eb502e30a927" providerId="ADAL" clId="{6567901C-3F83-42BB-84FA-8132A379524F}" dt="2023-03-08T13:37:56.346" v="507" actId="478"/>
          <ac:grpSpMkLst>
            <pc:docMk/>
            <pc:sldMk cId="1518873053" sldId="2147472720"/>
            <ac:grpSpMk id="7" creationId="{C3A3C0CB-A646-48CB-84DD-3B713991ACB3}"/>
          </ac:grpSpMkLst>
        </pc:grpChg>
        <pc:graphicFrameChg chg="del">
          <ac:chgData name="MARINO MARCELLA" userId="081cde8e-ad0c-425e-ab43-eb502e30a927" providerId="ADAL" clId="{6567901C-3F83-42BB-84FA-8132A379524F}" dt="2023-03-08T13:37:56.346" v="507" actId="478"/>
          <ac:graphicFrameMkLst>
            <pc:docMk/>
            <pc:sldMk cId="1518873053" sldId="2147472720"/>
            <ac:graphicFrameMk id="2" creationId="{00CD160C-E84D-749C-4CE4-08D94BF86DDE}"/>
          </ac:graphicFrameMkLst>
        </pc:graphicFrameChg>
        <pc:graphicFrameChg chg="del">
          <ac:chgData name="MARINO MARCELLA" userId="081cde8e-ad0c-425e-ab43-eb502e30a927" providerId="ADAL" clId="{6567901C-3F83-42BB-84FA-8132A379524F}" dt="2023-03-08T13:37:56.346" v="507" actId="478"/>
          <ac:graphicFrameMkLst>
            <pc:docMk/>
            <pc:sldMk cId="1518873053" sldId="2147472720"/>
            <ac:graphicFrameMk id="3" creationId="{A67CF8CF-FDF9-47EA-5849-4BE0AB632DEC}"/>
          </ac:graphicFrameMkLst>
        </pc:graphicFrameChg>
        <pc:graphicFrameChg chg="del">
          <ac:chgData name="MARINO MARCELLA" userId="081cde8e-ad0c-425e-ab43-eb502e30a927" providerId="ADAL" clId="{6567901C-3F83-42BB-84FA-8132A379524F}" dt="2023-03-08T13:37:56.346" v="507" actId="478"/>
          <ac:graphicFrameMkLst>
            <pc:docMk/>
            <pc:sldMk cId="1518873053" sldId="2147472720"/>
            <ac:graphicFrameMk id="5" creationId="{95619797-21A8-4BEB-9D4D-CDA092C1EDAA}"/>
          </ac:graphicFrameMkLst>
        </pc:graphicFrameChg>
        <pc:graphicFrameChg chg="add mod">
          <ac:chgData name="MARINO MARCELLA" userId="081cde8e-ad0c-425e-ab43-eb502e30a927" providerId="ADAL" clId="{6567901C-3F83-42BB-84FA-8132A379524F}" dt="2023-03-08T13:40:07.690" v="540"/>
          <ac:graphicFrameMkLst>
            <pc:docMk/>
            <pc:sldMk cId="1518873053" sldId="2147472720"/>
            <ac:graphicFrameMk id="70" creationId="{B13CC6D8-FB9F-4EC6-95FC-16DD434C8C72}"/>
          </ac:graphicFrameMkLst>
        </pc:graphicFrameChg>
        <pc:picChg chg="del">
          <ac:chgData name="MARINO MARCELLA" userId="081cde8e-ad0c-425e-ab43-eb502e30a927" providerId="ADAL" clId="{6567901C-3F83-42BB-84FA-8132A379524F}" dt="2023-03-08T13:37:58.114" v="508" actId="478"/>
          <ac:picMkLst>
            <pc:docMk/>
            <pc:sldMk cId="1518873053" sldId="2147472720"/>
            <ac:picMk id="4" creationId="{2305B6FA-79EA-BD91-D398-CA5BB0E19232}"/>
          </ac:picMkLst>
        </pc:picChg>
        <pc:picChg chg="del">
          <ac:chgData name="MARINO MARCELLA" userId="081cde8e-ad0c-425e-ab43-eb502e30a927" providerId="ADAL" clId="{6567901C-3F83-42BB-84FA-8132A379524F}" dt="2023-03-08T13:37:56.346" v="507" actId="478"/>
          <ac:picMkLst>
            <pc:docMk/>
            <pc:sldMk cId="1518873053" sldId="2147472720"/>
            <ac:picMk id="10" creationId="{C9F1A1D3-DB3C-C710-B08E-212121B80D82}"/>
          </ac:picMkLst>
        </pc:picChg>
        <pc:picChg chg="del">
          <ac:chgData name="MARINO MARCELLA" userId="081cde8e-ad0c-425e-ab43-eb502e30a927" providerId="ADAL" clId="{6567901C-3F83-42BB-84FA-8132A379524F}" dt="2023-03-08T13:37:56.346" v="507" actId="478"/>
          <ac:picMkLst>
            <pc:docMk/>
            <pc:sldMk cId="1518873053" sldId="2147472720"/>
            <ac:picMk id="20" creationId="{E2C4E919-A9F2-4155-AC3D-027B9855F7FE}"/>
          </ac:picMkLst>
        </pc:picChg>
        <pc:picChg chg="add mod modCrop">
          <ac:chgData name="MARINO MARCELLA" userId="081cde8e-ad0c-425e-ab43-eb502e30a927" providerId="ADAL" clId="{6567901C-3F83-42BB-84FA-8132A379524F}" dt="2023-03-08T13:39:28.838" v="533" actId="732"/>
          <ac:picMkLst>
            <pc:docMk/>
            <pc:sldMk cId="1518873053" sldId="2147472720"/>
            <ac:picMk id="69" creationId="{ECF6BD95-1424-4846-9171-27F1F2E3817E}"/>
          </ac:picMkLst>
        </pc:picChg>
        <pc:cxnChg chg="del">
          <ac:chgData name="MARINO MARCELLA" userId="081cde8e-ad0c-425e-ab43-eb502e30a927" providerId="ADAL" clId="{6567901C-3F83-42BB-84FA-8132A379524F}" dt="2023-03-08T13:37:56.346" v="507" actId="478"/>
          <ac:cxnSpMkLst>
            <pc:docMk/>
            <pc:sldMk cId="1518873053" sldId="2147472720"/>
            <ac:cxnSpMk id="9" creationId="{B9331DBA-490F-48CC-B332-289D16B32C4E}"/>
          </ac:cxnSpMkLst>
        </pc:cxnChg>
        <pc:cxnChg chg="del">
          <ac:chgData name="MARINO MARCELLA" userId="081cde8e-ad0c-425e-ab43-eb502e30a927" providerId="ADAL" clId="{6567901C-3F83-42BB-84FA-8132A379524F}" dt="2023-03-08T13:37:56.346" v="507" actId="478"/>
          <ac:cxnSpMkLst>
            <pc:docMk/>
            <pc:sldMk cId="1518873053" sldId="2147472720"/>
            <ac:cxnSpMk id="37" creationId="{A8343D40-2C71-4994-B7E9-F64707FC339D}"/>
          </ac:cxnSpMkLst>
        </pc:cxnChg>
        <pc:cxnChg chg="del">
          <ac:chgData name="MARINO MARCELLA" userId="081cde8e-ad0c-425e-ab43-eb502e30a927" providerId="ADAL" clId="{6567901C-3F83-42BB-84FA-8132A379524F}" dt="2023-03-08T13:37:56.346" v="507" actId="478"/>
          <ac:cxnSpMkLst>
            <pc:docMk/>
            <pc:sldMk cId="1518873053" sldId="2147472720"/>
            <ac:cxnSpMk id="38" creationId="{EEF83B37-A57D-4A58-8F05-FCCAAF2805E9}"/>
          </ac:cxnSpMkLst>
        </pc:cxnChg>
        <pc:cxnChg chg="del">
          <ac:chgData name="MARINO MARCELLA" userId="081cde8e-ad0c-425e-ab43-eb502e30a927" providerId="ADAL" clId="{6567901C-3F83-42BB-84FA-8132A379524F}" dt="2023-03-08T13:37:56.346" v="507" actId="478"/>
          <ac:cxnSpMkLst>
            <pc:docMk/>
            <pc:sldMk cId="1518873053" sldId="2147472720"/>
            <ac:cxnSpMk id="67" creationId="{29273D2F-9BC6-43F5-9E3C-49DE03A53C9E}"/>
          </ac:cxnSpMkLst>
        </pc:cxnChg>
        <pc:cxnChg chg="del">
          <ac:chgData name="MARINO MARCELLA" userId="081cde8e-ad0c-425e-ab43-eb502e30a927" providerId="ADAL" clId="{6567901C-3F83-42BB-84FA-8132A379524F}" dt="2023-03-08T13:37:56.346" v="507" actId="478"/>
          <ac:cxnSpMkLst>
            <pc:docMk/>
            <pc:sldMk cId="1518873053" sldId="2147472720"/>
            <ac:cxnSpMk id="68" creationId="{0454AD44-2450-4A3C-9DA0-CCB8240A575C}"/>
          </ac:cxnSpMkLst>
        </pc:cxnChg>
      </pc:sldChg>
      <pc:sldChg chg="addSp delSp modSp add mod">
        <pc:chgData name="MARINO MARCELLA" userId="081cde8e-ad0c-425e-ab43-eb502e30a927" providerId="ADAL" clId="{6567901C-3F83-42BB-84FA-8132A379524F}" dt="2023-03-08T15:15:22.367" v="1485" actId="478"/>
        <pc:sldMkLst>
          <pc:docMk/>
          <pc:sldMk cId="1749846950" sldId="2147472720"/>
        </pc:sldMkLst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3" creationId="{DD79CCEF-E67B-4209-A708-F60887D9CC49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5" creationId="{621685E2-0C48-495D-8DE6-8B4738182188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14" creationId="{FB68A198-1C05-B400-9BE5-4D27B6753F30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23" creationId="{9A7023FC-A1B2-C04F-F2B0-5C5EBEABF7CD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39" creationId="{EEBF2933-6B48-4836-8B23-1085A52981D9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41" creationId="{64147D19-BF02-49F9-BEDC-02B9A7F1604C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43" creationId="{B74F59BA-B4DA-4437-81A0-1A05ABBB84A8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53" creationId="{ED9ACE6D-BD64-40CD-AFE0-D57A15BC46F7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56" creationId="{BA25A059-D5F8-4005-9B8D-BFE4F2E0D777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57" creationId="{0AE40604-2569-4C53-AACA-1C149298A7C6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58" creationId="{8BF949F4-1863-4247-A047-AB565DCBBAB6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59" creationId="{C5A2D476-5094-4E10-9838-D503A74D0B11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62" creationId="{19A586EE-777A-43C9-8758-C28EDAE3D15D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63" creationId="{CE52B264-5F31-41D8-8321-CB963473328F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65" creationId="{D89B18E3-8B85-4984-B235-366F294D46B1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67" creationId="{A9E03E2E-C3C0-4508-800C-762C5B0E1231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69" creationId="{D4F35A31-9B19-4517-A4B2-CCBF348C31C6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70" creationId="{A4889243-27E3-43CD-9A7A-1FBA0C26800F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72" creationId="{3C5D677D-4AD5-48AB-993E-67405265540A}"/>
          </ac:spMkLst>
        </pc:spChg>
        <pc:spChg chg="mod">
          <ac:chgData name="MARINO MARCELLA" userId="081cde8e-ad0c-425e-ab43-eb502e30a927" providerId="ADAL" clId="{6567901C-3F83-42BB-84FA-8132A379524F}" dt="2023-03-08T14:10:46.310" v="1074" actId="1038"/>
          <ac:spMkLst>
            <pc:docMk/>
            <pc:sldMk cId="1749846950" sldId="2147472720"/>
            <ac:spMk id="73" creationId="{4E562845-4057-4DD3-B80D-6E0ECBF5B004}"/>
          </ac:spMkLst>
        </pc:spChg>
        <pc:spChg chg="mod">
          <ac:chgData name="MARINO MARCELLA" userId="081cde8e-ad0c-425e-ab43-eb502e30a927" providerId="ADAL" clId="{6567901C-3F83-42BB-84FA-8132A379524F}" dt="2023-03-08T15:15:21.456" v="1484" actId="1076"/>
          <ac:spMkLst>
            <pc:docMk/>
            <pc:sldMk cId="1749846950" sldId="2147472720"/>
            <ac:spMk id="77" creationId="{8BE1AECE-59A3-4F9B-BD29-D2F1C9C9525B}"/>
          </ac:spMkLst>
        </pc:spChg>
        <pc:grpChg chg="mod">
          <ac:chgData name="MARINO MARCELLA" userId="081cde8e-ad0c-425e-ab43-eb502e30a927" providerId="ADAL" clId="{6567901C-3F83-42BB-84FA-8132A379524F}" dt="2023-03-08T14:10:46.310" v="1074" actId="1038"/>
          <ac:grpSpMkLst>
            <pc:docMk/>
            <pc:sldMk cId="1749846950" sldId="2147472720"/>
            <ac:grpSpMk id="2" creationId="{1DFA954B-7E9C-4182-ABB0-47A654251C5D}"/>
          </ac:grpSpMkLst>
        </pc:grpChg>
        <pc:grpChg chg="del">
          <ac:chgData name="MARINO MARCELLA" userId="081cde8e-ad0c-425e-ab43-eb502e30a927" providerId="ADAL" clId="{6567901C-3F83-42BB-84FA-8132A379524F}" dt="2023-03-08T14:47:37.190" v="1266" actId="478"/>
          <ac:grpSpMkLst>
            <pc:docMk/>
            <pc:sldMk cId="1749846950" sldId="2147472720"/>
            <ac:grpSpMk id="6" creationId="{B28B333E-60DD-423A-B3D1-53D69591AC4C}"/>
          </ac:grpSpMkLst>
        </pc:grpChg>
        <pc:grpChg chg="del">
          <ac:chgData name="MARINO MARCELLA" userId="081cde8e-ad0c-425e-ab43-eb502e30a927" providerId="ADAL" clId="{6567901C-3F83-42BB-84FA-8132A379524F}" dt="2023-03-08T14:47:37.190" v="1266" actId="478"/>
          <ac:grpSpMkLst>
            <pc:docMk/>
            <pc:sldMk cId="1749846950" sldId="2147472720"/>
            <ac:grpSpMk id="7" creationId="{AF4697EC-05EE-47D4-9C11-A34233ADE537}"/>
          </ac:grpSpMkLst>
        </pc:grpChg>
        <pc:grpChg chg="del">
          <ac:chgData name="MARINO MARCELLA" userId="081cde8e-ad0c-425e-ab43-eb502e30a927" providerId="ADAL" clId="{6567901C-3F83-42BB-84FA-8132A379524F}" dt="2023-03-08T14:47:37.190" v="1266" actId="478"/>
          <ac:grpSpMkLst>
            <pc:docMk/>
            <pc:sldMk cId="1749846950" sldId="2147472720"/>
            <ac:grpSpMk id="8" creationId="{E4C80328-8B64-4400-9197-260D5F8262E0}"/>
          </ac:grpSpMkLst>
        </pc:grpChg>
        <pc:grpChg chg="del">
          <ac:chgData name="MARINO MARCELLA" userId="081cde8e-ad0c-425e-ab43-eb502e30a927" providerId="ADAL" clId="{6567901C-3F83-42BB-84FA-8132A379524F}" dt="2023-03-08T14:47:37.190" v="1266" actId="478"/>
          <ac:grpSpMkLst>
            <pc:docMk/>
            <pc:sldMk cId="1749846950" sldId="2147472720"/>
            <ac:grpSpMk id="9" creationId="{A73BD3CA-67CA-4B77-8402-33D67138194C}"/>
          </ac:grpSpMkLst>
        </pc:grpChg>
        <pc:grpChg chg="del">
          <ac:chgData name="MARINO MARCELLA" userId="081cde8e-ad0c-425e-ab43-eb502e30a927" providerId="ADAL" clId="{6567901C-3F83-42BB-84FA-8132A379524F}" dt="2023-03-08T14:47:37.190" v="1266" actId="478"/>
          <ac:grpSpMkLst>
            <pc:docMk/>
            <pc:sldMk cId="1749846950" sldId="2147472720"/>
            <ac:grpSpMk id="10" creationId="{25656993-3CA9-4F5E-B816-CE43E0906825}"/>
          </ac:grpSpMkLst>
        </pc:grpChg>
        <pc:grpChg chg="del">
          <ac:chgData name="MARINO MARCELLA" userId="081cde8e-ad0c-425e-ab43-eb502e30a927" providerId="ADAL" clId="{6567901C-3F83-42BB-84FA-8132A379524F}" dt="2023-03-08T14:47:37.190" v="1266" actId="478"/>
          <ac:grpSpMkLst>
            <pc:docMk/>
            <pc:sldMk cId="1749846950" sldId="2147472720"/>
            <ac:grpSpMk id="11" creationId="{120C68F0-E015-4F8D-9E1C-CD39EE241E98}"/>
          </ac:grpSpMkLst>
        </pc:grpChg>
        <pc:grpChg chg="del">
          <ac:chgData name="MARINO MARCELLA" userId="081cde8e-ad0c-425e-ab43-eb502e30a927" providerId="ADAL" clId="{6567901C-3F83-42BB-84FA-8132A379524F}" dt="2023-03-08T14:47:37.190" v="1266" actId="478"/>
          <ac:grpSpMkLst>
            <pc:docMk/>
            <pc:sldMk cId="1749846950" sldId="2147472720"/>
            <ac:grpSpMk id="12" creationId="{FE484798-5B73-4DE8-ACC5-C18E6177943B}"/>
          </ac:grpSpMkLst>
        </pc:grpChg>
        <pc:grpChg chg="del">
          <ac:chgData name="MARINO MARCELLA" userId="081cde8e-ad0c-425e-ab43-eb502e30a927" providerId="ADAL" clId="{6567901C-3F83-42BB-84FA-8132A379524F}" dt="2023-03-08T14:47:38.090" v="1267" actId="478"/>
          <ac:grpSpMkLst>
            <pc:docMk/>
            <pc:sldMk cId="1749846950" sldId="2147472720"/>
            <ac:grpSpMk id="13" creationId="{48337A09-458F-4270-9BB5-79E76D79B633}"/>
          </ac:grpSpMkLst>
        </pc:grpChg>
        <pc:grpChg chg="del">
          <ac:chgData name="MARINO MARCELLA" userId="081cde8e-ad0c-425e-ab43-eb502e30a927" providerId="ADAL" clId="{6567901C-3F83-42BB-84FA-8132A379524F}" dt="2023-03-08T14:10:05.485" v="972" actId="478"/>
          <ac:grpSpMkLst>
            <pc:docMk/>
            <pc:sldMk cId="1749846950" sldId="2147472720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6567901C-3F83-42BB-84FA-8132A379524F}" dt="2023-03-08T14:10:46.310" v="1074" actId="1038"/>
          <ac:grpSpMkLst>
            <pc:docMk/>
            <pc:sldMk cId="1749846950" sldId="2147472720"/>
            <ac:grpSpMk id="20" creationId="{9659546E-1CB5-479B-89D2-3F757649B502}"/>
          </ac:grpSpMkLst>
        </pc:grpChg>
        <pc:grpChg chg="mod">
          <ac:chgData name="MARINO MARCELLA" userId="081cde8e-ad0c-425e-ab43-eb502e30a927" providerId="ADAL" clId="{6567901C-3F83-42BB-84FA-8132A379524F}" dt="2023-03-08T14:10:46.310" v="1074" actId="1038"/>
          <ac:grpSpMkLst>
            <pc:docMk/>
            <pc:sldMk cId="1749846950" sldId="2147472720"/>
            <ac:grpSpMk id="21" creationId="{5E334EFA-5CD3-4CD8-A488-E02EFAF78458}"/>
          </ac:grpSpMkLst>
        </pc:grpChg>
        <pc:grpChg chg="mod">
          <ac:chgData name="MARINO MARCELLA" userId="081cde8e-ad0c-425e-ab43-eb502e30a927" providerId="ADAL" clId="{6567901C-3F83-42BB-84FA-8132A379524F}" dt="2023-03-08T14:10:46.310" v="1074" actId="1038"/>
          <ac:grpSpMkLst>
            <pc:docMk/>
            <pc:sldMk cId="1749846950" sldId="2147472720"/>
            <ac:grpSpMk id="22" creationId="{8F0B6A36-5701-401F-9C9F-B12D9CE5CE40}"/>
          </ac:grpSpMkLst>
        </pc:grpChg>
        <pc:grpChg chg="mod">
          <ac:chgData name="MARINO MARCELLA" userId="081cde8e-ad0c-425e-ab43-eb502e30a927" providerId="ADAL" clId="{6567901C-3F83-42BB-84FA-8132A379524F}" dt="2023-03-08T14:11:01.650" v="1099" actId="1038"/>
          <ac:grpSpMkLst>
            <pc:docMk/>
            <pc:sldMk cId="1749846950" sldId="2147472720"/>
            <ac:grpSpMk id="24" creationId="{A593937C-9E93-75ED-0A56-8180C238F981}"/>
          </ac:grpSpMkLst>
        </pc:grpChg>
        <pc:grpChg chg="add del mod">
          <ac:chgData name="MARINO MARCELLA" userId="081cde8e-ad0c-425e-ab43-eb502e30a927" providerId="ADAL" clId="{6567901C-3F83-42BB-84FA-8132A379524F}" dt="2023-03-08T15:15:22.367" v="1485" actId="478"/>
          <ac:grpSpMkLst>
            <pc:docMk/>
            <pc:sldMk cId="1749846950" sldId="2147472720"/>
            <ac:grpSpMk id="75" creationId="{CF9AC116-3B03-4DEC-975C-224156CFE328}"/>
          </ac:grpSpMkLst>
        </pc:grp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4" creationId="{D4E2BA26-28D5-C902-2BCA-7E69CF1FC267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16" creationId="{9CD55959-1ED4-4C81-9114-2CAEF4CBD1DD}"/>
          </ac:picMkLst>
        </pc:picChg>
        <pc:picChg chg="del">
          <ac:chgData name="MARINO MARCELLA" userId="081cde8e-ad0c-425e-ab43-eb502e30a927" providerId="ADAL" clId="{6567901C-3F83-42BB-84FA-8132A379524F}" dt="2023-03-08T14:51:35.326" v="1299" actId="478"/>
          <ac:picMkLst>
            <pc:docMk/>
            <pc:sldMk cId="1749846950" sldId="2147472720"/>
            <ac:picMk id="17" creationId="{59F402F5-F042-8C51-A5C5-A0E81FDCC606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18" creationId="{903D425F-E34F-4298-9128-0CF25A1E0C33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44" creationId="{5C7D3767-E74A-4C9A-9D8A-14E8E9A5CE14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47" creationId="{B6700EB3-1955-4C68-A27E-CD281427182B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48" creationId="{D762DA17-7357-4FD6-AA76-FF19D6B83956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49" creationId="{959FFCE6-7627-4BDB-BB2C-2B536DF5D122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55" creationId="{5B0D8D47-747A-4C0C-85FB-BC5D99FC7BD0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68" creationId="{FBFFEAC6-43FE-44BA-9AA3-38DC4E407D37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71" creationId="{EA0CDF35-1C45-4E5B-8E4F-0BE8EAB9F9D7}"/>
          </ac:picMkLst>
        </pc:picChg>
        <pc:picChg chg="add mod ord">
          <ac:chgData name="MARINO MARCELLA" userId="081cde8e-ad0c-425e-ab43-eb502e30a927" providerId="ADAL" clId="{6567901C-3F83-42BB-84FA-8132A379524F}" dt="2023-03-08T14:51:48.054" v="1303" actId="167"/>
          <ac:picMkLst>
            <pc:docMk/>
            <pc:sldMk cId="1749846950" sldId="2147472720"/>
            <ac:picMk id="74" creationId="{0E6E055D-C2D2-4B4C-A21B-C58C4D5AA383}"/>
          </ac:picMkLst>
        </pc:picChg>
        <pc:picChg chg="mod">
          <ac:chgData name="MARINO MARCELLA" userId="081cde8e-ad0c-425e-ab43-eb502e30a927" providerId="ADAL" clId="{6567901C-3F83-42BB-84FA-8132A379524F}" dt="2023-03-08T15:15:21.456" v="1484" actId="1076"/>
          <ac:picMkLst>
            <pc:docMk/>
            <pc:sldMk cId="1749846950" sldId="2147472720"/>
            <ac:picMk id="76" creationId="{ABFF18AA-198E-4AC0-A6FA-F9F21676D0ED}"/>
          </ac:picMkLst>
        </pc:picChg>
        <pc:picChg chg="mod">
          <ac:chgData name="MARINO MARCELLA" userId="081cde8e-ad0c-425e-ab43-eb502e30a927" providerId="ADAL" clId="{6567901C-3F83-42BB-84FA-8132A379524F}" dt="2023-03-08T14:10:46.310" v="1074" actId="1038"/>
          <ac:picMkLst>
            <pc:docMk/>
            <pc:sldMk cId="1749846950" sldId="2147472720"/>
            <ac:picMk id="1048" creationId="{DCA46DA1-061D-4CB5-83BD-D880D0EC7BAC}"/>
          </ac:picMkLst>
        </pc:picChg>
        <pc:cxnChg chg="mod">
          <ac:chgData name="MARINO MARCELLA" userId="081cde8e-ad0c-425e-ab43-eb502e30a927" providerId="ADAL" clId="{6567901C-3F83-42BB-84FA-8132A379524F}" dt="2023-03-08T14:10:46.310" v="1074" actId="1038"/>
          <ac:cxnSpMkLst>
            <pc:docMk/>
            <pc:sldMk cId="1749846950" sldId="2147472720"/>
            <ac:cxnSpMk id="27" creationId="{5ED6DFB4-9545-4693-8D69-5CE08FF2174F}"/>
          </ac:cxnSpMkLst>
        </pc:cxnChg>
      </pc:sldChg>
      <pc:sldChg chg="add modAnim">
        <pc:chgData name="MARINO MARCELLA" userId="081cde8e-ad0c-425e-ab43-eb502e30a927" providerId="ADAL" clId="{6567901C-3F83-42BB-84FA-8132A379524F}" dt="2023-03-08T15:31:26.646" v="1603"/>
        <pc:sldMkLst>
          <pc:docMk/>
          <pc:sldMk cId="2153344353" sldId="2147472721"/>
        </pc:sldMkLst>
      </pc:sldChg>
      <pc:sldChg chg="add del">
        <pc:chgData name="MARINO MARCELLA" userId="081cde8e-ad0c-425e-ab43-eb502e30a927" providerId="ADAL" clId="{6567901C-3F83-42BB-84FA-8132A379524F}" dt="2023-03-08T14:45:41.570" v="1238" actId="47"/>
        <pc:sldMkLst>
          <pc:docMk/>
          <pc:sldMk cId="3862644383" sldId="2147472721"/>
        </pc:sldMkLst>
      </pc:sldChg>
      <pc:sldChg chg="add">
        <pc:chgData name="MARINO MARCELLA" userId="081cde8e-ad0c-425e-ab43-eb502e30a927" providerId="ADAL" clId="{6567901C-3F83-42BB-84FA-8132A379524F}" dt="2023-03-08T15:30:30.365" v="1599"/>
        <pc:sldMkLst>
          <pc:docMk/>
          <pc:sldMk cId="2610980278" sldId="2147472722"/>
        </pc:sldMkLst>
      </pc:sldChg>
      <pc:sldChg chg="add modAnim">
        <pc:chgData name="MARINO MARCELLA" userId="081cde8e-ad0c-425e-ab43-eb502e30a927" providerId="ADAL" clId="{6567901C-3F83-42BB-84FA-8132A379524F}" dt="2023-03-08T15:32:28.457" v="1606"/>
        <pc:sldMkLst>
          <pc:docMk/>
          <pc:sldMk cId="3919509176" sldId="2147472723"/>
        </pc:sldMkLst>
      </pc:sldChg>
    </pc:docChg>
  </pc:docChgLst>
  <pc:docChgLst>
    <pc:chgData name="CASTIELLO EMMA" userId="36274078-1c32-4b99-add0-dd66c594a2ac" providerId="ADAL" clId="{8D34976A-6DFB-4FB6-8F44-DCECABE5730F}"/>
    <pc:docChg chg="undo custSel modSld">
      <pc:chgData name="CASTIELLO EMMA" userId="36274078-1c32-4b99-add0-dd66c594a2ac" providerId="ADAL" clId="{8D34976A-6DFB-4FB6-8F44-DCECABE5730F}" dt="2023-01-17T09:52:12.971" v="108" actId="1036"/>
      <pc:docMkLst>
        <pc:docMk/>
      </pc:docMkLst>
      <pc:sldChg chg="modSp">
        <pc:chgData name="CASTIELLO EMMA" userId="36274078-1c32-4b99-add0-dd66c594a2ac" providerId="ADAL" clId="{8D34976A-6DFB-4FB6-8F44-DCECABE5730F}" dt="2023-01-17T09:48:14.029" v="50" actId="1076"/>
        <pc:sldMkLst>
          <pc:docMk/>
          <pc:sldMk cId="309216037" sldId="2134808083"/>
        </pc:sldMkLst>
        <pc:graphicFrameChg chg="mod modGraphic">
          <ac:chgData name="CASTIELLO EMMA" userId="36274078-1c32-4b99-add0-dd66c594a2ac" providerId="ADAL" clId="{8D34976A-6DFB-4FB6-8F44-DCECABE5730F}" dt="2023-01-17T09:48:14.029" v="50" actId="1076"/>
          <ac:graphicFrameMkLst>
            <pc:docMk/>
            <pc:sldMk cId="309216037" sldId="2134808083"/>
            <ac:graphicFrameMk id="25" creationId="{036B4459-DBA8-4E52-A4C9-CB3EC0E29CDF}"/>
          </ac:graphicFrameMkLst>
        </pc:graphicFrameChg>
      </pc:sldChg>
      <pc:sldChg chg="modSp">
        <pc:chgData name="CASTIELLO EMMA" userId="36274078-1c32-4b99-add0-dd66c594a2ac" providerId="ADAL" clId="{8D34976A-6DFB-4FB6-8F44-DCECABE5730F}" dt="2023-01-17T09:49:51.712" v="69" actId="948"/>
        <pc:sldMkLst>
          <pc:docMk/>
          <pc:sldMk cId="2965159123" sldId="2134808086"/>
        </pc:sldMkLst>
        <pc:spChg chg="mod">
          <ac:chgData name="CASTIELLO EMMA" userId="36274078-1c32-4b99-add0-dd66c594a2ac" providerId="ADAL" clId="{8D34976A-6DFB-4FB6-8F44-DCECABE5730F}" dt="2023-01-17T09:49:51.712" v="69" actId="948"/>
          <ac:spMkLst>
            <pc:docMk/>
            <pc:sldMk cId="2965159123" sldId="2134808086"/>
            <ac:spMk id="4" creationId="{9045FAEC-CBEC-4ED4-AD6C-2FE6B2B737CC}"/>
          </ac:spMkLst>
        </pc:spChg>
      </pc:sldChg>
      <pc:sldChg chg="modSp">
        <pc:chgData name="CASTIELLO EMMA" userId="36274078-1c32-4b99-add0-dd66c594a2ac" providerId="ADAL" clId="{8D34976A-6DFB-4FB6-8F44-DCECABE5730F}" dt="2023-01-17T09:51:15.956" v="98" actId="20577"/>
        <pc:sldMkLst>
          <pc:docMk/>
          <pc:sldMk cId="3485291726" sldId="2134808087"/>
        </pc:sldMkLst>
        <pc:graphicFrameChg chg="mod">
          <ac:chgData name="CASTIELLO EMMA" userId="36274078-1c32-4b99-add0-dd66c594a2ac" providerId="ADAL" clId="{8D34976A-6DFB-4FB6-8F44-DCECABE5730F}" dt="2023-01-17T09:51:15.956" v="98" actId="20577"/>
          <ac:graphicFrameMkLst>
            <pc:docMk/>
            <pc:sldMk cId="3485291726" sldId="2134808087"/>
            <ac:graphicFrameMk id="5" creationId="{8CF9A323-A5AA-4893-BFED-3BE07386DFC0}"/>
          </ac:graphicFrameMkLst>
        </pc:graphicFrameChg>
      </pc:sldChg>
      <pc:sldChg chg="modSp">
        <pc:chgData name="CASTIELLO EMMA" userId="36274078-1c32-4b99-add0-dd66c594a2ac" providerId="ADAL" clId="{8D34976A-6DFB-4FB6-8F44-DCECABE5730F}" dt="2023-01-17T09:52:12.971" v="108" actId="1036"/>
        <pc:sldMkLst>
          <pc:docMk/>
          <pc:sldMk cId="780657555" sldId="2134808088"/>
        </pc:sldMkLst>
        <pc:spChg chg="mod">
          <ac:chgData name="CASTIELLO EMMA" userId="36274078-1c32-4b99-add0-dd66c594a2ac" providerId="ADAL" clId="{8D34976A-6DFB-4FB6-8F44-DCECABE5730F}" dt="2023-01-17T09:52:12.971" v="108" actId="1036"/>
          <ac:spMkLst>
            <pc:docMk/>
            <pc:sldMk cId="780657555" sldId="2134808088"/>
            <ac:spMk id="26" creationId="{1D4A5A25-65B5-4A7E-8931-FCB52F6BA1B4}"/>
          </ac:spMkLst>
        </pc:spChg>
      </pc:sldChg>
    </pc:docChg>
  </pc:docChgLst>
  <pc:docChgLst>
    <pc:chgData name="FERRACCI ANDREA" userId="7b6cd93d-26e5-4338-a3a1-c4a72fb233b6" providerId="ADAL" clId="{10BFD1EC-5432-46E8-8866-9E38D2069175}"/>
    <pc:docChg chg="addSld modSld">
      <pc:chgData name="FERRACCI ANDREA" userId="7b6cd93d-26e5-4338-a3a1-c4a72fb233b6" providerId="ADAL" clId="{10BFD1EC-5432-46E8-8866-9E38D2069175}" dt="2023-02-15T14:10:12.451" v="3" actId="20577"/>
      <pc:docMkLst>
        <pc:docMk/>
      </pc:docMkLst>
      <pc:sldChg chg="add modTransition">
        <pc:chgData name="FERRACCI ANDREA" userId="7b6cd93d-26e5-4338-a3a1-c4a72fb233b6" providerId="ADAL" clId="{10BFD1EC-5432-46E8-8866-9E38D2069175}" dt="2023-02-15T14:09:54.945" v="0"/>
        <pc:sldMkLst>
          <pc:docMk/>
          <pc:sldMk cId="2862316567" sldId="263"/>
        </pc:sldMkLst>
      </pc:sldChg>
      <pc:sldChg chg="add modTransition">
        <pc:chgData name="FERRACCI ANDREA" userId="7b6cd93d-26e5-4338-a3a1-c4a72fb233b6" providerId="ADAL" clId="{10BFD1EC-5432-46E8-8866-9E38D2069175}" dt="2023-02-15T14:09:54.945" v="0"/>
        <pc:sldMkLst>
          <pc:docMk/>
          <pc:sldMk cId="3513838951" sldId="334"/>
        </pc:sldMkLst>
      </pc:sldChg>
      <pc:sldChg chg="add">
        <pc:chgData name="FERRACCI ANDREA" userId="7b6cd93d-26e5-4338-a3a1-c4a72fb233b6" providerId="ADAL" clId="{10BFD1EC-5432-46E8-8866-9E38D2069175}" dt="2023-02-15T14:09:54.945" v="0"/>
        <pc:sldMkLst>
          <pc:docMk/>
          <pc:sldMk cId="2610390998" sldId="342"/>
        </pc:sldMkLst>
      </pc:sldChg>
      <pc:sldChg chg="modSp">
        <pc:chgData name="FERRACCI ANDREA" userId="7b6cd93d-26e5-4338-a3a1-c4a72fb233b6" providerId="ADAL" clId="{10BFD1EC-5432-46E8-8866-9E38D2069175}" dt="2023-02-15T14:10:12.451" v="3" actId="20577"/>
        <pc:sldMkLst>
          <pc:docMk/>
          <pc:sldMk cId="606783312" sldId="2134808101"/>
        </pc:sldMkLst>
        <pc:spChg chg="mod">
          <ac:chgData name="FERRACCI ANDREA" userId="7b6cd93d-26e5-4338-a3a1-c4a72fb233b6" providerId="ADAL" clId="{10BFD1EC-5432-46E8-8866-9E38D2069175}" dt="2023-02-15T14:10:12.451" v="3" actId="20577"/>
          <ac:spMkLst>
            <pc:docMk/>
            <pc:sldMk cId="606783312" sldId="2134808101"/>
            <ac:spMk id="47" creationId="{5DB0B4AA-C546-4FC2-91E4-DEEA668724FB}"/>
          </ac:spMkLst>
        </pc:spChg>
      </pc:sldChg>
    </pc:docChg>
  </pc:docChgLst>
  <pc:docChgLst>
    <pc:chgData name="MARTIRE FRANCESCA" userId="fc11c697-0b1a-4a45-b2a8-a8b56a52ac26" providerId="ADAL" clId="{B707F4C3-74AF-4F60-AFB3-BB361359E24D}"/>
    <pc:docChg chg="addSld modSld">
      <pc:chgData name="MARTIRE FRANCESCA" userId="fc11c697-0b1a-4a45-b2a8-a8b56a52ac26" providerId="ADAL" clId="{B707F4C3-74AF-4F60-AFB3-BB361359E24D}" dt="2023-03-09T18:03:36.407" v="30" actId="13926"/>
      <pc:docMkLst>
        <pc:docMk/>
      </pc:docMkLst>
      <pc:sldChg chg="addSp modSp add mod modTransition">
        <pc:chgData name="MARTIRE FRANCESCA" userId="fc11c697-0b1a-4a45-b2a8-a8b56a52ac26" providerId="ADAL" clId="{B707F4C3-74AF-4F60-AFB3-BB361359E24D}" dt="2023-03-09T18:03:26.186" v="28" actId="13926"/>
        <pc:sldMkLst>
          <pc:docMk/>
          <pc:sldMk cId="177722566" sldId="434"/>
        </pc:sldMkLst>
        <pc:spChg chg="mod">
          <ac:chgData name="MARTIRE FRANCESCA" userId="fc11c697-0b1a-4a45-b2a8-a8b56a52ac26" providerId="ADAL" clId="{B707F4C3-74AF-4F60-AFB3-BB361359E24D}" dt="2023-03-09T18:03:26.186" v="28" actId="13926"/>
          <ac:spMkLst>
            <pc:docMk/>
            <pc:sldMk cId="177722566" sldId="434"/>
            <ac:spMk id="65" creationId="{00000000-0000-0000-0000-000000000000}"/>
          </ac:spMkLst>
        </pc:spChg>
        <pc:spChg chg="mod">
          <ac:chgData name="MARTIRE FRANCESCA" userId="fc11c697-0b1a-4a45-b2a8-a8b56a52ac26" providerId="ADAL" clId="{B707F4C3-74AF-4F60-AFB3-BB361359E24D}" dt="2023-03-09T18:03:22.533" v="27" actId="13926"/>
          <ac:spMkLst>
            <pc:docMk/>
            <pc:sldMk cId="177722566" sldId="434"/>
            <ac:spMk id="82" creationId="{81FC488F-E074-417D-82DB-4B1B4CF49DEB}"/>
          </ac:spMkLst>
        </pc:spChg>
        <pc:picChg chg="mod">
          <ac:chgData name="MARTIRE FRANCESCA" userId="fc11c697-0b1a-4a45-b2a8-a8b56a52ac26" providerId="ADAL" clId="{B707F4C3-74AF-4F60-AFB3-BB361359E24D}" dt="2023-03-09T18:02:52.573" v="23" actId="207"/>
          <ac:picMkLst>
            <pc:docMk/>
            <pc:sldMk cId="177722566" sldId="434"/>
            <ac:picMk id="16" creationId="{9D3BA401-1855-4D55-BFA7-23B68783CE6D}"/>
          </ac:picMkLst>
        </pc:picChg>
        <pc:picChg chg="mod">
          <ac:chgData name="MARTIRE FRANCESCA" userId="fc11c697-0b1a-4a45-b2a8-a8b56a52ac26" providerId="ADAL" clId="{B707F4C3-74AF-4F60-AFB3-BB361359E24D}" dt="2023-03-09T18:02:59.498" v="25" actId="207"/>
          <ac:picMkLst>
            <pc:docMk/>
            <pc:sldMk cId="177722566" sldId="434"/>
            <ac:picMk id="18" creationId="{825D10F7-14D9-4552-8B28-08BED31FB15C}"/>
          </ac:picMkLst>
        </pc:picChg>
        <pc:picChg chg="add mod ord">
          <ac:chgData name="MARTIRE FRANCESCA" userId="fc11c697-0b1a-4a45-b2a8-a8b56a52ac26" providerId="ADAL" clId="{B707F4C3-74AF-4F60-AFB3-BB361359E24D}" dt="2023-03-09T18:02:15.129" v="19" actId="167"/>
          <ac:picMkLst>
            <pc:docMk/>
            <pc:sldMk cId="177722566" sldId="434"/>
            <ac:picMk id="20" creationId="{E12FA4AB-E3EF-44FD-BF27-C178C3AFB11C}"/>
          </ac:picMkLst>
        </pc:picChg>
      </pc:sldChg>
      <pc:sldChg chg="addSp modSp add mod modTransition">
        <pc:chgData name="MARTIRE FRANCESCA" userId="fc11c697-0b1a-4a45-b2a8-a8b56a52ac26" providerId="ADAL" clId="{B707F4C3-74AF-4F60-AFB3-BB361359E24D}" dt="2023-03-09T18:03:36.407" v="30" actId="13926"/>
        <pc:sldMkLst>
          <pc:docMk/>
          <pc:sldMk cId="1794990559" sldId="493"/>
        </pc:sldMkLst>
        <pc:spChg chg="mod">
          <ac:chgData name="MARTIRE FRANCESCA" userId="fc11c697-0b1a-4a45-b2a8-a8b56a52ac26" providerId="ADAL" clId="{B707F4C3-74AF-4F60-AFB3-BB361359E24D}" dt="2023-03-09T18:03:36.407" v="30" actId="13926"/>
          <ac:spMkLst>
            <pc:docMk/>
            <pc:sldMk cId="1794990559" sldId="493"/>
            <ac:spMk id="13" creationId="{00000000-0000-0000-0000-000000000000}"/>
          </ac:spMkLst>
        </pc:spChg>
        <pc:spChg chg="mod">
          <ac:chgData name="MARTIRE FRANCESCA" userId="fc11c697-0b1a-4a45-b2a8-a8b56a52ac26" providerId="ADAL" clId="{B707F4C3-74AF-4F60-AFB3-BB361359E24D}" dt="2023-03-09T18:03:31.418" v="29" actId="13926"/>
          <ac:spMkLst>
            <pc:docMk/>
            <pc:sldMk cId="1794990559" sldId="493"/>
            <ac:spMk id="14" creationId="{81FC488F-E074-417D-82DB-4B1B4CF49DEB}"/>
          </ac:spMkLst>
        </pc:spChg>
        <pc:picChg chg="mod">
          <ac:chgData name="MARTIRE FRANCESCA" userId="fc11c697-0b1a-4a45-b2a8-a8b56a52ac26" providerId="ADAL" clId="{B707F4C3-74AF-4F60-AFB3-BB361359E24D}" dt="2023-03-09T18:03:12.261" v="26" actId="207"/>
          <ac:picMkLst>
            <pc:docMk/>
            <pc:sldMk cId="1794990559" sldId="493"/>
            <ac:picMk id="20" creationId="{3B7516DE-BD56-403A-9A23-0AF4E087057A}"/>
          </ac:picMkLst>
        </pc:picChg>
        <pc:picChg chg="add mod ord">
          <ac:chgData name="MARTIRE FRANCESCA" userId="fc11c697-0b1a-4a45-b2a8-a8b56a52ac26" providerId="ADAL" clId="{B707F4C3-74AF-4F60-AFB3-BB361359E24D}" dt="2023-03-09T18:02:23.240" v="21" actId="167"/>
          <ac:picMkLst>
            <pc:docMk/>
            <pc:sldMk cId="1794990559" sldId="493"/>
            <ac:picMk id="24" creationId="{18ADC76D-22B2-4C01-8469-E57ACE6B3F6B}"/>
          </ac:picMkLst>
        </pc:picChg>
      </pc:sldChg>
      <pc:sldChg chg="addSp modSp modAnim">
        <pc:chgData name="MARTIRE FRANCESCA" userId="fc11c697-0b1a-4a45-b2a8-a8b56a52ac26" providerId="ADAL" clId="{B707F4C3-74AF-4F60-AFB3-BB361359E24D}" dt="2023-03-08T15:34:50.175" v="3"/>
        <pc:sldMkLst>
          <pc:docMk/>
          <pc:sldMk cId="2153344353" sldId="2147472721"/>
        </pc:sldMkLst>
        <pc:spChg chg="mod">
          <ac:chgData name="MARTIRE FRANCESCA" userId="fc11c697-0b1a-4a45-b2a8-a8b56a52ac26" providerId="ADAL" clId="{B707F4C3-74AF-4F60-AFB3-BB361359E24D}" dt="2023-03-08T15:34:41.349" v="1" actId="164"/>
          <ac:spMkLst>
            <pc:docMk/>
            <pc:sldMk cId="2153344353" sldId="2147472721"/>
            <ac:spMk id="34" creationId="{C28FFCB6-566E-4F66-B5A3-EEC65B644CE9}"/>
          </ac:spMkLst>
        </pc:spChg>
        <pc:spChg chg="mod">
          <ac:chgData name="MARTIRE FRANCESCA" userId="fc11c697-0b1a-4a45-b2a8-a8b56a52ac26" providerId="ADAL" clId="{B707F4C3-74AF-4F60-AFB3-BB361359E24D}" dt="2023-03-08T15:34:41.349" v="1" actId="164"/>
          <ac:spMkLst>
            <pc:docMk/>
            <pc:sldMk cId="2153344353" sldId="2147472721"/>
            <ac:spMk id="36" creationId="{0D01B2D5-4278-44F2-88CA-81425E789008}"/>
          </ac:spMkLst>
        </pc:spChg>
        <pc:grpChg chg="add mod">
          <ac:chgData name="MARTIRE FRANCESCA" userId="fc11c697-0b1a-4a45-b2a8-a8b56a52ac26" providerId="ADAL" clId="{B707F4C3-74AF-4F60-AFB3-BB361359E24D}" dt="2023-03-08T15:34:41.349" v="1" actId="164"/>
          <ac:grpSpMkLst>
            <pc:docMk/>
            <pc:sldMk cId="2153344353" sldId="2147472721"/>
            <ac:grpSpMk id="3" creationId="{E34D0234-85A3-49A1-AF18-CC69E86FBFDB}"/>
          </ac:grpSpMkLst>
        </pc:grpChg>
        <pc:grpChg chg="mod">
          <ac:chgData name="MARTIRE FRANCESCA" userId="fc11c697-0b1a-4a45-b2a8-a8b56a52ac26" providerId="ADAL" clId="{B707F4C3-74AF-4F60-AFB3-BB361359E24D}" dt="2023-03-08T15:34:41.349" v="1" actId="164"/>
          <ac:grpSpMkLst>
            <pc:docMk/>
            <pc:sldMk cId="2153344353" sldId="2147472721"/>
            <ac:grpSpMk id="4" creationId="{D6D8CE14-A581-4E2D-9E12-AF8946BE4561}"/>
          </ac:grpSpMkLst>
        </pc:grpChg>
      </pc:sldChg>
      <pc:sldChg chg="modSp mod modAnim">
        <pc:chgData name="MARTIRE FRANCESCA" userId="fc11c697-0b1a-4a45-b2a8-a8b56a52ac26" providerId="ADAL" clId="{B707F4C3-74AF-4F60-AFB3-BB361359E24D}" dt="2023-03-08T15:37:17.840" v="16" actId="1038"/>
        <pc:sldMkLst>
          <pc:docMk/>
          <pc:sldMk cId="2610980278" sldId="2147472722"/>
        </pc:sldMkLst>
        <pc:spChg chg="mod">
          <ac:chgData name="MARTIRE FRANCESCA" userId="fc11c697-0b1a-4a45-b2a8-a8b56a52ac26" providerId="ADAL" clId="{B707F4C3-74AF-4F60-AFB3-BB361359E24D}" dt="2023-03-08T15:37:17.840" v="16" actId="1038"/>
          <ac:spMkLst>
            <pc:docMk/>
            <pc:sldMk cId="2610980278" sldId="2147472722"/>
            <ac:spMk id="25" creationId="{9AD08036-6A06-4C10-A99C-3CEEE065DF75}"/>
          </ac:spMkLst>
        </pc:spChg>
      </pc:sldChg>
      <pc:sldChg chg="modAnim">
        <pc:chgData name="MARTIRE FRANCESCA" userId="fc11c697-0b1a-4a45-b2a8-a8b56a52ac26" providerId="ADAL" clId="{B707F4C3-74AF-4F60-AFB3-BB361359E24D}" dt="2023-03-08T15:36:36.626" v="8"/>
        <pc:sldMkLst>
          <pc:docMk/>
          <pc:sldMk cId="3919509176" sldId="2147472723"/>
        </pc:sldMkLst>
      </pc:sldChg>
    </pc:docChg>
  </pc:docChgLst>
  <pc:docChgLst>
    <pc:chgData name="Matteo Speri - ambiente s.p.a." userId="571520f7-d672-4919-953a-624317b8718f" providerId="ADAL" clId="{E1E5C1E2-5C7E-48CC-A8F9-E1C14D43AFD6}"/>
    <pc:docChg chg="undo redo custSel addSld delSld modSld sldOrd modSection">
      <pc:chgData name="Matteo Speri - ambiente s.p.a." userId="571520f7-d672-4919-953a-624317b8718f" providerId="ADAL" clId="{E1E5C1E2-5C7E-48CC-A8F9-E1C14D43AFD6}" dt="2023-03-06T10:15:20.734" v="2891"/>
      <pc:docMkLst>
        <pc:docMk/>
      </pc:docMkLst>
      <pc:sldChg chg="addSp delSp modSp mod modAnim">
        <pc:chgData name="Matteo Speri - ambiente s.p.a." userId="571520f7-d672-4919-953a-624317b8718f" providerId="ADAL" clId="{E1E5C1E2-5C7E-48CC-A8F9-E1C14D43AFD6}" dt="2023-03-06T10:14:59.226" v="2889"/>
        <pc:sldMkLst>
          <pc:docMk/>
          <pc:sldMk cId="1444133202" sldId="288"/>
        </pc:sldMkLst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4" creationId="{833765FD-8EB2-D42B-2B3B-490335E658AC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5" creationId="{82B99E92-2028-9364-32C8-1D925AA48B3F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6" creationId="{CE7325AF-5EEB-E77C-14F6-49B20B307E63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8" creationId="{7DCE3043-8442-0106-71FD-791242112201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9" creationId="{DF4BC088-3DDD-7DD0-8536-00A86EA2B968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10" creationId="{62EE97B6-9E95-B235-D192-97C88532938D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11" creationId="{19893A2E-B611-D412-334A-12B2334AD7C8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12" creationId="{122E2FB7-CB06-03E2-DFFE-4EB03B793E70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15" creationId="{470BC775-E4B9-FD6D-E62E-544CA0230BC2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17" creationId="{0403E8E5-1B48-CBEC-691E-4E60B97A3117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0" creationId="{3446F4F6-8B0E-9E49-06D2-5F31D70EDB0E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1" creationId="{1DB66860-7BB9-3FB7-726D-1739B459296C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2" creationId="{73079ED5-B16F-737C-CD48-B6960FEA35FC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3" creationId="{5D37E050-E3B5-FB97-8B90-A496163722A0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4" creationId="{C0A879E1-9996-C76B-3835-7AE8F912ACCB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5" creationId="{6BEA3C5F-0280-AE2B-0417-9FD859B954D3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6" creationId="{D396B7E7-5D49-6356-D64E-8701E61CE670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7" creationId="{909C9B53-FB49-1AC7-BE14-60FEE357C143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8" creationId="{BE314514-569E-E437-7660-6AFE37B0CB88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9" creationId="{98EB6ED5-747A-EB6B-A5AF-1D8720568BFF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30" creationId="{D71F0038-4E6B-3FC4-7A84-924B565FEAA7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32" creationId="{7A0A6FC6-3759-79CB-A1B3-C0F1455692C3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35" creationId="{69EB84B2-C699-1B27-C5AB-D2976BEAC55A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36" creationId="{23CD3F74-6B96-4553-0B6F-D289393251B8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37" creationId="{020A5A7B-75FC-7F70-B711-F8D750EAB786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38" creationId="{6B0CE49D-55FD-C0A0-60BF-47A2BC641420}"/>
          </ac:spMkLst>
        </pc:spChg>
        <pc:spChg chg="add mod">
          <ac:chgData name="Matteo Speri - ambiente s.p.a." userId="571520f7-d672-4919-953a-624317b8718f" providerId="ADAL" clId="{E1E5C1E2-5C7E-48CC-A8F9-E1C14D43AFD6}" dt="2023-03-05T17:48:04.625" v="1697" actId="164"/>
          <ac:spMkLst>
            <pc:docMk/>
            <pc:sldMk cId="1444133202" sldId="288"/>
            <ac:spMk id="47" creationId="{C1264093-30B2-52FF-B716-57510B445F7B}"/>
          </ac:spMkLst>
        </pc:spChg>
        <pc:spChg chg="mod topLvl">
          <ac:chgData name="Matteo Speri - ambiente s.p.a." userId="571520f7-d672-4919-953a-624317b8718f" providerId="ADAL" clId="{E1E5C1E2-5C7E-48CC-A8F9-E1C14D43AFD6}" dt="2023-03-05T18:10:39.720" v="1808" actId="165"/>
          <ac:spMkLst>
            <pc:docMk/>
            <pc:sldMk cId="1444133202" sldId="288"/>
            <ac:spMk id="53" creationId="{0D2D6A2D-0FA4-5FEE-11AA-BCF86CBD64ED}"/>
          </ac:spMkLst>
        </pc:spChg>
        <pc:spChg chg="mod topLvl">
          <ac:chgData name="Matteo Speri - ambiente s.p.a." userId="571520f7-d672-4919-953a-624317b8718f" providerId="ADAL" clId="{E1E5C1E2-5C7E-48CC-A8F9-E1C14D43AFD6}" dt="2023-03-05T18:10:39.720" v="1808" actId="165"/>
          <ac:spMkLst>
            <pc:docMk/>
            <pc:sldMk cId="1444133202" sldId="288"/>
            <ac:spMk id="54" creationId="{707EEA2C-323D-91F3-8751-7B22B4000165}"/>
          </ac:spMkLst>
        </pc:spChg>
        <pc:spChg chg="del mod">
          <ac:chgData name="Matteo Speri - ambiente s.p.a." userId="571520f7-d672-4919-953a-624317b8718f" providerId="ADAL" clId="{E1E5C1E2-5C7E-48CC-A8F9-E1C14D43AFD6}" dt="2023-03-05T17:55:29.707" v="1740" actId="478"/>
          <ac:spMkLst>
            <pc:docMk/>
            <pc:sldMk cId="1444133202" sldId="288"/>
            <ac:spMk id="55" creationId="{CB97B41C-056B-F35D-DD8F-81C7A98B7D97}"/>
          </ac:spMkLst>
        </pc:spChg>
        <pc:spChg chg="mod or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57" creationId="{FAFA13AC-8C94-F7A9-5BD7-71759F113D0B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58" creationId="{AD156DE9-C429-463A-DA8B-1DEEACAF5006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59" creationId="{6EB86C84-9BB7-F113-3739-481C363D4E52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60" creationId="{889B49D4-A0FC-7A97-36EC-9AE973FB5B00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61" creationId="{C516389F-7313-CBC0-7109-44369AB1C53A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62" creationId="{829DDFB6-0AE7-BC2D-DA2D-394B0B245844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63" creationId="{6BF0DD65-8064-5AB4-B56E-7069DD2E0AD9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194" creationId="{AE20C3A5-314C-59B6-1527-4F356F62FBF9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195" creationId="{14645345-6289-05AD-414C-68E40130C58F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196" creationId="{3605202D-A80C-51A5-BB0C-49C1FE47F557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197" creationId="{BDE21DDA-51D7-4F3B-EDA0-31B1DF57B03A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198" creationId="{79C10F56-E989-E23D-FD84-E149E3CF15F1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199" creationId="{880EBF52-9F48-8E16-3ECA-B69040CDC4C9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00" creationId="{1404609C-6B01-24D1-A26A-6AF8DFC49B82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01" creationId="{5B576EBF-DFDE-436F-5DEC-235772625F89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02" creationId="{8DC12B6A-6760-FD4F-0DE0-F6B5399F2F9D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03" creationId="{76417221-E1F9-08CB-E8FB-82544063C2D6}"/>
          </ac:spMkLst>
        </pc:spChg>
        <pc:spChg chg="mod topLvl">
          <ac:chgData name="Matteo Speri - ambiente s.p.a." userId="571520f7-d672-4919-953a-624317b8718f" providerId="ADAL" clId="{E1E5C1E2-5C7E-48CC-A8F9-E1C14D43AFD6}" dt="2023-03-05T18:16:15.434" v="1864" actId="1076"/>
          <ac:spMkLst>
            <pc:docMk/>
            <pc:sldMk cId="1444133202" sldId="288"/>
            <ac:spMk id="204" creationId="{94F3953C-D311-FBD0-298C-6A4DE56A95BA}"/>
          </ac:spMkLst>
        </pc:spChg>
        <pc:spChg chg="add mod">
          <ac:chgData name="Matteo Speri - ambiente s.p.a." userId="571520f7-d672-4919-953a-624317b8718f" providerId="ADAL" clId="{E1E5C1E2-5C7E-48CC-A8F9-E1C14D43AFD6}" dt="2023-03-05T17:56:05.928" v="1744" actId="1076"/>
          <ac:spMkLst>
            <pc:docMk/>
            <pc:sldMk cId="1444133202" sldId="288"/>
            <ac:spMk id="213" creationId="{9E1C2700-2A05-388A-934B-557906F5A70A}"/>
          </ac:spMkLst>
        </pc:spChg>
        <pc:spChg chg="add del mod">
          <ac:chgData name="Matteo Speri - ambiente s.p.a." userId="571520f7-d672-4919-953a-624317b8718f" providerId="ADAL" clId="{E1E5C1E2-5C7E-48CC-A8F9-E1C14D43AFD6}" dt="2023-03-05T18:00:59.291" v="1785"/>
          <ac:spMkLst>
            <pc:docMk/>
            <pc:sldMk cId="1444133202" sldId="288"/>
            <ac:spMk id="214" creationId="{D3706E9D-5E66-8220-9620-9DE11B2A959A}"/>
          </ac:spMkLst>
        </pc:spChg>
        <pc:spChg chg="mod">
          <ac:chgData name="Matteo Speri - ambiente s.p.a." userId="571520f7-d672-4919-953a-624317b8718f" providerId="ADAL" clId="{E1E5C1E2-5C7E-48CC-A8F9-E1C14D43AFD6}" dt="2023-03-05T18:01:04.403" v="1786"/>
          <ac:spMkLst>
            <pc:docMk/>
            <pc:sldMk cId="1444133202" sldId="288"/>
            <ac:spMk id="220" creationId="{15D3360F-90D7-A5C8-EF3E-B4B8D83F9E62}"/>
          </ac:spMkLst>
        </pc:spChg>
        <pc:spChg chg="mod">
          <ac:chgData name="Matteo Speri - ambiente s.p.a." userId="571520f7-d672-4919-953a-624317b8718f" providerId="ADAL" clId="{E1E5C1E2-5C7E-48CC-A8F9-E1C14D43AFD6}" dt="2023-03-05T18:01:04.403" v="1786"/>
          <ac:spMkLst>
            <pc:docMk/>
            <pc:sldMk cId="1444133202" sldId="288"/>
            <ac:spMk id="221" creationId="{DD0CA64B-68BC-AC16-7A89-54DABF472701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24" creationId="{B48C9619-770B-C9AE-59D8-28F7F715A244}"/>
          </ac:spMkLst>
        </pc:spChg>
        <pc:spChg chg="mod">
          <ac:chgData name="Matteo Speri - ambiente s.p.a." userId="571520f7-d672-4919-953a-624317b8718f" providerId="ADAL" clId="{E1E5C1E2-5C7E-48CC-A8F9-E1C14D43AFD6}" dt="2023-03-05T17:45:18.820" v="1662" actId="1076"/>
          <ac:spMkLst>
            <pc:docMk/>
            <pc:sldMk cId="1444133202" sldId="288"/>
            <ac:spMk id="225" creationId="{BC9AD100-A495-44A9-8153-4C13FF2C483F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26" creationId="{4892085B-5D9B-D000-A27F-C1AC2E61915D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27" creationId="{A74F7438-1CA4-F8DD-3143-97CD582897EE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28" creationId="{A44B43A0-5A3B-0D29-D6D5-35F65E8EDADD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29" creationId="{8BD34ED4-C410-3CE9-6944-D8372B65F01F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30" creationId="{12471E88-D7A0-D5CE-216E-52A5FA12FA47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31" creationId="{F05E6B13-10AB-0BE1-7956-69284EC04FBD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32" creationId="{D60CC0D4-1F04-93FB-1FCB-03977078759B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33" creationId="{47455C64-56C7-7B34-8377-1AF90BAF840A}"/>
          </ac:spMkLst>
        </pc:spChg>
        <pc:spChg chg="mod">
          <ac:chgData name="Matteo Speri - ambiente s.p.a." userId="571520f7-d672-4919-953a-624317b8718f" providerId="ADAL" clId="{E1E5C1E2-5C7E-48CC-A8F9-E1C14D43AFD6}" dt="2023-03-05T17:50:34.835" v="1719" actId="6549"/>
          <ac:spMkLst>
            <pc:docMk/>
            <pc:sldMk cId="1444133202" sldId="288"/>
            <ac:spMk id="240" creationId="{177A6C1A-9632-29A2-3FD0-5AC2AAA62368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41" creationId="{B370DADF-106C-5E19-6400-FA98C2746825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42" creationId="{0C48AEF5-82DD-E856-98B3-F6E8ED66C366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43" creationId="{A2D8B76F-3835-39E9-1EF6-EDD79135F942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44" creationId="{569040C7-F55E-B606-7ABB-CB55E7CAC1A2}"/>
          </ac:spMkLst>
        </pc:spChg>
        <pc:spChg chg="mod">
          <ac:chgData name="Matteo Speri - ambiente s.p.a." userId="571520f7-d672-4919-953a-624317b8718f" providerId="ADAL" clId="{E1E5C1E2-5C7E-48CC-A8F9-E1C14D43AFD6}" dt="2023-03-05T17:46:30.723" v="1674" actId="1076"/>
          <ac:spMkLst>
            <pc:docMk/>
            <pc:sldMk cId="1444133202" sldId="288"/>
            <ac:spMk id="245" creationId="{01C1EF88-F355-C781-19E4-E444FCEE38E1}"/>
          </ac:spMkLst>
        </pc:spChg>
        <pc:spChg chg="mod topLvl">
          <ac:chgData name="Matteo Speri - ambiente s.p.a." userId="571520f7-d672-4919-953a-624317b8718f" providerId="ADAL" clId="{E1E5C1E2-5C7E-48CC-A8F9-E1C14D43AFD6}" dt="2023-03-05T17:48:04.625" v="1697" actId="164"/>
          <ac:spMkLst>
            <pc:docMk/>
            <pc:sldMk cId="1444133202" sldId="288"/>
            <ac:spMk id="246" creationId="{ED45A639-67C0-43EA-B056-19F5A8A5B113}"/>
          </ac:spMkLst>
        </pc:spChg>
        <pc:spChg chg="del">
          <ac:chgData name="Matteo Speri - ambiente s.p.a." userId="571520f7-d672-4919-953a-624317b8718f" providerId="ADAL" clId="{E1E5C1E2-5C7E-48CC-A8F9-E1C14D43AFD6}" dt="2023-03-05T17:47:30.355" v="1690" actId="478"/>
          <ac:spMkLst>
            <pc:docMk/>
            <pc:sldMk cId="1444133202" sldId="288"/>
            <ac:spMk id="247" creationId="{03C40232-A7B9-49D2-9820-2D03CEF41E2C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57" creationId="{72096A6F-D7EA-F8E0-2D49-B1157FC392D7}"/>
          </ac:spMkLst>
        </pc:spChg>
        <pc:spChg chg="mod ord">
          <ac:chgData name="Matteo Speri - ambiente s.p.a." userId="571520f7-d672-4919-953a-624317b8718f" providerId="ADAL" clId="{E1E5C1E2-5C7E-48CC-A8F9-E1C14D43AFD6}" dt="2023-03-05T17:49:43.318" v="1718" actId="14100"/>
          <ac:spMkLst>
            <pc:docMk/>
            <pc:sldMk cId="1444133202" sldId="288"/>
            <ac:spMk id="258" creationId="{6BF1A3E2-7A71-4479-AE6B-56774EF5BEE4}"/>
          </ac:spMkLst>
        </pc:spChg>
        <pc:spChg chg="mod">
          <ac:chgData name="Matteo Speri - ambiente s.p.a." userId="571520f7-d672-4919-953a-624317b8718f" providerId="ADAL" clId="{E1E5C1E2-5C7E-48CC-A8F9-E1C14D43AFD6}" dt="2023-03-05T17:48:28.851" v="1700" actId="255"/>
          <ac:spMkLst>
            <pc:docMk/>
            <pc:sldMk cId="1444133202" sldId="288"/>
            <ac:spMk id="262" creationId="{2A4E1A29-BB6D-4E6D-ABE3-3010F738A4E5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63" creationId="{BBA2FBF7-552E-22E2-EFBB-271C1CF509B7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64" creationId="{6E3888A9-0954-FB1C-110C-0868426E78CE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65" creationId="{A6911328-BF95-1C09-0EDD-4D0953AD972A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66" creationId="{75CFC562-05F0-602A-796F-1FACEB56C293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67" creationId="{EFDD535A-84AA-1053-1A77-B4DB642F5CAE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68" creationId="{2068BFFC-74A8-B255-B266-EB8BB8AEC8F7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69" creationId="{10B7A190-191D-D8D3-9353-544EC8F597D6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70" creationId="{515B1807-2993-2F01-B5ED-A6C5EB2F8E61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71" creationId="{CD2D18AC-8096-444D-8942-2DD4DAB20A3E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72" creationId="{56202E49-08C4-2F51-4EB3-42417B947CA0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73" creationId="{C239265F-6421-4A61-73B0-72DF00461B22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74" creationId="{E85B0F2A-9FA5-F5D2-13D6-6A2EC4AE8107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75" creationId="{63F6DEFF-30D7-4AA3-A941-E05D12D01EAA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78" creationId="{19ACBC9C-7B4F-CD99-4931-09FF326D3A9F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79" creationId="{AB296684-9E63-9C2B-C44F-6C35D83061E7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80" creationId="{D2B63A80-5CCD-B9C0-AD38-3DE5D803D636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81" creationId="{C82A848E-9D5E-B0E3-A110-A80F7289D94D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82" creationId="{8CBCE55E-56C8-0BD1-6EF2-AC2081C4FF92}"/>
          </ac:spMkLst>
        </pc:spChg>
        <pc:spChg chg="mod topLvl">
          <ac:chgData name="Matteo Speri - ambiente s.p.a." userId="571520f7-d672-4919-953a-624317b8718f" providerId="ADAL" clId="{E1E5C1E2-5C7E-48CC-A8F9-E1C14D43AFD6}" dt="2023-03-05T18:12:23.093" v="1824" actId="165"/>
          <ac:spMkLst>
            <pc:docMk/>
            <pc:sldMk cId="1444133202" sldId="288"/>
            <ac:spMk id="283" creationId="{B92A4C97-F264-4D99-0E00-B9754B3ED5AD}"/>
          </ac:spMkLst>
        </pc:spChg>
        <pc:spChg chg="mod">
          <ac:chgData name="Matteo Speri - ambiente s.p.a." userId="571520f7-d672-4919-953a-624317b8718f" providerId="ADAL" clId="{E1E5C1E2-5C7E-48CC-A8F9-E1C14D43AFD6}" dt="2023-03-05T18:01:35.775" v="1791"/>
          <ac:spMkLst>
            <pc:docMk/>
            <pc:sldMk cId="1444133202" sldId="288"/>
            <ac:spMk id="292" creationId="{E2326F33-061A-871B-D309-41B7CD147B69}"/>
          </ac:spMkLst>
        </pc:spChg>
        <pc:spChg chg="mod">
          <ac:chgData name="Matteo Speri - ambiente s.p.a." userId="571520f7-d672-4919-953a-624317b8718f" providerId="ADAL" clId="{E1E5C1E2-5C7E-48CC-A8F9-E1C14D43AFD6}" dt="2023-03-05T18:01:35.775" v="1791"/>
          <ac:spMkLst>
            <pc:docMk/>
            <pc:sldMk cId="1444133202" sldId="288"/>
            <ac:spMk id="293" creationId="{FD716601-9AEC-7288-166F-1175839F9F11}"/>
          </ac:spMkLst>
        </pc:spChg>
        <pc:spChg chg="add del mod">
          <ac:chgData name="Matteo Speri - ambiente s.p.a." userId="571520f7-d672-4919-953a-624317b8718f" providerId="ADAL" clId="{E1E5C1E2-5C7E-48CC-A8F9-E1C14D43AFD6}" dt="2023-03-05T18:09:59.114" v="1803" actId="478"/>
          <ac:spMkLst>
            <pc:docMk/>
            <pc:sldMk cId="1444133202" sldId="288"/>
            <ac:spMk id="294" creationId="{9428BD3B-2EA6-7989-5081-F1A343DA00DE}"/>
          </ac:spMkLst>
        </pc:spChg>
        <pc:spChg chg="add mod">
          <ac:chgData name="Matteo Speri - ambiente s.p.a." userId="571520f7-d672-4919-953a-624317b8718f" providerId="ADAL" clId="{E1E5C1E2-5C7E-48CC-A8F9-E1C14D43AFD6}" dt="2023-03-05T18:15:29.957" v="1855" actId="1076"/>
          <ac:spMkLst>
            <pc:docMk/>
            <pc:sldMk cId="1444133202" sldId="288"/>
            <ac:spMk id="295" creationId="{00AA0789-8CC0-420D-5CE5-6CAF0767F384}"/>
          </ac:spMkLst>
        </pc:spChg>
        <pc:spChg chg="add mod">
          <ac:chgData name="Matteo Speri - ambiente s.p.a." userId="571520f7-d672-4919-953a-624317b8718f" providerId="ADAL" clId="{E1E5C1E2-5C7E-48CC-A8F9-E1C14D43AFD6}" dt="2023-03-05T18:16:49.843" v="1869" actId="1076"/>
          <ac:spMkLst>
            <pc:docMk/>
            <pc:sldMk cId="1444133202" sldId="288"/>
            <ac:spMk id="296" creationId="{A2114D51-7C6F-63FC-5286-86D9A10D86D6}"/>
          </ac:spMkLst>
        </pc:spChg>
        <pc:spChg chg="add mod">
          <ac:chgData name="Matteo Speri - ambiente s.p.a." userId="571520f7-d672-4919-953a-624317b8718f" providerId="ADAL" clId="{E1E5C1E2-5C7E-48CC-A8F9-E1C14D43AFD6}" dt="2023-03-05T18:17:46.004" v="1876" actId="1076"/>
          <ac:spMkLst>
            <pc:docMk/>
            <pc:sldMk cId="1444133202" sldId="288"/>
            <ac:spMk id="297" creationId="{A0450B91-C7BC-EE6C-04FC-CCAE0338AABD}"/>
          </ac:spMkLst>
        </pc:spChg>
        <pc:grpChg chg="add del mod">
          <ac:chgData name="Matteo Speri - ambiente s.p.a." userId="571520f7-d672-4919-953a-624317b8718f" providerId="ADAL" clId="{E1E5C1E2-5C7E-48CC-A8F9-E1C14D43AFD6}" dt="2023-03-05T17:50:36.291" v="1720" actId="478"/>
          <ac:grpSpMkLst>
            <pc:docMk/>
            <pc:sldMk cId="1444133202" sldId="288"/>
            <ac:grpSpMk id="3" creationId="{A1EA68B6-739D-E364-CE50-BDD1D859C8C4}"/>
          </ac:grpSpMkLst>
        </pc:grpChg>
        <pc:grpChg chg="mod">
          <ac:chgData name="Matteo Speri - ambiente s.p.a." userId="571520f7-d672-4919-953a-624317b8718f" providerId="ADAL" clId="{E1E5C1E2-5C7E-48CC-A8F9-E1C14D43AFD6}" dt="2023-03-05T17:46:30.723" v="1674" actId="1076"/>
          <ac:grpSpMkLst>
            <pc:docMk/>
            <pc:sldMk cId="1444133202" sldId="288"/>
            <ac:grpSpMk id="7" creationId="{97109AF7-2F79-7868-B582-3AE93BD1F886}"/>
          </ac:grpSpMkLst>
        </pc:grpChg>
        <pc:grpChg chg="del">
          <ac:chgData name="Matteo Speri - ambiente s.p.a." userId="571520f7-d672-4919-953a-624317b8718f" providerId="ADAL" clId="{E1E5C1E2-5C7E-48CC-A8F9-E1C14D43AFD6}" dt="2023-03-05T17:47:30.355" v="1690" actId="478"/>
          <ac:grpSpMkLst>
            <pc:docMk/>
            <pc:sldMk cId="1444133202" sldId="288"/>
            <ac:grpSpMk id="14" creationId="{2412C62F-D6A5-485F-BB88-0570F363E18D}"/>
          </ac:grpSpMkLst>
        </pc:grpChg>
        <pc:grpChg chg="del">
          <ac:chgData name="Matteo Speri - ambiente s.p.a." userId="571520f7-d672-4919-953a-624317b8718f" providerId="ADAL" clId="{E1E5C1E2-5C7E-48CC-A8F9-E1C14D43AFD6}" dt="2023-03-05T17:47:37.146" v="1693" actId="478"/>
          <ac:grpSpMkLst>
            <pc:docMk/>
            <pc:sldMk cId="1444133202" sldId="288"/>
            <ac:grpSpMk id="18" creationId="{D68C3F39-42B4-472C-B26F-E5166E3096C9}"/>
          </ac:grpSpMkLst>
        </pc:grpChg>
        <pc:grpChg chg="del mod">
          <ac:chgData name="Matteo Speri - ambiente s.p.a." userId="571520f7-d672-4919-953a-624317b8718f" providerId="ADAL" clId="{E1E5C1E2-5C7E-48CC-A8F9-E1C14D43AFD6}" dt="2023-03-05T18:01:30.971" v="1790" actId="478"/>
          <ac:grpSpMkLst>
            <pc:docMk/>
            <pc:sldMk cId="1444133202" sldId="288"/>
            <ac:grpSpMk id="19" creationId="{E8302CE7-5741-4CF4-A0A2-685E91D67737}"/>
          </ac:grpSpMkLst>
        </pc:grpChg>
        <pc:grpChg chg="add del mod">
          <ac:chgData name="Matteo Speri - ambiente s.p.a." userId="571520f7-d672-4919-953a-624317b8718f" providerId="ADAL" clId="{E1E5C1E2-5C7E-48CC-A8F9-E1C14D43AFD6}" dt="2023-03-05T18:01:18.154" v="1788" actId="478"/>
          <ac:grpSpMkLst>
            <pc:docMk/>
            <pc:sldMk cId="1444133202" sldId="288"/>
            <ac:grpSpMk id="51" creationId="{46C4706C-12B1-3EF0-B79F-F79583160E3F}"/>
          </ac:grpSpMkLst>
        </pc:grpChg>
        <pc:grpChg chg="add del mod">
          <ac:chgData name="Matteo Speri - ambiente s.p.a." userId="571520f7-d672-4919-953a-624317b8718f" providerId="ADAL" clId="{E1E5C1E2-5C7E-48CC-A8F9-E1C14D43AFD6}" dt="2023-03-05T18:10:39.720" v="1808" actId="165"/>
          <ac:grpSpMkLst>
            <pc:docMk/>
            <pc:sldMk cId="1444133202" sldId="288"/>
            <ac:grpSpMk id="52" creationId="{5C4FAC0F-7540-500E-3ABC-8A7F3E941EEB}"/>
          </ac:grpSpMkLst>
        </pc:grpChg>
        <pc:grpChg chg="del mod topLvl">
          <ac:chgData name="Matteo Speri - ambiente s.p.a." userId="571520f7-d672-4919-953a-624317b8718f" providerId="ADAL" clId="{E1E5C1E2-5C7E-48CC-A8F9-E1C14D43AFD6}" dt="2023-03-05T18:12:23.093" v="1824" actId="165"/>
          <ac:grpSpMkLst>
            <pc:docMk/>
            <pc:sldMk cId="1444133202" sldId="288"/>
            <ac:grpSpMk id="56" creationId="{33CB3CEC-6B70-33B2-FF26-DF5F2FBD7542}"/>
          </ac:grpSpMkLst>
        </pc:grpChg>
        <pc:grpChg chg="mod topLvl">
          <ac:chgData name="Matteo Speri - ambiente s.p.a." userId="571520f7-d672-4919-953a-624317b8718f" providerId="ADAL" clId="{E1E5C1E2-5C7E-48CC-A8F9-E1C14D43AFD6}" dt="2023-03-05T18:12:23.093" v="1824" actId="165"/>
          <ac:grpSpMkLst>
            <pc:docMk/>
            <pc:sldMk cId="1444133202" sldId="288"/>
            <ac:grpSpMk id="192" creationId="{05CED695-0DC2-E8B4-9938-9D480A59B3D4}"/>
          </ac:grpSpMkLst>
        </pc:grpChg>
        <pc:grpChg chg="mod topLvl">
          <ac:chgData name="Matteo Speri - ambiente s.p.a." userId="571520f7-d672-4919-953a-624317b8718f" providerId="ADAL" clId="{E1E5C1E2-5C7E-48CC-A8F9-E1C14D43AFD6}" dt="2023-03-05T18:12:23.093" v="1824" actId="165"/>
          <ac:grpSpMkLst>
            <pc:docMk/>
            <pc:sldMk cId="1444133202" sldId="288"/>
            <ac:grpSpMk id="193" creationId="{79FD03EB-B753-586F-7487-F67E92E55723}"/>
          </ac:grpSpMkLst>
        </pc:grpChg>
        <pc:grpChg chg="add mod">
          <ac:chgData name="Matteo Speri - ambiente s.p.a." userId="571520f7-d672-4919-953a-624317b8718f" providerId="ADAL" clId="{E1E5C1E2-5C7E-48CC-A8F9-E1C14D43AFD6}" dt="2023-03-05T18:01:24.431" v="1789" actId="1076"/>
          <ac:grpSpMkLst>
            <pc:docMk/>
            <pc:sldMk cId="1444133202" sldId="288"/>
            <ac:grpSpMk id="215" creationId="{42A02E85-CF18-1341-E265-2B16395798C4}"/>
          </ac:grpSpMkLst>
        </pc:grpChg>
        <pc:grpChg chg="mod">
          <ac:chgData name="Matteo Speri - ambiente s.p.a." userId="571520f7-d672-4919-953a-624317b8718f" providerId="ADAL" clId="{E1E5C1E2-5C7E-48CC-A8F9-E1C14D43AFD6}" dt="2023-03-05T18:01:04.403" v="1786"/>
          <ac:grpSpMkLst>
            <pc:docMk/>
            <pc:sldMk cId="1444133202" sldId="288"/>
            <ac:grpSpMk id="216" creationId="{EFDD82D0-30C5-5CD8-CBE8-EE582BDDFC64}"/>
          </ac:grpSpMkLst>
        </pc:grpChg>
        <pc:grpChg chg="add mod">
          <ac:chgData name="Matteo Speri - ambiente s.p.a." userId="571520f7-d672-4919-953a-624317b8718f" providerId="ADAL" clId="{E1E5C1E2-5C7E-48CC-A8F9-E1C14D43AFD6}" dt="2023-03-05T18:01:45.746" v="1794" actId="1076"/>
          <ac:grpSpMkLst>
            <pc:docMk/>
            <pc:sldMk cId="1444133202" sldId="288"/>
            <ac:grpSpMk id="222" creationId="{861D983D-8DA7-816B-9C9E-57CA5462EB64}"/>
          </ac:grpSpMkLst>
        </pc:grpChg>
        <pc:grpChg chg="mod">
          <ac:chgData name="Matteo Speri - ambiente s.p.a." userId="571520f7-d672-4919-953a-624317b8718f" providerId="ADAL" clId="{E1E5C1E2-5C7E-48CC-A8F9-E1C14D43AFD6}" dt="2023-03-05T17:46:30.723" v="1674" actId="1076"/>
          <ac:grpSpMkLst>
            <pc:docMk/>
            <pc:sldMk cId="1444133202" sldId="288"/>
            <ac:grpSpMk id="236" creationId="{94DD9035-1110-5ED0-C7B0-0E73E3E287FA}"/>
          </ac:grpSpMkLst>
        </pc:grpChg>
        <pc:grpChg chg="mod">
          <ac:chgData name="Matteo Speri - ambiente s.p.a." userId="571520f7-d672-4919-953a-624317b8718f" providerId="ADAL" clId="{E1E5C1E2-5C7E-48CC-A8F9-E1C14D43AFD6}" dt="2023-03-05T17:46:30.723" v="1674" actId="1076"/>
          <ac:grpSpMkLst>
            <pc:docMk/>
            <pc:sldMk cId="1444133202" sldId="288"/>
            <ac:grpSpMk id="237" creationId="{D58FC318-364E-7432-265E-5A0AB5C7B60D}"/>
          </ac:grpSpMkLst>
        </pc:grpChg>
        <pc:grpChg chg="mod">
          <ac:chgData name="Matteo Speri - ambiente s.p.a." userId="571520f7-d672-4919-953a-624317b8718f" providerId="ADAL" clId="{E1E5C1E2-5C7E-48CC-A8F9-E1C14D43AFD6}" dt="2023-03-05T17:46:30.723" v="1674" actId="1076"/>
          <ac:grpSpMkLst>
            <pc:docMk/>
            <pc:sldMk cId="1444133202" sldId="288"/>
            <ac:grpSpMk id="238" creationId="{6C323C83-A0A3-7AD1-F895-6A2106AE6762}"/>
          </ac:grpSpMkLst>
        </pc:grpChg>
        <pc:grpChg chg="mod">
          <ac:chgData name="Matteo Speri - ambiente s.p.a." userId="571520f7-d672-4919-953a-624317b8718f" providerId="ADAL" clId="{E1E5C1E2-5C7E-48CC-A8F9-E1C14D43AFD6}" dt="2023-03-05T17:46:30.723" v="1674" actId="1076"/>
          <ac:grpSpMkLst>
            <pc:docMk/>
            <pc:sldMk cId="1444133202" sldId="288"/>
            <ac:grpSpMk id="239" creationId="{10E52C1F-EF8E-C87C-C010-060B5A2CD85D}"/>
          </ac:grpSpMkLst>
        </pc:grpChg>
        <pc:grpChg chg="mod topLvl">
          <ac:chgData name="Matteo Speri - ambiente s.p.a." userId="571520f7-d672-4919-953a-624317b8718f" providerId="ADAL" clId="{E1E5C1E2-5C7E-48CC-A8F9-E1C14D43AFD6}" dt="2023-03-05T18:12:23.093" v="1824" actId="165"/>
          <ac:grpSpMkLst>
            <pc:docMk/>
            <pc:sldMk cId="1444133202" sldId="288"/>
            <ac:grpSpMk id="286" creationId="{37C0404E-B4D4-2080-86A8-CC46B79FBC76}"/>
          </ac:grpSpMkLst>
        </pc:grpChg>
        <pc:grpChg chg="mod topLvl">
          <ac:chgData name="Matteo Speri - ambiente s.p.a." userId="571520f7-d672-4919-953a-624317b8718f" providerId="ADAL" clId="{E1E5C1E2-5C7E-48CC-A8F9-E1C14D43AFD6}" dt="2023-03-05T18:12:23.093" v="1824" actId="165"/>
          <ac:grpSpMkLst>
            <pc:docMk/>
            <pc:sldMk cId="1444133202" sldId="288"/>
            <ac:grpSpMk id="287" creationId="{74FF2E35-C737-5384-8F76-3C8998671935}"/>
          </ac:grpSpMkLst>
        </pc:grpChg>
        <pc:grpChg chg="mod">
          <ac:chgData name="Matteo Speri - ambiente s.p.a." userId="571520f7-d672-4919-953a-624317b8718f" providerId="ADAL" clId="{E1E5C1E2-5C7E-48CC-A8F9-E1C14D43AFD6}" dt="2023-03-05T18:01:35.775" v="1791"/>
          <ac:grpSpMkLst>
            <pc:docMk/>
            <pc:sldMk cId="1444133202" sldId="288"/>
            <ac:grpSpMk id="291" creationId="{84093F11-6193-E9E8-B043-5B990FFB6311}"/>
          </ac:grpSpMkLst>
        </pc:grpChg>
        <pc:picChg chg="del">
          <ac:chgData name="Matteo Speri - ambiente s.p.a." userId="571520f7-d672-4919-953a-624317b8718f" providerId="ADAL" clId="{E1E5C1E2-5C7E-48CC-A8F9-E1C14D43AFD6}" dt="2023-03-05T17:44:59.898" v="1658" actId="478"/>
          <ac:picMkLst>
            <pc:docMk/>
            <pc:sldMk cId="1444133202" sldId="288"/>
            <ac:picMk id="2" creationId="{1B2CD00B-736F-45EE-AEA7-DDE9C37F2BFC}"/>
          </ac:picMkLst>
        </pc:picChg>
        <pc:picChg chg="mod">
          <ac:chgData name="Matteo Speri - ambiente s.p.a." userId="571520f7-d672-4919-953a-624317b8718f" providerId="ADAL" clId="{E1E5C1E2-5C7E-48CC-A8F9-E1C14D43AFD6}" dt="2023-03-05T18:01:39.371" v="1793" actId="1076"/>
          <ac:picMkLst>
            <pc:docMk/>
            <pc:sldMk cId="1444133202" sldId="288"/>
            <ac:picMk id="33" creationId="{D2D61E76-E0FA-4AE6-BC82-E5122E1FEC52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39" creationId="{F3FC9250-41F8-35D4-D1D6-577392BFA69A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40" creationId="{80566CC6-4A09-4162-85B5-FB3813A4308E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41" creationId="{B67FA7E9-2E77-4196-1119-504AC454E889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42" creationId="{C512CD5C-08F0-8A09-774F-070F10D2352B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43" creationId="{627ED60F-73C8-ECA8-E477-1AA02C64E453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44" creationId="{556D98C5-2158-83C8-36A4-38BA605B6845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45" creationId="{F5ED6C43-82E5-6F58-7EF6-1AECD8E5BCAE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46" creationId="{39348E0F-A436-25FC-B31E-26A5730B17EA}"/>
          </ac:picMkLst>
        </pc:picChg>
        <pc:picChg chg="add mod">
          <ac:chgData name="Matteo Speri - ambiente s.p.a." userId="571520f7-d672-4919-953a-624317b8718f" providerId="ADAL" clId="{E1E5C1E2-5C7E-48CC-A8F9-E1C14D43AFD6}" dt="2023-03-05T17:48:04.625" v="1697" actId="164"/>
          <ac:picMkLst>
            <pc:docMk/>
            <pc:sldMk cId="1444133202" sldId="288"/>
            <ac:picMk id="48" creationId="{41EF0E01-6482-F676-CC14-21900E2324CC}"/>
          </ac:picMkLst>
        </pc:picChg>
        <pc:picChg chg="add mod">
          <ac:chgData name="Matteo Speri - ambiente s.p.a." userId="571520f7-d672-4919-953a-624317b8718f" providerId="ADAL" clId="{E1E5C1E2-5C7E-48CC-A8F9-E1C14D43AFD6}" dt="2023-03-05T17:48:04.625" v="1697" actId="164"/>
          <ac:picMkLst>
            <pc:docMk/>
            <pc:sldMk cId="1444133202" sldId="288"/>
            <ac:picMk id="49" creationId="{18B18286-E87A-8FA2-50DF-F6BEBF292C67}"/>
          </ac:picMkLst>
        </pc:picChg>
        <pc:picChg chg="add mod">
          <ac:chgData name="Matteo Speri - ambiente s.p.a." userId="571520f7-d672-4919-953a-624317b8718f" providerId="ADAL" clId="{E1E5C1E2-5C7E-48CC-A8F9-E1C14D43AFD6}" dt="2023-03-05T17:48:04.625" v="1697" actId="164"/>
          <ac:picMkLst>
            <pc:docMk/>
            <pc:sldMk cId="1444133202" sldId="288"/>
            <ac:picMk id="50" creationId="{A12D444A-ECF1-C806-941D-B4F5F25D3BF2}"/>
          </ac:picMkLst>
        </pc:picChg>
        <pc:picChg chg="mod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05" creationId="{D12C5D55-208D-7507-0486-765D73F19333}"/>
          </ac:picMkLst>
        </pc:picChg>
        <pc:picChg chg="mod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06" creationId="{82D7BC00-456E-6443-0666-6567299DABD5}"/>
          </ac:picMkLst>
        </pc:picChg>
        <pc:picChg chg="mod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07" creationId="{C45F26C5-D488-7527-9420-CC98A49F0864}"/>
          </ac:picMkLst>
        </pc:picChg>
        <pc:picChg chg="mod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08" creationId="{71413607-3F6C-2358-172D-8AB5FE3E93D2}"/>
          </ac:picMkLst>
        </pc:picChg>
        <pc:picChg chg="mod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09" creationId="{9CDB801D-E49F-2EDC-6AB6-AA31FA423635}"/>
          </ac:picMkLst>
        </pc:picChg>
        <pc:picChg chg="mod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10" creationId="{95B183F7-BC07-1FC9-DC72-68101386AFFC}"/>
          </ac:picMkLst>
        </pc:picChg>
        <pc:picChg chg="mod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11" creationId="{108F4D8C-F48B-73E1-C854-18E7E70DAF28}"/>
          </ac:picMkLst>
        </pc:picChg>
        <pc:picChg chg="mod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12" creationId="{F4D36D6C-73C2-C851-ED16-3DD3437D1A05}"/>
          </ac:picMkLst>
        </pc:picChg>
        <pc:picChg chg="mod">
          <ac:chgData name="Matteo Speri - ambiente s.p.a." userId="571520f7-d672-4919-953a-624317b8718f" providerId="ADAL" clId="{E1E5C1E2-5C7E-48CC-A8F9-E1C14D43AFD6}" dt="2023-03-05T18:01:04.403" v="1786"/>
          <ac:picMkLst>
            <pc:docMk/>
            <pc:sldMk cId="1444133202" sldId="288"/>
            <ac:picMk id="217" creationId="{CE19AD57-5650-3395-CB89-769773207409}"/>
          </ac:picMkLst>
        </pc:picChg>
        <pc:picChg chg="mod">
          <ac:chgData name="Matteo Speri - ambiente s.p.a." userId="571520f7-d672-4919-953a-624317b8718f" providerId="ADAL" clId="{E1E5C1E2-5C7E-48CC-A8F9-E1C14D43AFD6}" dt="2023-03-05T18:01:04.403" v="1786"/>
          <ac:picMkLst>
            <pc:docMk/>
            <pc:sldMk cId="1444133202" sldId="288"/>
            <ac:picMk id="218" creationId="{201C3A9C-68AD-8AD0-331A-21F7824DCF8C}"/>
          </ac:picMkLst>
        </pc:picChg>
        <pc:picChg chg="mod">
          <ac:chgData name="Matteo Speri - ambiente s.p.a." userId="571520f7-d672-4919-953a-624317b8718f" providerId="ADAL" clId="{E1E5C1E2-5C7E-48CC-A8F9-E1C14D43AFD6}" dt="2023-03-05T18:01:04.403" v="1786"/>
          <ac:picMkLst>
            <pc:docMk/>
            <pc:sldMk cId="1444133202" sldId="288"/>
            <ac:picMk id="219" creationId="{662E1938-9F0E-E169-ECF4-846EE895063C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234" creationId="{C4F064DA-75FC-041D-D530-BE6B1F12AE16}"/>
          </ac:picMkLst>
        </pc:picChg>
        <pc:picChg chg="mod">
          <ac:chgData name="Matteo Speri - ambiente s.p.a." userId="571520f7-d672-4919-953a-624317b8718f" providerId="ADAL" clId="{E1E5C1E2-5C7E-48CC-A8F9-E1C14D43AFD6}" dt="2023-03-05T17:46:30.723" v="1674" actId="1076"/>
          <ac:picMkLst>
            <pc:docMk/>
            <pc:sldMk cId="1444133202" sldId="288"/>
            <ac:picMk id="235" creationId="{0CAB9F8E-64BE-CECF-1543-CA8808B10031}"/>
          </ac:picMkLst>
        </pc:picChg>
        <pc:picChg chg="del">
          <ac:chgData name="Matteo Speri - ambiente s.p.a." userId="571520f7-d672-4919-953a-624317b8718f" providerId="ADAL" clId="{E1E5C1E2-5C7E-48CC-A8F9-E1C14D43AFD6}" dt="2023-03-05T17:47:34.114" v="1691" actId="478"/>
          <ac:picMkLst>
            <pc:docMk/>
            <pc:sldMk cId="1444133202" sldId="288"/>
            <ac:picMk id="248" creationId="{C2723394-EDD3-4705-90A8-72E9728994DF}"/>
          </ac:picMkLst>
        </pc:picChg>
        <pc:picChg chg="del topLvl">
          <ac:chgData name="Matteo Speri - ambiente s.p.a." userId="571520f7-d672-4919-953a-624317b8718f" providerId="ADAL" clId="{E1E5C1E2-5C7E-48CC-A8F9-E1C14D43AFD6}" dt="2023-03-05T17:47:37.146" v="1693" actId="478"/>
          <ac:picMkLst>
            <pc:docMk/>
            <pc:sldMk cId="1444133202" sldId="288"/>
            <ac:picMk id="249" creationId="{A6295F89-4E2E-431E-BE8B-C70C498149F9}"/>
          </ac:picMkLst>
        </pc:picChg>
        <pc:picChg chg="del">
          <ac:chgData name="Matteo Speri - ambiente s.p.a." userId="571520f7-d672-4919-953a-624317b8718f" providerId="ADAL" clId="{E1E5C1E2-5C7E-48CC-A8F9-E1C14D43AFD6}" dt="2023-03-05T17:47:35.665" v="1692" actId="478"/>
          <ac:picMkLst>
            <pc:docMk/>
            <pc:sldMk cId="1444133202" sldId="288"/>
            <ac:picMk id="250" creationId="{651DA215-D005-4D5F-B639-5F41CE9E5A49}"/>
          </ac:picMkLst>
        </pc:picChg>
        <pc:picChg chg="mod">
          <ac:chgData name="Matteo Speri - ambiente s.p.a." userId="571520f7-d672-4919-953a-624317b8718f" providerId="ADAL" clId="{E1E5C1E2-5C7E-48CC-A8F9-E1C14D43AFD6}" dt="2023-03-05T17:49:04.681" v="1707" actId="1076"/>
          <ac:picMkLst>
            <pc:docMk/>
            <pc:sldMk cId="1444133202" sldId="288"/>
            <ac:picMk id="259" creationId="{D2389F15-5AE5-49B8-9269-50B2B3559B85}"/>
          </ac:picMkLst>
        </pc:picChg>
        <pc:picChg chg="mod">
          <ac:chgData name="Matteo Speri - ambiente s.p.a." userId="571520f7-d672-4919-953a-624317b8718f" providerId="ADAL" clId="{E1E5C1E2-5C7E-48CC-A8F9-E1C14D43AFD6}" dt="2023-03-05T17:49:11.702" v="1709" actId="1076"/>
          <ac:picMkLst>
            <pc:docMk/>
            <pc:sldMk cId="1444133202" sldId="288"/>
            <ac:picMk id="260" creationId="{0FB1852B-2644-4B40-8E4B-952E7612A149}"/>
          </ac:picMkLst>
        </pc:picChg>
        <pc:picChg chg="mod">
          <ac:chgData name="Matteo Speri - ambiente s.p.a." userId="571520f7-d672-4919-953a-624317b8718f" providerId="ADAL" clId="{E1E5C1E2-5C7E-48CC-A8F9-E1C14D43AFD6}" dt="2023-03-05T17:49:38.479" v="1717" actId="1076"/>
          <ac:picMkLst>
            <pc:docMk/>
            <pc:sldMk cId="1444133202" sldId="288"/>
            <ac:picMk id="261" creationId="{8E19BD0F-283E-473A-B399-1718554A4DF3}"/>
          </ac:picMkLst>
        </pc:picChg>
        <pc:picChg chg="mod topLvl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84" creationId="{F80E1FCC-0E5E-A683-160D-DA760D8AF053}"/>
          </ac:picMkLst>
        </pc:picChg>
        <pc:picChg chg="mod topLvl">
          <ac:chgData name="Matteo Speri - ambiente s.p.a." userId="571520f7-d672-4919-953a-624317b8718f" providerId="ADAL" clId="{E1E5C1E2-5C7E-48CC-A8F9-E1C14D43AFD6}" dt="2023-03-05T18:12:23.093" v="1824" actId="165"/>
          <ac:picMkLst>
            <pc:docMk/>
            <pc:sldMk cId="1444133202" sldId="288"/>
            <ac:picMk id="285" creationId="{3F814DF1-0BC3-6023-F71D-87E3C108301E}"/>
          </ac:picMkLst>
        </pc:picChg>
        <pc:picChg chg="mod">
          <ac:chgData name="Matteo Speri - ambiente s.p.a." userId="571520f7-d672-4919-953a-624317b8718f" providerId="ADAL" clId="{E1E5C1E2-5C7E-48CC-A8F9-E1C14D43AFD6}" dt="2023-03-05T18:01:35.775" v="1791"/>
          <ac:picMkLst>
            <pc:docMk/>
            <pc:sldMk cId="1444133202" sldId="288"/>
            <ac:picMk id="288" creationId="{5D449B77-F167-9A40-7449-E13EDF651BF4}"/>
          </ac:picMkLst>
        </pc:picChg>
        <pc:picChg chg="mod">
          <ac:chgData name="Matteo Speri - ambiente s.p.a." userId="571520f7-d672-4919-953a-624317b8718f" providerId="ADAL" clId="{E1E5C1E2-5C7E-48CC-A8F9-E1C14D43AFD6}" dt="2023-03-05T18:01:35.775" v="1791"/>
          <ac:picMkLst>
            <pc:docMk/>
            <pc:sldMk cId="1444133202" sldId="288"/>
            <ac:picMk id="289" creationId="{3B4B10A5-3B30-1C2A-8E3B-C5BED49A69F1}"/>
          </ac:picMkLst>
        </pc:picChg>
        <pc:picChg chg="mod">
          <ac:chgData name="Matteo Speri - ambiente s.p.a." userId="571520f7-d672-4919-953a-624317b8718f" providerId="ADAL" clId="{E1E5C1E2-5C7E-48CC-A8F9-E1C14D43AFD6}" dt="2023-03-05T18:01:35.775" v="1791"/>
          <ac:picMkLst>
            <pc:docMk/>
            <pc:sldMk cId="1444133202" sldId="288"/>
            <ac:picMk id="290" creationId="{8FA33022-BC70-4219-8EDE-24E9165BD3FE}"/>
          </ac:picMkLst>
        </pc:picChg>
      </pc:sldChg>
      <pc:sldChg chg="addSp delSp modSp mod">
        <pc:chgData name="Matteo Speri - ambiente s.p.a." userId="571520f7-d672-4919-953a-624317b8718f" providerId="ADAL" clId="{E1E5C1E2-5C7E-48CC-A8F9-E1C14D43AFD6}" dt="2023-03-05T21:33:10.888" v="2842" actId="1076"/>
        <pc:sldMkLst>
          <pc:docMk/>
          <pc:sldMk cId="4244444828" sldId="1400"/>
        </pc:sldMkLst>
        <pc:spChg chg="del">
          <ac:chgData name="Matteo Speri - ambiente s.p.a." userId="571520f7-d672-4919-953a-624317b8718f" providerId="ADAL" clId="{E1E5C1E2-5C7E-48CC-A8F9-E1C14D43AFD6}" dt="2023-03-05T21:25:19.783" v="2809" actId="478"/>
          <ac:spMkLst>
            <pc:docMk/>
            <pc:sldMk cId="4244444828" sldId="1400"/>
            <ac:spMk id="48" creationId="{7ED22858-402F-444B-9349-F0B4062B3F43}"/>
          </ac:spMkLst>
        </pc:spChg>
        <pc:spChg chg="del mod">
          <ac:chgData name="Matteo Speri - ambiente s.p.a." userId="571520f7-d672-4919-953a-624317b8718f" providerId="ADAL" clId="{E1E5C1E2-5C7E-48CC-A8F9-E1C14D43AFD6}" dt="2023-03-05T21:28:02.199" v="2829" actId="478"/>
          <ac:spMkLst>
            <pc:docMk/>
            <pc:sldMk cId="4244444828" sldId="1400"/>
            <ac:spMk id="49" creationId="{5D099B49-A07C-4990-BB91-74D78CCB5418}"/>
          </ac:spMkLst>
        </pc:spChg>
        <pc:spChg chg="del">
          <ac:chgData name="Matteo Speri - ambiente s.p.a." userId="571520f7-d672-4919-953a-624317b8718f" providerId="ADAL" clId="{E1E5C1E2-5C7E-48CC-A8F9-E1C14D43AFD6}" dt="2023-03-05T21:28:20.007" v="2832" actId="478"/>
          <ac:spMkLst>
            <pc:docMk/>
            <pc:sldMk cId="4244444828" sldId="1400"/>
            <ac:spMk id="50" creationId="{ABB80F9C-EC6A-44E8-A2F1-FA4B4B3531C8}"/>
          </ac:spMkLst>
        </pc:spChg>
        <pc:spChg chg="del">
          <ac:chgData name="Matteo Speri - ambiente s.p.a." userId="571520f7-d672-4919-953a-624317b8718f" providerId="ADAL" clId="{E1E5C1E2-5C7E-48CC-A8F9-E1C14D43AFD6}" dt="2023-03-05T21:28:20.623" v="2833" actId="478"/>
          <ac:spMkLst>
            <pc:docMk/>
            <pc:sldMk cId="4244444828" sldId="1400"/>
            <ac:spMk id="51" creationId="{31CFB598-0126-462D-8D6D-F80E3DD6EBD2}"/>
          </ac:spMkLst>
        </pc:spChg>
        <pc:spChg chg="del">
          <ac:chgData name="Matteo Speri - ambiente s.p.a." userId="571520f7-d672-4919-953a-624317b8718f" providerId="ADAL" clId="{E1E5C1E2-5C7E-48CC-A8F9-E1C14D43AFD6}" dt="2023-03-05T21:28:18.527" v="2831" actId="478"/>
          <ac:spMkLst>
            <pc:docMk/>
            <pc:sldMk cId="4244444828" sldId="1400"/>
            <ac:spMk id="52" creationId="{093B9B0E-84AD-4213-917E-E41EB0C6A311}"/>
          </ac:spMkLst>
        </pc:spChg>
        <pc:spChg chg="del">
          <ac:chgData name="Matteo Speri - ambiente s.p.a." userId="571520f7-d672-4919-953a-624317b8718f" providerId="ADAL" clId="{E1E5C1E2-5C7E-48CC-A8F9-E1C14D43AFD6}" dt="2023-03-05T21:28:15.911" v="2830" actId="478"/>
          <ac:spMkLst>
            <pc:docMk/>
            <pc:sldMk cId="4244444828" sldId="1400"/>
            <ac:spMk id="53" creationId="{C65B8A39-0718-40B9-8C43-F7C2DA2E4788}"/>
          </ac:spMkLst>
        </pc:spChg>
        <pc:spChg chg="del">
          <ac:chgData name="Matteo Speri - ambiente s.p.a." userId="571520f7-d672-4919-953a-624317b8718f" providerId="ADAL" clId="{E1E5C1E2-5C7E-48CC-A8F9-E1C14D43AFD6}" dt="2023-03-05T21:25:11.111" v="2804" actId="478"/>
          <ac:spMkLst>
            <pc:docMk/>
            <pc:sldMk cId="4244444828" sldId="1400"/>
            <ac:spMk id="54" creationId="{D177EB11-0A04-4C7C-9A45-171F349EB99D}"/>
          </ac:spMkLst>
        </pc:spChg>
        <pc:spChg chg="del">
          <ac:chgData name="Matteo Speri - ambiente s.p.a." userId="571520f7-d672-4919-953a-624317b8718f" providerId="ADAL" clId="{E1E5C1E2-5C7E-48CC-A8F9-E1C14D43AFD6}" dt="2023-03-05T21:25:03.008" v="2797" actId="478"/>
          <ac:spMkLst>
            <pc:docMk/>
            <pc:sldMk cId="4244444828" sldId="1400"/>
            <ac:spMk id="56" creationId="{36DC7E7B-2C84-4973-9125-13E1F06376D5}"/>
          </ac:spMkLst>
        </pc:spChg>
        <pc:spChg chg="del">
          <ac:chgData name="Matteo Speri - ambiente s.p.a." userId="571520f7-d672-4919-953a-624317b8718f" providerId="ADAL" clId="{E1E5C1E2-5C7E-48CC-A8F9-E1C14D43AFD6}" dt="2023-03-05T21:25:08.007" v="2803" actId="478"/>
          <ac:spMkLst>
            <pc:docMk/>
            <pc:sldMk cId="4244444828" sldId="1400"/>
            <ac:spMk id="57" creationId="{0A405A16-8211-4C87-9E48-2CFBBE735233}"/>
          </ac:spMkLst>
        </pc:spChg>
        <pc:spChg chg="del">
          <ac:chgData name="Matteo Speri - ambiente s.p.a." userId="571520f7-d672-4919-953a-624317b8718f" providerId="ADAL" clId="{E1E5C1E2-5C7E-48CC-A8F9-E1C14D43AFD6}" dt="2023-03-05T21:25:03.799" v="2798" actId="478"/>
          <ac:spMkLst>
            <pc:docMk/>
            <pc:sldMk cId="4244444828" sldId="1400"/>
            <ac:spMk id="58" creationId="{E667A9FC-9B3D-4492-9F1D-EE9EB5A33A8A}"/>
          </ac:spMkLst>
        </pc:spChg>
        <pc:spChg chg="del">
          <ac:chgData name="Matteo Speri - ambiente s.p.a." userId="571520f7-d672-4919-953a-624317b8718f" providerId="ADAL" clId="{E1E5C1E2-5C7E-48CC-A8F9-E1C14D43AFD6}" dt="2023-03-05T21:25:05.406" v="2800" actId="478"/>
          <ac:spMkLst>
            <pc:docMk/>
            <pc:sldMk cId="4244444828" sldId="1400"/>
            <ac:spMk id="59" creationId="{D5458D54-B48F-4530-8D64-45E3230BEB72}"/>
          </ac:spMkLst>
        </pc:spChg>
        <pc:spChg chg="del">
          <ac:chgData name="Matteo Speri - ambiente s.p.a." userId="571520f7-d672-4919-953a-624317b8718f" providerId="ADAL" clId="{E1E5C1E2-5C7E-48CC-A8F9-E1C14D43AFD6}" dt="2023-03-05T21:25:06.031" v="2801" actId="478"/>
          <ac:spMkLst>
            <pc:docMk/>
            <pc:sldMk cId="4244444828" sldId="1400"/>
            <ac:spMk id="60" creationId="{604E408A-532C-494E-B15B-A38A7A9B8A12}"/>
          </ac:spMkLst>
        </pc:spChg>
        <pc:spChg chg="del">
          <ac:chgData name="Matteo Speri - ambiente s.p.a." userId="571520f7-d672-4919-953a-624317b8718f" providerId="ADAL" clId="{E1E5C1E2-5C7E-48CC-A8F9-E1C14D43AFD6}" dt="2023-03-05T21:25:14.271" v="2806" actId="478"/>
          <ac:spMkLst>
            <pc:docMk/>
            <pc:sldMk cId="4244444828" sldId="1400"/>
            <ac:spMk id="61" creationId="{8647B22C-A7FC-4574-B90E-B3E4FF8943D1}"/>
          </ac:spMkLst>
        </pc:spChg>
        <pc:spChg chg="del">
          <ac:chgData name="Matteo Speri - ambiente s.p.a." userId="571520f7-d672-4919-953a-624317b8718f" providerId="ADAL" clId="{E1E5C1E2-5C7E-48CC-A8F9-E1C14D43AFD6}" dt="2023-03-05T21:25:06.786" v="2802" actId="478"/>
          <ac:spMkLst>
            <pc:docMk/>
            <pc:sldMk cId="4244444828" sldId="1400"/>
            <ac:spMk id="62" creationId="{324769D3-0CCA-49E7-9133-1DA602A4AE67}"/>
          </ac:spMkLst>
        </pc:spChg>
        <pc:spChg chg="del mod">
          <ac:chgData name="Matteo Speri - ambiente s.p.a." userId="571520f7-d672-4919-953a-624317b8718f" providerId="ADAL" clId="{E1E5C1E2-5C7E-48CC-A8F9-E1C14D43AFD6}" dt="2023-03-05T21:25:01.255" v="2796" actId="478"/>
          <ac:spMkLst>
            <pc:docMk/>
            <pc:sldMk cId="4244444828" sldId="1400"/>
            <ac:spMk id="63" creationId="{A569D9E2-F7E7-44FF-8086-0DB8A7073D28}"/>
          </ac:spMkLst>
        </pc:spChg>
        <pc:spChg chg="del">
          <ac:chgData name="Matteo Speri - ambiente s.p.a." userId="571520f7-d672-4919-953a-624317b8718f" providerId="ADAL" clId="{E1E5C1E2-5C7E-48CC-A8F9-E1C14D43AFD6}" dt="2023-03-05T21:25:12.639" v="2805" actId="478"/>
          <ac:spMkLst>
            <pc:docMk/>
            <pc:sldMk cId="4244444828" sldId="1400"/>
            <ac:spMk id="64" creationId="{84690D00-033C-495D-B898-4B405F1A77A8}"/>
          </ac:spMkLst>
        </pc:spChg>
        <pc:grpChg chg="del">
          <ac:chgData name="Matteo Speri - ambiente s.p.a." userId="571520f7-d672-4919-953a-624317b8718f" providerId="ADAL" clId="{E1E5C1E2-5C7E-48CC-A8F9-E1C14D43AFD6}" dt="2023-03-05T21:24:55.808" v="2792" actId="478"/>
          <ac:grpSpMkLst>
            <pc:docMk/>
            <pc:sldMk cId="4244444828" sldId="1400"/>
            <ac:grpSpMk id="37" creationId="{31DA5DF1-04C7-42DE-973C-83A83B0753BA}"/>
          </ac:grpSpMkLst>
        </pc:grpChg>
        <pc:graphicFrameChg chg="del">
          <ac:chgData name="Matteo Speri - ambiente s.p.a." userId="571520f7-d672-4919-953a-624317b8718f" providerId="ADAL" clId="{E1E5C1E2-5C7E-48CC-A8F9-E1C14D43AFD6}" dt="2023-03-05T21:24:58.837" v="2793" actId="478"/>
          <ac:graphicFrameMkLst>
            <pc:docMk/>
            <pc:sldMk cId="4244444828" sldId="1400"/>
            <ac:graphicFrameMk id="34" creationId="{3606B559-443A-49AE-89A4-7961F95E44E3}"/>
          </ac:graphicFrameMkLst>
        </pc:graphicFrameChg>
        <pc:graphicFrameChg chg="mod modGraphic">
          <ac:chgData name="Matteo Speri - ambiente s.p.a." userId="571520f7-d672-4919-953a-624317b8718f" providerId="ADAL" clId="{E1E5C1E2-5C7E-48CC-A8F9-E1C14D43AFD6}" dt="2023-03-05T21:33:10.888" v="2842" actId="1076"/>
          <ac:graphicFrameMkLst>
            <pc:docMk/>
            <pc:sldMk cId="4244444828" sldId="1400"/>
            <ac:graphicFrameMk id="65" creationId="{9FC84B73-4DCD-4B3D-9C3E-5262DB60D9EF}"/>
          </ac:graphicFrameMkLst>
        </pc:graphicFrameChg>
        <pc:picChg chg="add del">
          <ac:chgData name="Matteo Speri - ambiente s.p.a." userId="571520f7-d672-4919-953a-624317b8718f" providerId="ADAL" clId="{E1E5C1E2-5C7E-48CC-A8F9-E1C14D43AFD6}" dt="2023-03-05T21:25:17.321" v="2808" actId="478"/>
          <ac:picMkLst>
            <pc:docMk/>
            <pc:sldMk cId="4244444828" sldId="1400"/>
            <ac:picMk id="2" creationId="{61640A7B-F3BA-36E3-90D1-1EC405CDA18E}"/>
          </ac:picMkLst>
        </pc:picChg>
        <pc:cxnChg chg="del">
          <ac:chgData name="Matteo Speri - ambiente s.p.a." userId="571520f7-d672-4919-953a-624317b8718f" providerId="ADAL" clId="{E1E5C1E2-5C7E-48CC-A8F9-E1C14D43AFD6}" dt="2023-03-05T21:25:04.759" v="2799" actId="478"/>
          <ac:cxnSpMkLst>
            <pc:docMk/>
            <pc:sldMk cId="4244444828" sldId="1400"/>
            <ac:cxnSpMk id="55" creationId="{E1B378F1-2A06-41D8-8063-8F87C1BF62C8}"/>
          </ac:cxnSpMkLst>
        </pc:cxnChg>
      </pc:sldChg>
      <pc:sldChg chg="modSp">
        <pc:chgData name="Matteo Speri - ambiente s.p.a." userId="571520f7-d672-4919-953a-624317b8718f" providerId="ADAL" clId="{E1E5C1E2-5C7E-48CC-A8F9-E1C14D43AFD6}" dt="2023-03-05T14:48:09.287" v="1046" actId="16480"/>
        <pc:sldMkLst>
          <pc:docMk/>
          <pc:sldMk cId="2879277744" sldId="2134807997"/>
        </pc:sldMkLst>
        <pc:picChg chg="mod">
          <ac:chgData name="Matteo Speri - ambiente s.p.a." userId="571520f7-d672-4919-953a-624317b8718f" providerId="ADAL" clId="{E1E5C1E2-5C7E-48CC-A8F9-E1C14D43AFD6}" dt="2023-03-05T14:48:09.287" v="1046" actId="16480"/>
          <ac:picMkLst>
            <pc:docMk/>
            <pc:sldMk cId="2879277744" sldId="2134807997"/>
            <ac:picMk id="111" creationId="{3F08322B-E158-400C-A17A-EF94A02C1885}"/>
          </ac:picMkLst>
        </pc:picChg>
      </pc:sldChg>
      <pc:sldChg chg="addSp delSp modSp mod modAnim">
        <pc:chgData name="Matteo Speri - ambiente s.p.a." userId="571520f7-d672-4919-953a-624317b8718f" providerId="ADAL" clId="{E1E5C1E2-5C7E-48CC-A8F9-E1C14D43AFD6}" dt="2023-03-04T09:35:57.124" v="206"/>
        <pc:sldMkLst>
          <pc:docMk/>
          <pc:sldMk cId="2089587421" sldId="2134808097"/>
        </pc:sldMkLst>
        <pc:spChg chg="mod">
          <ac:chgData name="Matteo Speri - ambiente s.p.a." userId="571520f7-d672-4919-953a-624317b8718f" providerId="ADAL" clId="{E1E5C1E2-5C7E-48CC-A8F9-E1C14D43AFD6}" dt="2023-03-04T09:19:55.739" v="113" actId="2711"/>
          <ac:spMkLst>
            <pc:docMk/>
            <pc:sldMk cId="2089587421" sldId="2134808097"/>
            <ac:spMk id="2" creationId="{634D7FCC-F938-4E3D-8F9E-53E596F48333}"/>
          </ac:spMkLst>
        </pc:spChg>
        <pc:spChg chg="add mod">
          <ac:chgData name="Matteo Speri - ambiente s.p.a." userId="571520f7-d672-4919-953a-624317b8718f" providerId="ADAL" clId="{E1E5C1E2-5C7E-48CC-A8F9-E1C14D43AFD6}" dt="2023-03-04T09:22:25.686" v="115"/>
          <ac:spMkLst>
            <pc:docMk/>
            <pc:sldMk cId="2089587421" sldId="2134808097"/>
            <ac:spMk id="6" creationId="{F041D390-17D8-0C05-865D-1A958D585745}"/>
          </ac:spMkLst>
        </pc:spChg>
        <pc:spChg chg="mod">
          <ac:chgData name="Matteo Speri - ambiente s.p.a." userId="571520f7-d672-4919-953a-624317b8718f" providerId="ADAL" clId="{E1E5C1E2-5C7E-48CC-A8F9-E1C14D43AFD6}" dt="2023-03-04T09:19:26.404" v="112" actId="2711"/>
          <ac:spMkLst>
            <pc:docMk/>
            <pc:sldMk cId="2089587421" sldId="2134808097"/>
            <ac:spMk id="30" creationId="{2D126E03-594A-4733-B7AA-5F8F452FA77C}"/>
          </ac:spMkLst>
        </pc:spChg>
        <pc:grpChg chg="mod">
          <ac:chgData name="Matteo Speri - ambiente s.p.a." userId="571520f7-d672-4919-953a-624317b8718f" providerId="ADAL" clId="{E1E5C1E2-5C7E-48CC-A8F9-E1C14D43AFD6}" dt="2023-03-04T09:11:19.268" v="13" actId="34135"/>
          <ac:grpSpMkLst>
            <pc:docMk/>
            <pc:sldMk cId="2089587421" sldId="2134808097"/>
            <ac:grpSpMk id="17" creationId="{0E15D59D-902E-4853-8D2A-817F459BE484}"/>
          </ac:grpSpMkLst>
        </pc:grpChg>
        <pc:picChg chg="del mod">
          <ac:chgData name="Matteo Speri - ambiente s.p.a." userId="571520f7-d672-4919-953a-624317b8718f" providerId="ADAL" clId="{E1E5C1E2-5C7E-48CC-A8F9-E1C14D43AFD6}" dt="2023-03-04T09:11:34.655" v="16" actId="478"/>
          <ac:picMkLst>
            <pc:docMk/>
            <pc:sldMk cId="2089587421" sldId="2134808097"/>
            <ac:picMk id="3" creationId="{2300DB47-1E15-A90B-8C01-3F9F666F62F0}"/>
          </ac:picMkLst>
        </pc:picChg>
        <pc:picChg chg="add del mod">
          <ac:chgData name="Matteo Speri - ambiente s.p.a." userId="571520f7-d672-4919-953a-624317b8718f" providerId="ADAL" clId="{E1E5C1E2-5C7E-48CC-A8F9-E1C14D43AFD6}" dt="2023-03-04T09:15:38.980" v="58" actId="1076"/>
          <ac:picMkLst>
            <pc:docMk/>
            <pc:sldMk cId="2089587421" sldId="2134808097"/>
            <ac:picMk id="4" creationId="{F4DCE377-981E-3ADC-ABA4-E7541324E424}"/>
          </ac:picMkLst>
        </pc:picChg>
        <pc:picChg chg="add mod">
          <ac:chgData name="Matteo Speri - ambiente s.p.a." userId="571520f7-d672-4919-953a-624317b8718f" providerId="ADAL" clId="{E1E5C1E2-5C7E-48CC-A8F9-E1C14D43AFD6}" dt="2023-03-04T09:17:43.003" v="78" actId="1076"/>
          <ac:picMkLst>
            <pc:docMk/>
            <pc:sldMk cId="2089587421" sldId="2134808097"/>
            <ac:picMk id="5" creationId="{BA892D86-E581-E786-7C87-C49ABDD0A9EA}"/>
          </ac:picMkLst>
        </pc:picChg>
        <pc:picChg chg="mod">
          <ac:chgData name="Matteo Speri - ambiente s.p.a." userId="571520f7-d672-4919-953a-624317b8718f" providerId="ADAL" clId="{E1E5C1E2-5C7E-48CC-A8F9-E1C14D43AFD6}" dt="2023-03-04T09:11:19.268" v="13" actId="34135"/>
          <ac:picMkLst>
            <pc:docMk/>
            <pc:sldMk cId="2089587421" sldId="2134808097"/>
            <ac:picMk id="34" creationId="{F87E51C0-ACAA-48FA-9C3B-054DAF789F37}"/>
          </ac:picMkLst>
        </pc:picChg>
        <pc:cxnChg chg="mod">
          <ac:chgData name="Matteo Speri - ambiente s.p.a." userId="571520f7-d672-4919-953a-624317b8718f" providerId="ADAL" clId="{E1E5C1E2-5C7E-48CC-A8F9-E1C14D43AFD6}" dt="2023-03-04T09:11:19.268" v="13" actId="34135"/>
          <ac:cxnSpMkLst>
            <pc:docMk/>
            <pc:sldMk cId="2089587421" sldId="2134808097"/>
            <ac:cxnSpMk id="9" creationId="{61154A1B-9B02-48B4-B5F8-B67696552AF1}"/>
          </ac:cxnSpMkLst>
        </pc:cxnChg>
        <pc:cxnChg chg="mod">
          <ac:chgData name="Matteo Speri - ambiente s.p.a." userId="571520f7-d672-4919-953a-624317b8718f" providerId="ADAL" clId="{E1E5C1E2-5C7E-48CC-A8F9-E1C14D43AFD6}" dt="2023-03-04T09:11:19.268" v="13" actId="34135"/>
          <ac:cxnSpMkLst>
            <pc:docMk/>
            <pc:sldMk cId="2089587421" sldId="2134808097"/>
            <ac:cxnSpMk id="35" creationId="{5CE77344-9FA9-47CD-AF5D-7B6A2F5C543D}"/>
          </ac:cxnSpMkLst>
        </pc:cxnChg>
      </pc:sldChg>
      <pc:sldChg chg="modSp del">
        <pc:chgData name="Matteo Speri - ambiente s.p.a." userId="571520f7-d672-4919-953a-624317b8718f" providerId="ADAL" clId="{E1E5C1E2-5C7E-48CC-A8F9-E1C14D43AFD6}" dt="2023-03-04T09:36:31.700" v="207" actId="2696"/>
        <pc:sldMkLst>
          <pc:docMk/>
          <pc:sldMk cId="907955860" sldId="2134808098"/>
        </pc:sldMkLst>
        <pc:spChg chg="mod">
          <ac:chgData name="Matteo Speri - ambiente s.p.a." userId="571520f7-d672-4919-953a-624317b8718f" providerId="ADAL" clId="{E1E5C1E2-5C7E-48CC-A8F9-E1C14D43AFD6}" dt="2023-03-04T09:25:39.280" v="124" actId="2711"/>
          <ac:spMkLst>
            <pc:docMk/>
            <pc:sldMk cId="907955860" sldId="2134808098"/>
            <ac:spMk id="13" creationId="{E8DC2AF2-D3C6-4275-B2EE-0A72CAC23D4C}"/>
          </ac:spMkLst>
        </pc:spChg>
      </pc:sldChg>
      <pc:sldChg chg="addSp delSp modSp mod addAnim delAnim modAnim">
        <pc:chgData name="Matteo Speri - ambiente s.p.a." userId="571520f7-d672-4919-953a-624317b8718f" providerId="ADAL" clId="{E1E5C1E2-5C7E-48CC-A8F9-E1C14D43AFD6}" dt="2023-03-06T10:00:06.614" v="2844" actId="20577"/>
        <pc:sldMkLst>
          <pc:docMk/>
          <pc:sldMk cId="606783312" sldId="2134808101"/>
        </pc:sldMkLst>
        <pc:spChg chg="mod">
          <ac:chgData name="Matteo Speri - ambiente s.p.a." userId="571520f7-d672-4919-953a-624317b8718f" providerId="ADAL" clId="{E1E5C1E2-5C7E-48CC-A8F9-E1C14D43AFD6}" dt="2023-03-06T10:00:06.614" v="2844" actId="20577"/>
          <ac:spMkLst>
            <pc:docMk/>
            <pc:sldMk cId="606783312" sldId="2134808101"/>
            <ac:spMk id="11" creationId="{716CA9D0-12DB-5828-03F9-1A7BF923E43D}"/>
          </ac:spMkLst>
        </pc:spChg>
        <pc:spChg chg="del mod">
          <ac:chgData name="Matteo Speri - ambiente s.p.a." userId="571520f7-d672-4919-953a-624317b8718f" providerId="ADAL" clId="{E1E5C1E2-5C7E-48CC-A8F9-E1C14D43AFD6}" dt="2023-03-04T09:36:57.917" v="209" actId="478"/>
          <ac:spMkLst>
            <pc:docMk/>
            <pc:sldMk cId="606783312" sldId="2134808101"/>
            <ac:spMk id="21" creationId="{451C0083-5A97-4FD5-87F4-FE71672E1269}"/>
          </ac:spMkLst>
        </pc:spChg>
        <pc:spChg chg="mod">
          <ac:chgData name="Matteo Speri - ambiente s.p.a." userId="571520f7-d672-4919-953a-624317b8718f" providerId="ADAL" clId="{E1E5C1E2-5C7E-48CC-A8F9-E1C14D43AFD6}" dt="2023-03-04T09:31:54.278" v="187" actId="1076"/>
          <ac:spMkLst>
            <pc:docMk/>
            <pc:sldMk cId="606783312" sldId="2134808101"/>
            <ac:spMk id="24" creationId="{D059C441-B8D0-448F-831D-8CEEE282B2B7}"/>
          </ac:spMkLst>
        </pc:spChg>
        <pc:spChg chg="del mod">
          <ac:chgData name="Matteo Speri - ambiente s.p.a." userId="571520f7-d672-4919-953a-624317b8718f" providerId="ADAL" clId="{E1E5C1E2-5C7E-48CC-A8F9-E1C14D43AFD6}" dt="2023-03-04T09:37:01.068" v="210" actId="478"/>
          <ac:spMkLst>
            <pc:docMk/>
            <pc:sldMk cId="606783312" sldId="2134808101"/>
            <ac:spMk id="33" creationId="{7E7706EB-E2E6-41CD-BEB7-84550599AD8E}"/>
          </ac:spMkLst>
        </pc:spChg>
        <pc:spChg chg="mod">
          <ac:chgData name="Matteo Speri - ambiente s.p.a." userId="571520f7-d672-4919-953a-624317b8718f" providerId="ADAL" clId="{E1E5C1E2-5C7E-48CC-A8F9-E1C14D43AFD6}" dt="2023-03-04T09:26:23.720" v="133" actId="2711"/>
          <ac:spMkLst>
            <pc:docMk/>
            <pc:sldMk cId="606783312" sldId="2134808101"/>
            <ac:spMk id="44" creationId="{F7E56CB2-378D-4CB7-B13E-2FB22BDBE6EE}"/>
          </ac:spMkLst>
        </pc:spChg>
        <pc:spChg chg="del">
          <ac:chgData name="Matteo Speri - ambiente s.p.a." userId="571520f7-d672-4919-953a-624317b8718f" providerId="ADAL" clId="{E1E5C1E2-5C7E-48CC-A8F9-E1C14D43AFD6}" dt="2023-03-04T09:27:34.086" v="138" actId="478"/>
          <ac:spMkLst>
            <pc:docMk/>
            <pc:sldMk cId="606783312" sldId="2134808101"/>
            <ac:spMk id="46" creationId="{AB01280E-5D58-4A99-9C43-750E0F9FE8F3}"/>
          </ac:spMkLst>
        </pc:spChg>
        <pc:spChg chg="mod">
          <ac:chgData name="Matteo Speri - ambiente s.p.a." userId="571520f7-d672-4919-953a-624317b8718f" providerId="ADAL" clId="{E1E5C1E2-5C7E-48CC-A8F9-E1C14D43AFD6}" dt="2023-03-04T09:37:11.096" v="212" actId="2711"/>
          <ac:spMkLst>
            <pc:docMk/>
            <pc:sldMk cId="606783312" sldId="2134808101"/>
            <ac:spMk id="47" creationId="{5DB0B4AA-C546-4FC2-91E4-DEEA668724FB}"/>
          </ac:spMkLst>
        </pc:spChg>
        <pc:graphicFrameChg chg="add mod">
          <ac:chgData name="Matteo Speri - ambiente s.p.a." userId="571520f7-d672-4919-953a-624317b8718f" providerId="ADAL" clId="{E1E5C1E2-5C7E-48CC-A8F9-E1C14D43AFD6}" dt="2023-03-04T09:33:17.841" v="198" actId="1035"/>
          <ac:graphicFrameMkLst>
            <pc:docMk/>
            <pc:sldMk cId="606783312" sldId="2134808101"/>
            <ac:graphicFrameMk id="2" creationId="{00CD160C-E84D-749C-4CE4-08D94BF86DDE}"/>
          </ac:graphicFrameMkLst>
        </pc:graphicFrameChg>
        <pc:graphicFrameChg chg="add mod">
          <ac:chgData name="Matteo Speri - ambiente s.p.a." userId="571520f7-d672-4919-953a-624317b8718f" providerId="ADAL" clId="{E1E5C1E2-5C7E-48CC-A8F9-E1C14D43AFD6}" dt="2023-03-04T09:31:35.633" v="184" actId="1036"/>
          <ac:graphicFrameMkLst>
            <pc:docMk/>
            <pc:sldMk cId="606783312" sldId="2134808101"/>
            <ac:graphicFrameMk id="3" creationId="{A67CF8CF-FDF9-47EA-5849-4BE0AB632DEC}"/>
          </ac:graphicFrameMkLst>
        </pc:graphicFrameChg>
        <pc:graphicFrameChg chg="add del mod">
          <ac:chgData name="Matteo Speri - ambiente s.p.a." userId="571520f7-d672-4919-953a-624317b8718f" providerId="ADAL" clId="{E1E5C1E2-5C7E-48CC-A8F9-E1C14D43AFD6}" dt="2023-03-04T09:31:21.968" v="172" actId="1036"/>
          <ac:graphicFrameMkLst>
            <pc:docMk/>
            <pc:sldMk cId="606783312" sldId="2134808101"/>
            <ac:graphicFrameMk id="5" creationId="{95619797-21A8-4BEB-9D4D-CDA092C1EDAA}"/>
          </ac:graphicFrameMkLst>
        </pc:graphicFrameChg>
        <pc:graphicFrameChg chg="add del mod modGraphic">
          <ac:chgData name="Matteo Speri - ambiente s.p.a." userId="571520f7-d672-4919-953a-624317b8718f" providerId="ADAL" clId="{E1E5C1E2-5C7E-48CC-A8F9-E1C14D43AFD6}" dt="2023-03-04T09:59:05.020" v="299" actId="478"/>
          <ac:graphicFrameMkLst>
            <pc:docMk/>
            <pc:sldMk cId="606783312" sldId="2134808101"/>
            <ac:graphicFrameMk id="7" creationId="{3C3E3EFC-CA3C-C0CE-684F-B9E78B4C4E4A}"/>
          </ac:graphicFrameMkLst>
        </pc:graphicFrameChg>
        <pc:picChg chg="add del mod">
          <ac:chgData name="Matteo Speri - ambiente s.p.a." userId="571520f7-d672-4919-953a-624317b8718f" providerId="ADAL" clId="{E1E5C1E2-5C7E-48CC-A8F9-E1C14D43AFD6}" dt="2023-03-04T09:37:02.572" v="211" actId="478"/>
          <ac:picMkLst>
            <pc:docMk/>
            <pc:sldMk cId="606783312" sldId="2134808101"/>
            <ac:picMk id="4" creationId="{0446E52E-53E7-DE05-B08F-9EFE75B2BCF7}"/>
          </ac:picMkLst>
        </pc:picChg>
        <pc:picChg chg="del">
          <ac:chgData name="Matteo Speri - ambiente s.p.a." userId="571520f7-d672-4919-953a-624317b8718f" providerId="ADAL" clId="{E1E5C1E2-5C7E-48CC-A8F9-E1C14D43AFD6}" dt="2023-03-04T09:31:11.643" v="159" actId="478"/>
          <ac:picMkLst>
            <pc:docMk/>
            <pc:sldMk cId="606783312" sldId="2134808101"/>
            <ac:picMk id="8" creationId="{EBF31715-E25F-40A4-B124-E5186B7E0D90}"/>
          </ac:picMkLst>
        </pc:picChg>
        <pc:picChg chg="del">
          <ac:chgData name="Matteo Speri - ambiente s.p.a." userId="571520f7-d672-4919-953a-624317b8718f" providerId="ADAL" clId="{E1E5C1E2-5C7E-48CC-A8F9-E1C14D43AFD6}" dt="2023-03-04T09:31:12.730" v="160" actId="478"/>
          <ac:picMkLst>
            <pc:docMk/>
            <pc:sldMk cId="606783312" sldId="2134808101"/>
            <ac:picMk id="48" creationId="{6AD20336-2E38-4E35-BF9C-1ABD4356673E}"/>
          </ac:picMkLst>
        </pc:picChg>
      </pc:sldChg>
      <pc:sldChg chg="addSp delSp modSp mod addAnim delAnim modAnim">
        <pc:chgData name="Matteo Speri - ambiente s.p.a." userId="571520f7-d672-4919-953a-624317b8718f" providerId="ADAL" clId="{E1E5C1E2-5C7E-48CC-A8F9-E1C14D43AFD6}" dt="2023-03-06T10:15:14.909" v="2890"/>
        <pc:sldMkLst>
          <pc:docMk/>
          <pc:sldMk cId="91763752" sldId="2134808116"/>
        </pc:sldMkLst>
        <pc:spChg chg="mod topLvl">
          <ac:chgData name="Matteo Speri - ambiente s.p.a." userId="571520f7-d672-4919-953a-624317b8718f" providerId="ADAL" clId="{E1E5C1E2-5C7E-48CC-A8F9-E1C14D43AFD6}" dt="2023-03-05T18:23:33.166" v="1907" actId="1076"/>
          <ac:spMkLst>
            <pc:docMk/>
            <pc:sldMk cId="91763752" sldId="2134808116"/>
            <ac:spMk id="3" creationId="{5A229455-E3F4-3D8B-ED4A-115BF8CB04C8}"/>
          </ac:spMkLst>
        </pc:spChg>
        <pc:spChg chg="mod topLvl">
          <ac:chgData name="Matteo Speri - ambiente s.p.a." userId="571520f7-d672-4919-953a-624317b8718f" providerId="ADAL" clId="{E1E5C1E2-5C7E-48CC-A8F9-E1C14D43AFD6}" dt="2023-03-05T18:24:15.454" v="1981" actId="1076"/>
          <ac:spMkLst>
            <pc:docMk/>
            <pc:sldMk cId="91763752" sldId="2134808116"/>
            <ac:spMk id="4" creationId="{B086C2CE-7D31-1B02-5FDD-E42BBC22AF3D}"/>
          </ac:spMkLst>
        </pc:spChg>
        <pc:spChg chg="mod topLvl">
          <ac:chgData name="Matteo Speri - ambiente s.p.a." userId="571520f7-d672-4919-953a-624317b8718f" providerId="ADAL" clId="{E1E5C1E2-5C7E-48CC-A8F9-E1C14D43AFD6}" dt="2023-03-05T18:24:32.520" v="1984" actId="1076"/>
          <ac:spMkLst>
            <pc:docMk/>
            <pc:sldMk cId="91763752" sldId="2134808116"/>
            <ac:spMk id="5" creationId="{0CB7EBCC-C0C1-3029-23D9-32B135F2AC5B}"/>
          </ac:spMkLst>
        </pc:spChg>
        <pc:spChg chg="mod topLvl">
          <ac:chgData name="Matteo Speri - ambiente s.p.a." userId="571520f7-d672-4919-953a-624317b8718f" providerId="ADAL" clId="{E1E5C1E2-5C7E-48CC-A8F9-E1C14D43AFD6}" dt="2023-03-05T18:28:28.162" v="2035" actId="208"/>
          <ac:spMkLst>
            <pc:docMk/>
            <pc:sldMk cId="91763752" sldId="2134808116"/>
            <ac:spMk id="8" creationId="{5114D861-BB87-9C2F-F63D-EE679316A033}"/>
          </ac:spMkLst>
        </pc:spChg>
        <pc:spChg chg="mod topLvl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9" creationId="{D1070FE5-CE4D-852F-B09B-5E33A67BF7A2}"/>
          </ac:spMkLst>
        </pc:spChg>
        <pc:spChg chg="mod topLvl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10" creationId="{C6C9BF2E-1240-0705-6005-5B11CDF5A265}"/>
          </ac:spMkLst>
        </pc:spChg>
        <pc:spChg chg="mod topLvl">
          <ac:chgData name="Matteo Speri - ambiente s.p.a." userId="571520f7-d672-4919-953a-624317b8718f" providerId="ADAL" clId="{E1E5C1E2-5C7E-48CC-A8F9-E1C14D43AFD6}" dt="2023-03-05T18:24:50.236" v="1988" actId="14100"/>
          <ac:spMkLst>
            <pc:docMk/>
            <pc:sldMk cId="91763752" sldId="2134808116"/>
            <ac:spMk id="11" creationId="{C35660FE-BA43-01FA-2699-53337C822265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12" creationId="{EE1C215C-C0C8-22F4-CB18-04E7573FF994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13" creationId="{5E2C6545-A11D-229A-3349-2469CE2E566B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14" creationId="{7433551D-F933-3EE4-CD76-68D20CCB61CA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15" creationId="{3AB1397C-7EDE-522B-886F-1D298988AD20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17" creationId="{A7577FED-A25B-52FE-F978-1490A80128CE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18" creationId="{C7299751-9375-90DC-01AD-38E3F7DA8D3B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19" creationId="{05F698C1-FBC4-3E77-8083-98F6705911B2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0" creationId="{3429FD5D-6B1F-066F-08B2-A3204C4AEF5C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1" creationId="{03CCA77E-A4E6-FF3E-4F0C-AC9E8E213C37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2" creationId="{6D392CFE-4702-2D89-A697-9628B45A69B8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3" creationId="{931C5F66-12B9-7340-ECE5-DAFC94CD1E0A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4" creationId="{FE402FBF-06A1-37AB-7829-02963D769A4B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5" creationId="{364E391E-E61C-FD0A-45EE-50250252DB38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6" creationId="{1025F85C-C394-897E-F1EF-09C4DB3A8329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7" creationId="{F08788E3-E9D5-F01C-DB16-947483117C12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8" creationId="{E0D06878-E05C-6D66-D3B3-89224388DE3F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9" creationId="{3706FC2C-7D72-686A-79EC-9D382C6696A0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30" creationId="{C4441DBC-9C18-57C3-BA0F-46C1858ECF43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31" creationId="{5919C58B-E3B5-3DB1-6978-E147DB159DA6}"/>
          </ac:spMkLst>
        </pc:spChg>
        <pc:spChg chg="add del mod">
          <ac:chgData name="Matteo Speri - ambiente s.p.a." userId="571520f7-d672-4919-953a-624317b8718f" providerId="ADAL" clId="{E1E5C1E2-5C7E-48CC-A8F9-E1C14D43AFD6}" dt="2023-03-05T18:27:22.838" v="2025"/>
          <ac:spMkLst>
            <pc:docMk/>
            <pc:sldMk cId="91763752" sldId="2134808116"/>
            <ac:spMk id="32" creationId="{6D505E04-6F23-04A3-1502-F6CF3595EEBA}"/>
          </ac:spMkLst>
        </pc:spChg>
        <pc:spChg chg="add mod">
          <ac:chgData name="Matteo Speri - ambiente s.p.a." userId="571520f7-d672-4919-953a-624317b8718f" providerId="ADAL" clId="{E1E5C1E2-5C7E-48CC-A8F9-E1C14D43AFD6}" dt="2023-03-05T18:28:33.496" v="2036" actId="1076"/>
          <ac:spMkLst>
            <pc:docMk/>
            <pc:sldMk cId="91763752" sldId="2134808116"/>
            <ac:spMk id="33" creationId="{0CC90B55-FB63-F1DA-7A88-2FB9119DDF47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24" creationId="{DD365F22-3E5B-A9C9-A50C-055D5461FC4D}"/>
          </ac:spMkLst>
        </pc:spChg>
        <pc:spChg chg="mod">
          <ac:chgData name="Matteo Speri - ambiente s.p.a." userId="571520f7-d672-4919-953a-624317b8718f" providerId="ADAL" clId="{E1E5C1E2-5C7E-48CC-A8F9-E1C14D43AFD6}" dt="2023-03-05T18:23:53.236" v="1976" actId="1076"/>
          <ac:spMkLst>
            <pc:docMk/>
            <pc:sldMk cId="91763752" sldId="2134808116"/>
            <ac:spMk id="225" creationId="{BC9AD100-A495-44A9-8153-4C13FF2C483F}"/>
          </ac:spMkLst>
        </pc:spChg>
        <pc:spChg chg="mod">
          <ac:chgData name="Matteo Speri - ambiente s.p.a." userId="571520f7-d672-4919-953a-624317b8718f" providerId="ADAL" clId="{E1E5C1E2-5C7E-48CC-A8F9-E1C14D43AFD6}" dt="2023-03-05T18:35:37.769" v="2066" actId="207"/>
          <ac:spMkLst>
            <pc:docMk/>
            <pc:sldMk cId="91763752" sldId="2134808116"/>
            <ac:spMk id="226" creationId="{9F0BC601-9668-A189-6169-77D774ED15C5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27" creationId="{36043DA9-07B4-5623-DD41-677A923C503E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28" creationId="{E9F69CA5-D80A-0B2C-2148-355DEDCCCBB0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29" creationId="{C655F6B3-57D1-BC5A-C62A-16DE862913AC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30" creationId="{9D7A903E-40A6-F1CB-6BCD-522328C44677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31" creationId="{C27CCD62-9101-D979-1BFA-D4F1F7C914B9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32" creationId="{916346DF-0228-89AE-BCB1-1DB26B34D92E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38" creationId="{C9000F85-94A4-C8A6-5151-1E4F5EF6344A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39" creationId="{7BC0E6D0-CF25-167F-6226-7E80FC064F8C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40" creationId="{AAE26F4E-5B0D-9729-2602-9267936B15D6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41" creationId="{E7560CA6-6714-7237-0586-769F6194642E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42" creationId="{B3B07AC3-F700-3C18-E92D-6B535D8C963E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43" creationId="{05540C9D-5456-299C-ED14-AE761F72160E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44" creationId="{D53DD075-DBEF-5CA0-1C72-B1790AE6737A}"/>
          </ac:spMkLst>
        </pc:spChg>
        <pc:spChg chg="mod">
          <ac:chgData name="Matteo Speri - ambiente s.p.a." userId="571520f7-d672-4919-953a-624317b8718f" providerId="ADAL" clId="{E1E5C1E2-5C7E-48CC-A8F9-E1C14D43AFD6}" dt="2023-03-05T18:23:21.089" v="1906" actId="165"/>
          <ac:spMkLst>
            <pc:docMk/>
            <pc:sldMk cId="91763752" sldId="2134808116"/>
            <ac:spMk id="245" creationId="{2D3C237D-1AE2-904B-AEAD-1F397B8F7801}"/>
          </ac:spMkLst>
        </pc:spChg>
        <pc:spChg chg="add mod">
          <ac:chgData name="Matteo Speri - ambiente s.p.a." userId="571520f7-d672-4919-953a-624317b8718f" providerId="ADAL" clId="{E1E5C1E2-5C7E-48CC-A8F9-E1C14D43AFD6}" dt="2023-03-05T18:26:45.455" v="2023" actId="1076"/>
          <ac:spMkLst>
            <pc:docMk/>
            <pc:sldMk cId="91763752" sldId="2134808116"/>
            <ac:spMk id="252" creationId="{6D9469C3-E8B8-56F1-EE30-C102B1FA912A}"/>
          </ac:spMkLst>
        </pc:spChg>
        <pc:spChg chg="add mod ord">
          <ac:chgData name="Matteo Speri - ambiente s.p.a." userId="571520f7-d672-4919-953a-624317b8718f" providerId="ADAL" clId="{E1E5C1E2-5C7E-48CC-A8F9-E1C14D43AFD6}" dt="2023-03-05T18:33:28.571" v="2057" actId="1076"/>
          <ac:spMkLst>
            <pc:docMk/>
            <pc:sldMk cId="91763752" sldId="2134808116"/>
            <ac:spMk id="253" creationId="{EF9D67B8-F348-B704-3182-3E7FE2EE70A6}"/>
          </ac:spMkLst>
        </pc:spChg>
        <pc:spChg chg="add del mod">
          <ac:chgData name="Matteo Speri - ambiente s.p.a." userId="571520f7-d672-4919-953a-624317b8718f" providerId="ADAL" clId="{E1E5C1E2-5C7E-48CC-A8F9-E1C14D43AFD6}" dt="2023-03-05T18:30:12.124" v="2042" actId="478"/>
          <ac:spMkLst>
            <pc:docMk/>
            <pc:sldMk cId="91763752" sldId="2134808116"/>
            <ac:spMk id="254" creationId="{1F812C7A-B211-B228-7883-C04376F06900}"/>
          </ac:spMkLst>
        </pc:spChg>
        <pc:spChg chg="add mod">
          <ac:chgData name="Matteo Speri - ambiente s.p.a." userId="571520f7-d672-4919-953a-624317b8718f" providerId="ADAL" clId="{E1E5C1E2-5C7E-48CC-A8F9-E1C14D43AFD6}" dt="2023-03-05T18:26:40.375" v="2021" actId="1076"/>
          <ac:spMkLst>
            <pc:docMk/>
            <pc:sldMk cId="91763752" sldId="2134808116"/>
            <ac:spMk id="255" creationId="{C7122F92-1111-04EC-568C-3FCA01F6134E}"/>
          </ac:spMkLst>
        </pc:spChg>
        <pc:grpChg chg="add del mod">
          <ac:chgData name="Matteo Speri - ambiente s.p.a." userId="571520f7-d672-4919-953a-624317b8718f" providerId="ADAL" clId="{E1E5C1E2-5C7E-48CC-A8F9-E1C14D43AFD6}" dt="2023-03-05T18:23:21.089" v="1906" actId="165"/>
          <ac:grpSpMkLst>
            <pc:docMk/>
            <pc:sldMk cId="91763752" sldId="2134808116"/>
            <ac:grpSpMk id="2" creationId="{5A2721D6-F932-BF98-4EFF-FDB0E9B5BAE3}"/>
          </ac:grpSpMkLst>
        </pc:grpChg>
        <pc:grpChg chg="mod topLvl">
          <ac:chgData name="Matteo Speri - ambiente s.p.a." userId="571520f7-d672-4919-953a-624317b8718f" providerId="ADAL" clId="{E1E5C1E2-5C7E-48CC-A8F9-E1C14D43AFD6}" dt="2023-03-05T18:23:21.089" v="1906" actId="165"/>
          <ac:grpSpMkLst>
            <pc:docMk/>
            <pc:sldMk cId="91763752" sldId="2134808116"/>
            <ac:grpSpMk id="6" creationId="{119ECF0F-DC1F-616E-1097-20E603869A97}"/>
          </ac:grpSpMkLst>
        </pc:grpChg>
        <pc:grpChg chg="mod">
          <ac:chgData name="Matteo Speri - ambiente s.p.a." userId="571520f7-d672-4919-953a-624317b8718f" providerId="ADAL" clId="{E1E5C1E2-5C7E-48CC-A8F9-E1C14D43AFD6}" dt="2023-03-05T18:23:21.089" v="1906" actId="165"/>
          <ac:grpSpMkLst>
            <pc:docMk/>
            <pc:sldMk cId="91763752" sldId="2134808116"/>
            <ac:grpSpMk id="235" creationId="{160B74C9-1A4E-26B7-BA3D-67DF30BE449E}"/>
          </ac:grpSpMkLst>
        </pc:grpChg>
        <pc:grpChg chg="mod">
          <ac:chgData name="Matteo Speri - ambiente s.p.a." userId="571520f7-d672-4919-953a-624317b8718f" providerId="ADAL" clId="{E1E5C1E2-5C7E-48CC-A8F9-E1C14D43AFD6}" dt="2023-03-05T18:23:21.089" v="1906" actId="165"/>
          <ac:grpSpMkLst>
            <pc:docMk/>
            <pc:sldMk cId="91763752" sldId="2134808116"/>
            <ac:grpSpMk id="236" creationId="{DB5C837A-DA59-4EBC-BE5A-5183E9AFF569}"/>
          </ac:grpSpMkLst>
        </pc:grpChg>
        <pc:grpChg chg="mod">
          <ac:chgData name="Matteo Speri - ambiente s.p.a." userId="571520f7-d672-4919-953a-624317b8718f" providerId="ADAL" clId="{E1E5C1E2-5C7E-48CC-A8F9-E1C14D43AFD6}" dt="2023-03-05T18:23:21.089" v="1906" actId="165"/>
          <ac:grpSpMkLst>
            <pc:docMk/>
            <pc:sldMk cId="91763752" sldId="2134808116"/>
            <ac:grpSpMk id="237" creationId="{06CC70F4-CF2A-512D-ECFB-59F044D9A6E5}"/>
          </ac:grpSpMkLst>
        </pc:grpChg>
        <pc:picChg chg="del">
          <ac:chgData name="Matteo Speri - ambiente s.p.a." userId="571520f7-d672-4919-953a-624317b8718f" providerId="ADAL" clId="{E1E5C1E2-5C7E-48CC-A8F9-E1C14D43AFD6}" dt="2023-03-05T18:20:33.715" v="1888" actId="478"/>
          <ac:picMkLst>
            <pc:docMk/>
            <pc:sldMk cId="91763752" sldId="2134808116"/>
            <ac:picMk id="7" creationId="{EAB7547E-5118-4DAC-B6BA-BF842FAB2EDD}"/>
          </ac:picMkLst>
        </pc:picChg>
        <pc:picChg chg="mod">
          <ac:chgData name="Matteo Speri - ambiente s.p.a." userId="571520f7-d672-4919-953a-624317b8718f" providerId="ADAL" clId="{E1E5C1E2-5C7E-48CC-A8F9-E1C14D43AFD6}" dt="2023-03-05T18:23:21.089" v="1906" actId="165"/>
          <ac:picMkLst>
            <pc:docMk/>
            <pc:sldMk cId="91763752" sldId="2134808116"/>
            <ac:picMk id="233" creationId="{D1AA9B83-5E49-78F0-BC42-E50183D2DDAA}"/>
          </ac:picMkLst>
        </pc:picChg>
        <pc:picChg chg="mod">
          <ac:chgData name="Matteo Speri - ambiente s.p.a." userId="571520f7-d672-4919-953a-624317b8718f" providerId="ADAL" clId="{E1E5C1E2-5C7E-48CC-A8F9-E1C14D43AFD6}" dt="2023-03-05T18:23:21.089" v="1906" actId="165"/>
          <ac:picMkLst>
            <pc:docMk/>
            <pc:sldMk cId="91763752" sldId="2134808116"/>
            <ac:picMk id="234" creationId="{4C24703D-EC27-5F43-70B8-9796B24F4C98}"/>
          </ac:picMkLst>
        </pc:picChg>
        <pc:picChg chg="mod">
          <ac:chgData name="Matteo Speri - ambiente s.p.a." userId="571520f7-d672-4919-953a-624317b8718f" providerId="ADAL" clId="{E1E5C1E2-5C7E-48CC-A8F9-E1C14D43AFD6}" dt="2023-03-05T18:23:21.089" v="1906" actId="165"/>
          <ac:picMkLst>
            <pc:docMk/>
            <pc:sldMk cId="91763752" sldId="2134808116"/>
            <ac:picMk id="246" creationId="{477D1D37-7964-B990-2531-C5EB0EE94A34}"/>
          </ac:picMkLst>
        </pc:picChg>
        <pc:picChg chg="mod">
          <ac:chgData name="Matteo Speri - ambiente s.p.a." userId="571520f7-d672-4919-953a-624317b8718f" providerId="ADAL" clId="{E1E5C1E2-5C7E-48CC-A8F9-E1C14D43AFD6}" dt="2023-03-05T18:23:21.089" v="1906" actId="165"/>
          <ac:picMkLst>
            <pc:docMk/>
            <pc:sldMk cId="91763752" sldId="2134808116"/>
            <ac:picMk id="247" creationId="{4920C926-8998-F0F2-EAEC-B1DCD8B9FF37}"/>
          </ac:picMkLst>
        </pc:picChg>
        <pc:picChg chg="mod">
          <ac:chgData name="Matteo Speri - ambiente s.p.a." userId="571520f7-d672-4919-953a-624317b8718f" providerId="ADAL" clId="{E1E5C1E2-5C7E-48CC-A8F9-E1C14D43AFD6}" dt="2023-03-05T18:23:21.089" v="1906" actId="165"/>
          <ac:picMkLst>
            <pc:docMk/>
            <pc:sldMk cId="91763752" sldId="2134808116"/>
            <ac:picMk id="248" creationId="{5D3E5479-6BDC-7C03-9203-BC5AD4732A12}"/>
          </ac:picMkLst>
        </pc:picChg>
        <pc:picChg chg="mod">
          <ac:chgData name="Matteo Speri - ambiente s.p.a." userId="571520f7-d672-4919-953a-624317b8718f" providerId="ADAL" clId="{E1E5C1E2-5C7E-48CC-A8F9-E1C14D43AFD6}" dt="2023-03-05T18:23:21.089" v="1906" actId="165"/>
          <ac:picMkLst>
            <pc:docMk/>
            <pc:sldMk cId="91763752" sldId="2134808116"/>
            <ac:picMk id="249" creationId="{936F70E8-BEE3-83EE-BDCB-AA8CBF74C049}"/>
          </ac:picMkLst>
        </pc:picChg>
        <pc:picChg chg="mod">
          <ac:chgData name="Matteo Speri - ambiente s.p.a." userId="571520f7-d672-4919-953a-624317b8718f" providerId="ADAL" clId="{E1E5C1E2-5C7E-48CC-A8F9-E1C14D43AFD6}" dt="2023-03-05T18:23:21.089" v="1906" actId="165"/>
          <ac:picMkLst>
            <pc:docMk/>
            <pc:sldMk cId="91763752" sldId="2134808116"/>
            <ac:picMk id="250" creationId="{91733265-4791-6F07-719C-3ECA06C36DE2}"/>
          </ac:picMkLst>
        </pc:picChg>
        <pc:picChg chg="mod">
          <ac:chgData name="Matteo Speri - ambiente s.p.a." userId="571520f7-d672-4919-953a-624317b8718f" providerId="ADAL" clId="{E1E5C1E2-5C7E-48CC-A8F9-E1C14D43AFD6}" dt="2023-03-05T18:23:21.089" v="1906" actId="165"/>
          <ac:picMkLst>
            <pc:docMk/>
            <pc:sldMk cId="91763752" sldId="2134808116"/>
            <ac:picMk id="251" creationId="{0F8B2A7C-FD78-B797-7C4A-337CB2E64EFD}"/>
          </ac:picMkLst>
        </pc:picChg>
      </pc:sldChg>
      <pc:sldChg chg="addSp delSp modSp mod modAnim">
        <pc:chgData name="Matteo Speri - ambiente s.p.a." userId="571520f7-d672-4919-953a-624317b8718f" providerId="ADAL" clId="{E1E5C1E2-5C7E-48CC-A8F9-E1C14D43AFD6}" dt="2023-03-06T10:15:20.734" v="2891"/>
        <pc:sldMkLst>
          <pc:docMk/>
          <pc:sldMk cId="3678212473" sldId="2134808117"/>
        </pc:sldMkLst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3" creationId="{7DA8C043-3D65-506D-3BE0-D4074D82826D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4" creationId="{44C5096A-4D5A-CA95-A005-9694AB60E46D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6" creationId="{916ADFD0-247A-EB51-1E45-607EB7A1A335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7" creationId="{A24DDFEA-8A85-689E-D57D-D51167BCE500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8" creationId="{43DC4FF4-0E7A-E69D-729A-D1F09608EB95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9" creationId="{737A9A95-C577-5C59-A82F-1123F2F89596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0" creationId="{86BA3D0F-8A9F-1E8A-588E-F948A48FA1C3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1" creationId="{87462757-4F5A-6643-646C-88635C83383F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2" creationId="{E96E4540-DFAA-F451-8335-FE26F000EEA4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3" creationId="{EFB389D9-877D-A019-409D-F0594D3ABBF3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4" creationId="{20AB48E9-AB0E-FCF1-94CD-5421FA384616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5" creationId="{75C901A2-77F9-DD45-F66F-42DDA6C70085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6" creationId="{27543714-D363-724E-5481-D7E82CCDD8C5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7" creationId="{EDF65AB5-E251-7702-CA21-4726BDF2530D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8" creationId="{D380199C-2D09-AA81-3AE8-422B72A598E2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19" creationId="{9482F276-9571-7571-838E-F04A2ED1C84F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0" creationId="{F57D4169-1FCA-7C45-A98D-34F0009218EB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1" creationId="{2DD9C0A7-B1CC-C6E3-6ADF-B28B82FD0DB6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2" creationId="{0BC9CCE0-8552-CC84-D8BE-3A5819E58184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3" creationId="{4B5E2B5E-E130-711A-649A-334542A39239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4" creationId="{CD981F52-6312-5FBA-4683-2CDD0E55E354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5" creationId="{3FB5C467-E8D9-A49A-1514-8A94CFAC55D6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6" creationId="{DA17F382-7AB0-71CC-72A6-0DE329D76D27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7" creationId="{1450A62B-EAF5-A259-BC32-56FD78FD8A56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8" creationId="{735C780F-8484-A2E2-FA36-72642E9CDA26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9" creationId="{6215657D-DFDF-2C67-DD5F-CA58BCD175C0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30" creationId="{D54B51F8-FFA3-BC05-8361-963EFCCF14F4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31" creationId="{97B09599-FA8B-CCE6-6467-A2A83C47457F}"/>
          </ac:spMkLst>
        </pc:spChg>
        <pc:spChg chg="mod">
          <ac:chgData name="Matteo Speri - ambiente s.p.a." userId="571520f7-d672-4919-953a-624317b8718f" providerId="ADAL" clId="{E1E5C1E2-5C7E-48CC-A8F9-E1C14D43AFD6}" dt="2023-03-05T20:09:07.453" v="2116" actId="1076"/>
          <ac:spMkLst>
            <pc:docMk/>
            <pc:sldMk cId="3678212473" sldId="2134808117"/>
            <ac:spMk id="37" creationId="{9481EDC4-E5B6-46DB-88AE-C63D8CB714F1}"/>
          </ac:spMkLst>
        </pc:spChg>
        <pc:spChg chg="mod">
          <ac:chgData name="Matteo Speri - ambiente s.p.a." userId="571520f7-d672-4919-953a-624317b8718f" providerId="ADAL" clId="{E1E5C1E2-5C7E-48CC-A8F9-E1C14D43AFD6}" dt="2023-03-05T18:38:42.924" v="2099" actId="1076"/>
          <ac:spMkLst>
            <pc:docMk/>
            <pc:sldMk cId="3678212473" sldId="2134808117"/>
            <ac:spMk id="38" creationId="{33ED8D03-465E-491F-9EA9-5B2203D2F52F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44" creationId="{59E18D37-2A27-1C5B-5622-E8DB6BC7BDF9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45" creationId="{A5001D1A-192D-573C-1810-C7A51EAB9B5B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46" creationId="{7A2382D1-B198-A2B3-04A6-3E2BAEC8A4C6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72" creationId="{B8D94930-031E-DD00-1E6B-77FDAA6BDA46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73" creationId="{F5EF1060-0000-A675-1D46-E098774C184C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74" creationId="{3E5CD620-1D4D-A859-CFD1-0357802B748B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75" creationId="{7A986E08-18EA-0550-B83D-CCF3994F5F69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76" creationId="{2D4074EA-D094-65D6-9DD5-104C1611291B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77" creationId="{DC5782C1-BD1B-4D7C-CF86-F36DB19EDCD6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78" creationId="{53AE0BD0-180D-4DD4-1A24-EBEB362BD029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79" creationId="{872D8DCF-BF9E-E0D5-5136-69A7A09084CC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80" creationId="{00DAFFFD-5B49-7D38-6A55-5B8481EA437D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81" creationId="{206041D6-725E-CD70-3066-5B9AE1B4E9DC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87" creationId="{88AB71B8-BE57-E402-DAF0-8FD39D6FE374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88" creationId="{A6758F3B-AD58-41D0-943A-A0A545526FAC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89" creationId="{05F3DBD6-8E28-68E4-AFD8-51FEEA1129ED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90" creationId="{F378D492-A584-2F2C-A65E-E636C4237AC2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91" creationId="{729E9126-9713-23AD-B70B-40EB8B020E7A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92" creationId="{99F8898D-A12B-1AE8-6AE0-1D1DEF31137D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56" creationId="{8C2ED66F-7430-A179-B4F7-DA4A149C3D49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57" creationId="{32AB3FA3-92A2-09BB-5A8C-6CD091DAEF62}"/>
          </ac:spMkLst>
        </pc:spChg>
        <pc:spChg chg="mod">
          <ac:chgData name="Matteo Speri - ambiente s.p.a." userId="571520f7-d672-4919-953a-624317b8718f" providerId="ADAL" clId="{E1E5C1E2-5C7E-48CC-A8F9-E1C14D43AFD6}" dt="2023-03-05T18:36:20.145" v="2068"/>
          <ac:spMkLst>
            <pc:docMk/>
            <pc:sldMk cId="3678212473" sldId="2134808117"/>
            <ac:spMk id="258" creationId="{6AC15793-46CD-2818-7E25-3B403E3CAD72}"/>
          </ac:spMkLst>
        </pc:spChg>
        <pc:spChg chg="add del mod">
          <ac:chgData name="Matteo Speri - ambiente s.p.a." userId="571520f7-d672-4919-953a-624317b8718f" providerId="ADAL" clId="{E1E5C1E2-5C7E-48CC-A8F9-E1C14D43AFD6}" dt="2023-03-05T18:36:46.446" v="2073"/>
          <ac:spMkLst>
            <pc:docMk/>
            <pc:sldMk cId="3678212473" sldId="2134808117"/>
            <ac:spMk id="265" creationId="{B7E1E998-02C1-3980-B75A-E51BC8378042}"/>
          </ac:spMkLst>
        </pc:spChg>
        <pc:spChg chg="add del mod">
          <ac:chgData name="Matteo Speri - ambiente s.p.a." userId="571520f7-d672-4919-953a-624317b8718f" providerId="ADAL" clId="{E1E5C1E2-5C7E-48CC-A8F9-E1C14D43AFD6}" dt="2023-03-05T18:36:46.446" v="2073"/>
          <ac:spMkLst>
            <pc:docMk/>
            <pc:sldMk cId="3678212473" sldId="2134808117"/>
            <ac:spMk id="266" creationId="{412DA6FA-A3FF-D10D-F5F1-E375B69CDB50}"/>
          </ac:spMkLst>
        </pc:spChg>
        <pc:spChg chg="add del mod">
          <ac:chgData name="Matteo Speri - ambiente s.p.a." userId="571520f7-d672-4919-953a-624317b8718f" providerId="ADAL" clId="{E1E5C1E2-5C7E-48CC-A8F9-E1C14D43AFD6}" dt="2023-03-05T18:36:46.446" v="2073"/>
          <ac:spMkLst>
            <pc:docMk/>
            <pc:sldMk cId="3678212473" sldId="2134808117"/>
            <ac:spMk id="267" creationId="{516A5B3E-E61B-372E-8A09-0AAD7E7AEF0F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69" creationId="{E6BCB869-E242-AA7E-30FE-C3FA74DC316F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0" creationId="{7510459B-B573-D2E4-D1AE-920F08524EA4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1" creationId="{D2F26AC3-9C48-C49A-4A09-0EAD5DDCD4F5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2" creationId="{EB2541E5-4B1E-887F-07E4-DDC56D8A1219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3" creationId="{F7562A15-3EEC-C8FC-1BB5-61E2CF090BB5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4" creationId="{4AF921CE-CE0A-C9E2-D1E0-B9C595EF1163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5" creationId="{D3CC1786-69D1-9CF3-4616-4270DF7B2F79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6" creationId="{0B3D6C63-1114-7C41-BFA9-7783D7D5B35F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8" creationId="{B560769A-FC60-39DC-9CA7-E901F329B78D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79" creationId="{54D4DCF7-FA71-6A9A-644D-9537E787238B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80" creationId="{90C0183B-1650-2B10-9936-3C0F5B76956E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81" creationId="{8E7CCE46-B934-C81B-5932-4D78620D19F7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82" creationId="{BF392693-FD3A-6689-0CAD-698BC644FACC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83" creationId="{7D0DFB0B-8D54-D0E0-14B2-86D16A6662E1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84" creationId="{C2081ADB-7A5A-6A61-6E2B-F77993AB3133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85" creationId="{6A40E168-CF2D-D448-2BB8-6478BB8B80B5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86" creationId="{272267D6-F8DE-0255-4E15-98012D672A14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87" creationId="{82845B88-7111-8A7D-439D-42A12D098310}"/>
          </ac:spMkLst>
        </pc:spChg>
        <pc:spChg chg="add del mod">
          <ac:chgData name="Matteo Speri - ambiente s.p.a." userId="571520f7-d672-4919-953a-624317b8718f" providerId="ADAL" clId="{E1E5C1E2-5C7E-48CC-A8F9-E1C14D43AFD6}" dt="2023-03-05T18:36:46.446" v="2073"/>
          <ac:spMkLst>
            <pc:docMk/>
            <pc:sldMk cId="3678212473" sldId="2134808117"/>
            <ac:spMk id="291" creationId="{AC1988DB-17C7-0F8B-5D89-77DF715A6B67}"/>
          </ac:spMkLst>
        </pc:spChg>
        <pc:spChg chg="add del mod">
          <ac:chgData name="Matteo Speri - ambiente s.p.a." userId="571520f7-d672-4919-953a-624317b8718f" providerId="ADAL" clId="{E1E5C1E2-5C7E-48CC-A8F9-E1C14D43AFD6}" dt="2023-03-05T18:36:46.446" v="2073"/>
          <ac:spMkLst>
            <pc:docMk/>
            <pc:sldMk cId="3678212473" sldId="2134808117"/>
            <ac:spMk id="292" creationId="{922978A2-A52F-0A55-661B-9A3326E5B35C}"/>
          </ac:spMkLst>
        </pc:spChg>
        <pc:spChg chg="add del mod">
          <ac:chgData name="Matteo Speri - ambiente s.p.a." userId="571520f7-d672-4919-953a-624317b8718f" providerId="ADAL" clId="{E1E5C1E2-5C7E-48CC-A8F9-E1C14D43AFD6}" dt="2023-03-05T18:36:46.446" v="2073"/>
          <ac:spMkLst>
            <pc:docMk/>
            <pc:sldMk cId="3678212473" sldId="2134808117"/>
            <ac:spMk id="293" creationId="{3BC91D2C-ACBF-8E71-70D2-9E285F21AD32}"/>
          </ac:spMkLst>
        </pc:spChg>
        <pc:spChg chg="add del mod">
          <ac:chgData name="Matteo Speri - ambiente s.p.a." userId="571520f7-d672-4919-953a-624317b8718f" providerId="ADAL" clId="{E1E5C1E2-5C7E-48CC-A8F9-E1C14D43AFD6}" dt="2023-03-05T18:36:46.446" v="2073"/>
          <ac:spMkLst>
            <pc:docMk/>
            <pc:sldMk cId="3678212473" sldId="2134808117"/>
            <ac:spMk id="294" creationId="{3648279D-493A-3E56-1BF4-F90C1F912D8A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297" creationId="{FADB9487-DAEA-650D-B5EE-B5B58EB24986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300" creationId="{6AFB16CD-270B-F6F2-C9F0-0A170281CED7}"/>
          </ac:spMkLst>
        </pc:spChg>
        <pc:spChg chg="mod">
          <ac:chgData name="Matteo Speri - ambiente s.p.a." userId="571520f7-d672-4919-953a-624317b8718f" providerId="ADAL" clId="{E1E5C1E2-5C7E-48CC-A8F9-E1C14D43AFD6}" dt="2023-03-05T18:36:41.799" v="2070"/>
          <ac:spMkLst>
            <pc:docMk/>
            <pc:sldMk cId="3678212473" sldId="2134808117"/>
            <ac:spMk id="303" creationId="{C792053D-02A8-3FC5-76C5-595817551C36}"/>
          </ac:spMkLst>
        </pc:spChg>
        <pc:spChg chg="add del mod">
          <ac:chgData name="Matteo Speri - ambiente s.p.a." userId="571520f7-d672-4919-953a-624317b8718f" providerId="ADAL" clId="{E1E5C1E2-5C7E-48CC-A8F9-E1C14D43AFD6}" dt="2023-03-05T18:36:46.446" v="2073"/>
          <ac:spMkLst>
            <pc:docMk/>
            <pc:sldMk cId="3678212473" sldId="2134808117"/>
            <ac:spMk id="304" creationId="{E2519CFA-88E7-87E4-1A22-77854E52DFC9}"/>
          </ac:spMkLst>
        </pc:spChg>
        <pc:spChg chg="add mod">
          <ac:chgData name="Matteo Speri - ambiente s.p.a." userId="571520f7-d672-4919-953a-624317b8718f" providerId="ADAL" clId="{E1E5C1E2-5C7E-48CC-A8F9-E1C14D43AFD6}" dt="2023-03-05T20:09:12.271" v="2117" actId="1076"/>
          <ac:spMkLst>
            <pc:docMk/>
            <pc:sldMk cId="3678212473" sldId="2134808117"/>
            <ac:spMk id="307" creationId="{09599C11-A755-1CB4-6431-3E497D8A01B1}"/>
          </ac:spMkLst>
        </pc:spChg>
        <pc:spChg chg="add mod">
          <ac:chgData name="Matteo Speri - ambiente s.p.a." userId="571520f7-d672-4919-953a-624317b8718f" providerId="ADAL" clId="{E1E5C1E2-5C7E-48CC-A8F9-E1C14D43AFD6}" dt="2023-03-05T20:08:07.185" v="2102" actId="14100"/>
          <ac:spMkLst>
            <pc:docMk/>
            <pc:sldMk cId="3678212473" sldId="2134808117"/>
            <ac:spMk id="308" creationId="{2F38839F-83F3-EEB3-9332-846F65D799C9}"/>
          </ac:spMkLst>
        </pc:spChg>
        <pc:spChg chg="add mod">
          <ac:chgData name="Matteo Speri - ambiente s.p.a." userId="571520f7-d672-4919-953a-624317b8718f" providerId="ADAL" clId="{E1E5C1E2-5C7E-48CC-A8F9-E1C14D43AFD6}" dt="2023-03-05T20:09:04.137" v="2114" actId="1076"/>
          <ac:spMkLst>
            <pc:docMk/>
            <pc:sldMk cId="3678212473" sldId="2134808117"/>
            <ac:spMk id="309" creationId="{624F2B4D-1E0F-7DC8-DC54-20DEB6B93E65}"/>
          </ac:spMkLst>
        </pc:spChg>
        <pc:spChg chg="mod ord topLvl">
          <ac:chgData name="Matteo Speri - ambiente s.p.a." userId="571520f7-d672-4919-953a-624317b8718f" providerId="ADAL" clId="{E1E5C1E2-5C7E-48CC-A8F9-E1C14D43AFD6}" dt="2023-03-05T20:08:51.311" v="2111" actId="171"/>
          <ac:spMkLst>
            <pc:docMk/>
            <pc:sldMk cId="3678212473" sldId="2134808117"/>
            <ac:spMk id="311" creationId="{9B95F673-2B66-09DC-04E1-EC3A7E894B8E}"/>
          </ac:spMkLst>
        </pc:spChg>
        <pc:spChg chg="mod topLvl">
          <ac:chgData name="Matteo Speri - ambiente s.p.a." userId="571520f7-d672-4919-953a-624317b8718f" providerId="ADAL" clId="{E1E5C1E2-5C7E-48CC-A8F9-E1C14D43AFD6}" dt="2023-03-05T18:38:37.056" v="2097" actId="14100"/>
          <ac:spMkLst>
            <pc:docMk/>
            <pc:sldMk cId="3678212473" sldId="2134808117"/>
            <ac:spMk id="312" creationId="{D84C98A9-7F07-A181-3D4B-FEA4499C017C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13" creationId="{0B0A89D1-9039-0D61-8088-BE5183988A97}"/>
          </ac:spMkLst>
        </pc:spChg>
        <pc:spChg chg="mod topLvl">
          <ac:chgData name="Matteo Speri - ambiente s.p.a." userId="571520f7-d672-4919-953a-624317b8718f" providerId="ADAL" clId="{E1E5C1E2-5C7E-48CC-A8F9-E1C14D43AFD6}" dt="2023-03-05T18:38:20.741" v="2095" actId="14100"/>
          <ac:spMkLst>
            <pc:docMk/>
            <pc:sldMk cId="3678212473" sldId="2134808117"/>
            <ac:spMk id="314" creationId="{B4208C26-53FE-8345-A7B4-AF9DAB930988}"/>
          </ac:spMkLst>
        </pc:spChg>
        <pc:spChg chg="mod topLvl">
          <ac:chgData name="Matteo Speri - ambiente s.p.a." userId="571520f7-d672-4919-953a-624317b8718f" providerId="ADAL" clId="{E1E5C1E2-5C7E-48CC-A8F9-E1C14D43AFD6}" dt="2023-03-05T18:38:49.014" v="2101" actId="14100"/>
          <ac:spMkLst>
            <pc:docMk/>
            <pc:sldMk cId="3678212473" sldId="2134808117"/>
            <ac:spMk id="315" creationId="{C8549CCA-065F-B220-FC2B-B7D87D67BE49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16" creationId="{79F61934-207C-E549-F4FE-A8AD8C0E8F96}"/>
          </ac:spMkLst>
        </pc:spChg>
        <pc:spChg chg="mod topLvl">
          <ac:chgData name="Matteo Speri - ambiente s.p.a." userId="571520f7-d672-4919-953a-624317b8718f" providerId="ADAL" clId="{E1E5C1E2-5C7E-48CC-A8F9-E1C14D43AFD6}" dt="2023-03-05T18:38:05.167" v="2091" actId="14100"/>
          <ac:spMkLst>
            <pc:docMk/>
            <pc:sldMk cId="3678212473" sldId="2134808117"/>
            <ac:spMk id="317" creationId="{BCFCF46C-CA30-113B-F886-17CF17031DA3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18" creationId="{114D57E3-5C9C-3EDD-5F77-17D7322A39FF}"/>
          </ac:spMkLst>
        </pc:spChg>
        <pc:spChg chg="mod topLvl">
          <ac:chgData name="Matteo Speri - ambiente s.p.a." userId="571520f7-d672-4919-953a-624317b8718f" providerId="ADAL" clId="{E1E5C1E2-5C7E-48CC-A8F9-E1C14D43AFD6}" dt="2023-03-05T18:37:50.578" v="2087" actId="14100"/>
          <ac:spMkLst>
            <pc:docMk/>
            <pc:sldMk cId="3678212473" sldId="2134808117"/>
            <ac:spMk id="319" creationId="{CEAE3BB1-C095-FBDE-0AB0-A548145AAB5A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20" creationId="{B1E39235-8274-C6C7-6080-A2A0C17763B9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21" creationId="{01D4E21D-95E9-E919-0F07-3D0C252F6866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22" creationId="{42305236-C834-E076-DF34-425F83728A8E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23" creationId="{E8A5EC62-8A15-5142-42EB-D586ECDC1762}"/>
          </ac:spMkLst>
        </pc:spChg>
        <pc:spChg chg="mod topLvl">
          <ac:chgData name="Matteo Speri - ambiente s.p.a." userId="571520f7-d672-4919-953a-624317b8718f" providerId="ADAL" clId="{E1E5C1E2-5C7E-48CC-A8F9-E1C14D43AFD6}" dt="2023-03-05T18:37:53.377" v="2088" actId="1076"/>
          <ac:spMkLst>
            <pc:docMk/>
            <pc:sldMk cId="3678212473" sldId="2134808117"/>
            <ac:spMk id="324" creationId="{6210FFCE-5404-938C-43F2-4C3BB2B7553F}"/>
          </ac:spMkLst>
        </pc:spChg>
        <pc:spChg chg="mod topLvl">
          <ac:chgData name="Matteo Speri - ambiente s.p.a." userId="571520f7-d672-4919-953a-624317b8718f" providerId="ADAL" clId="{E1E5C1E2-5C7E-48CC-A8F9-E1C14D43AFD6}" dt="2023-03-05T18:38:10.066" v="2092" actId="1076"/>
          <ac:spMkLst>
            <pc:docMk/>
            <pc:sldMk cId="3678212473" sldId="2134808117"/>
            <ac:spMk id="325" creationId="{30C77275-9298-D903-248F-DB3B11FF5FEB}"/>
          </ac:spMkLst>
        </pc:spChg>
        <pc:spChg chg="mod topLvl">
          <ac:chgData name="Matteo Speri - ambiente s.p.a." userId="571520f7-d672-4919-953a-624317b8718f" providerId="ADAL" clId="{E1E5C1E2-5C7E-48CC-A8F9-E1C14D43AFD6}" dt="2023-03-05T18:38:45.574" v="2100" actId="1076"/>
          <ac:spMkLst>
            <pc:docMk/>
            <pc:sldMk cId="3678212473" sldId="2134808117"/>
            <ac:spMk id="326" creationId="{11688F76-1213-BE7A-60A8-D26305D6CC3F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27" creationId="{EC66C742-9CF6-39F4-9970-93A76113345A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28" creationId="{22672CFA-C2DD-8CE3-C99D-8CFF96ED45A6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29" creationId="{7526FBF0-31F7-D459-4361-FC5384191342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30" creationId="{CBE96CE9-C80B-57E3-2A0B-A2B5E4DFC92C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31" creationId="{9F63D85A-C00C-AE41-A4BA-A3402AEEC395}"/>
          </ac:spMkLst>
        </pc:spChg>
        <pc:spChg chg="mod topLvl">
          <ac:chgData name="Matteo Speri - ambiente s.p.a." userId="571520f7-d672-4919-953a-624317b8718f" providerId="ADAL" clId="{E1E5C1E2-5C7E-48CC-A8F9-E1C14D43AFD6}" dt="2023-03-05T20:37:50.928" v="2152" actId="207"/>
          <ac:spMkLst>
            <pc:docMk/>
            <pc:sldMk cId="3678212473" sldId="2134808117"/>
            <ac:spMk id="332" creationId="{29A3CE04-6733-903C-5230-5F57A032E1FA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33" creationId="{225F097A-496E-1416-B4BB-CC463A03242A}"/>
          </ac:spMkLst>
        </pc:spChg>
        <pc:spChg chg="mod topLvl">
          <ac:chgData name="Matteo Speri - ambiente s.p.a." userId="571520f7-d672-4919-953a-624317b8718f" providerId="ADAL" clId="{E1E5C1E2-5C7E-48CC-A8F9-E1C14D43AFD6}" dt="2023-03-05T18:37:59.317" v="2089" actId="1076"/>
          <ac:spMkLst>
            <pc:docMk/>
            <pc:sldMk cId="3678212473" sldId="2134808117"/>
            <ac:spMk id="334" creationId="{7D430532-90B2-CC90-B97C-D1D83C03F7E6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35" creationId="{4E9C92E0-2070-55E4-755F-BEEC30E4FAC8}"/>
          </ac:spMkLst>
        </pc:spChg>
        <pc:spChg chg="mod topLvl">
          <ac:chgData name="Matteo Speri - ambiente s.p.a." userId="571520f7-d672-4919-953a-624317b8718f" providerId="ADAL" clId="{E1E5C1E2-5C7E-48CC-A8F9-E1C14D43AFD6}" dt="2023-03-05T18:38:32.629" v="2096" actId="1076"/>
          <ac:spMkLst>
            <pc:docMk/>
            <pc:sldMk cId="3678212473" sldId="2134808117"/>
            <ac:spMk id="336" creationId="{DB1BA590-5BBD-47C2-92A6-0C01242C8EA2}"/>
          </ac:spMkLst>
        </pc:spChg>
        <pc:spChg chg="mod topLvl">
          <ac:chgData name="Matteo Speri - ambiente s.p.a." userId="571520f7-d672-4919-953a-624317b8718f" providerId="ADAL" clId="{E1E5C1E2-5C7E-48CC-A8F9-E1C14D43AFD6}" dt="2023-03-05T18:37:39.993" v="2086" actId="14100"/>
          <ac:spMkLst>
            <pc:docMk/>
            <pc:sldMk cId="3678212473" sldId="2134808117"/>
            <ac:spMk id="337" creationId="{942822AF-B1E9-FBBC-7D51-ABB0B002AF5E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38" creationId="{92666B81-85F5-E87F-226B-0B96CAC4C744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44" creationId="{FCC89E3D-D677-CED9-E4A7-D84A09932BA1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45" creationId="{CA560B88-A5AC-56E8-3362-6150DFE942BC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46" creationId="{3478EA4A-4547-DA15-5D88-D58E362DC892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47" creationId="{2B0A1177-42E3-916A-7C8D-ACFCE9BC8AC1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48" creationId="{16238F8B-478D-8C3D-AE71-4C7CA9D54FF1}"/>
          </ac:spMkLst>
        </pc:spChg>
        <pc:spChg chg="mod topLvl">
          <ac:chgData name="Matteo Speri - ambiente s.p.a." userId="571520f7-d672-4919-953a-624317b8718f" providerId="ADAL" clId="{E1E5C1E2-5C7E-48CC-A8F9-E1C14D43AFD6}" dt="2023-03-05T18:37:29.040" v="2084" actId="165"/>
          <ac:spMkLst>
            <pc:docMk/>
            <pc:sldMk cId="3678212473" sldId="2134808117"/>
            <ac:spMk id="349" creationId="{F6E859DE-B2A2-EACB-16A9-3AAE90BBA66A}"/>
          </ac:spMkLst>
        </pc:spChg>
        <pc:spChg chg="add mod">
          <ac:chgData name="Matteo Speri - ambiente s.p.a." userId="571520f7-d672-4919-953a-624317b8718f" providerId="ADAL" clId="{E1E5C1E2-5C7E-48CC-A8F9-E1C14D43AFD6}" dt="2023-03-05T20:09:38.988" v="2118" actId="208"/>
          <ac:spMkLst>
            <pc:docMk/>
            <pc:sldMk cId="3678212473" sldId="2134808117"/>
            <ac:spMk id="356" creationId="{ADCEFC75-C780-810E-E933-8C300FA31737}"/>
          </ac:spMkLst>
        </pc:spChg>
        <pc:spChg chg="add mod">
          <ac:chgData name="Matteo Speri - ambiente s.p.a." userId="571520f7-d672-4919-953a-624317b8718f" providerId="ADAL" clId="{E1E5C1E2-5C7E-48CC-A8F9-E1C14D43AFD6}" dt="2023-03-05T18:36:52.276" v="2075" actId="1076"/>
          <ac:spMkLst>
            <pc:docMk/>
            <pc:sldMk cId="3678212473" sldId="2134808117"/>
            <ac:spMk id="357" creationId="{776EBA28-8A84-4640-2AC6-B754DD5856EC}"/>
          </ac:spMkLst>
        </pc:spChg>
        <pc:spChg chg="add mod">
          <ac:chgData name="Matteo Speri - ambiente s.p.a." userId="571520f7-d672-4919-953a-624317b8718f" providerId="ADAL" clId="{E1E5C1E2-5C7E-48CC-A8F9-E1C14D43AFD6}" dt="2023-03-05T18:36:52.276" v="2075" actId="1076"/>
          <ac:spMkLst>
            <pc:docMk/>
            <pc:sldMk cId="3678212473" sldId="2134808117"/>
            <ac:spMk id="358" creationId="{48538A41-2575-7D38-3861-0C388FB3EBF3}"/>
          </ac:spMkLst>
        </pc:spChg>
        <pc:spChg chg="add mod">
          <ac:chgData name="Matteo Speri - ambiente s.p.a." userId="571520f7-d672-4919-953a-624317b8718f" providerId="ADAL" clId="{E1E5C1E2-5C7E-48CC-A8F9-E1C14D43AFD6}" dt="2023-03-05T18:36:52.276" v="2075" actId="1076"/>
          <ac:spMkLst>
            <pc:docMk/>
            <pc:sldMk cId="3678212473" sldId="2134808117"/>
            <ac:spMk id="359" creationId="{C6BD670E-0DD1-90F8-8D3A-08ADF1F7A224}"/>
          </ac:spMkLst>
        </pc:spChg>
        <pc:spChg chg="del mod topLvl">
          <ac:chgData name="Matteo Speri - ambiente s.p.a." userId="571520f7-d672-4919-953a-624317b8718f" providerId="ADAL" clId="{E1E5C1E2-5C7E-48CC-A8F9-E1C14D43AFD6}" dt="2023-03-05T18:37:04.723" v="2081" actId="478"/>
          <ac:spMkLst>
            <pc:docMk/>
            <pc:sldMk cId="3678212473" sldId="2134808117"/>
            <ac:spMk id="362" creationId="{7EE66B34-D61A-FE50-C03B-64A499DB7986}"/>
          </ac:spMkLst>
        </pc:spChg>
        <pc:spChg chg="del mod topLvl">
          <ac:chgData name="Matteo Speri - ambiente s.p.a." userId="571520f7-d672-4919-953a-624317b8718f" providerId="ADAL" clId="{E1E5C1E2-5C7E-48CC-A8F9-E1C14D43AFD6}" dt="2023-03-05T18:37:01.908" v="2080" actId="478"/>
          <ac:spMkLst>
            <pc:docMk/>
            <pc:sldMk cId="3678212473" sldId="2134808117"/>
            <ac:spMk id="365" creationId="{1D3BDFB4-4FD2-07B8-5B39-965685138DCE}"/>
          </ac:spMkLst>
        </pc:spChg>
        <pc:spChg chg="mod">
          <ac:chgData name="Matteo Speri - ambiente s.p.a." userId="571520f7-d672-4919-953a-624317b8718f" providerId="ADAL" clId="{E1E5C1E2-5C7E-48CC-A8F9-E1C14D43AFD6}" dt="2023-03-05T18:36:52.276" v="2075" actId="1076"/>
          <ac:spMkLst>
            <pc:docMk/>
            <pc:sldMk cId="3678212473" sldId="2134808117"/>
            <ac:spMk id="368" creationId="{5758AA7D-FB30-CD6C-5D28-D726A721EFE3}"/>
          </ac:spMkLst>
        </pc:spChg>
        <pc:spChg chg="add mod">
          <ac:chgData name="Matteo Speri - ambiente s.p.a." userId="571520f7-d672-4919-953a-624317b8718f" providerId="ADAL" clId="{E1E5C1E2-5C7E-48CC-A8F9-E1C14D43AFD6}" dt="2023-03-05T20:09:43.534" v="2119" actId="208"/>
          <ac:spMkLst>
            <pc:docMk/>
            <pc:sldMk cId="3678212473" sldId="2134808117"/>
            <ac:spMk id="369" creationId="{AFAE19C0-3D16-2B91-237B-CB2C8640AB89}"/>
          </ac:spMkLst>
        </pc:spChg>
        <pc:spChg chg="add mod">
          <ac:chgData name="Matteo Speri - ambiente s.p.a." userId="571520f7-d672-4919-953a-624317b8718f" providerId="ADAL" clId="{E1E5C1E2-5C7E-48CC-A8F9-E1C14D43AFD6}" dt="2023-03-05T20:10:06.399" v="2124" actId="1076"/>
          <ac:spMkLst>
            <pc:docMk/>
            <pc:sldMk cId="3678212473" sldId="2134808117"/>
            <ac:spMk id="372" creationId="{0D477134-3BDA-9E4C-4F38-23CF4000B127}"/>
          </ac:spMkLst>
        </pc:spChg>
        <pc:spChg chg="add mod">
          <ac:chgData name="Matteo Speri - ambiente s.p.a." userId="571520f7-d672-4919-953a-624317b8718f" providerId="ADAL" clId="{E1E5C1E2-5C7E-48CC-A8F9-E1C14D43AFD6}" dt="2023-03-05T20:28:17.120" v="2135" actId="1076"/>
          <ac:spMkLst>
            <pc:docMk/>
            <pc:sldMk cId="3678212473" sldId="2134808117"/>
            <ac:spMk id="373" creationId="{5AD411A6-2F9D-7A5C-A98E-A8C65DE35D36}"/>
          </ac:spMkLst>
        </pc:spChg>
        <pc:spChg chg="add mod">
          <ac:chgData name="Matteo Speri - ambiente s.p.a." userId="571520f7-d672-4919-953a-624317b8718f" providerId="ADAL" clId="{E1E5C1E2-5C7E-48CC-A8F9-E1C14D43AFD6}" dt="2023-03-05T20:39:44.769" v="2161" actId="14100"/>
          <ac:spMkLst>
            <pc:docMk/>
            <pc:sldMk cId="3678212473" sldId="2134808117"/>
            <ac:spMk id="374" creationId="{A79584F7-0137-0E57-3DC2-7594A8D2F33E}"/>
          </ac:spMkLst>
        </pc:spChg>
        <pc:spChg chg="add mod">
          <ac:chgData name="Matteo Speri - ambiente s.p.a." userId="571520f7-d672-4919-953a-624317b8718f" providerId="ADAL" clId="{E1E5C1E2-5C7E-48CC-A8F9-E1C14D43AFD6}" dt="2023-03-05T20:28:30.075" v="2139" actId="1076"/>
          <ac:spMkLst>
            <pc:docMk/>
            <pc:sldMk cId="3678212473" sldId="2134808117"/>
            <ac:spMk id="375" creationId="{39598C18-4140-3D6A-55CC-88A173564745}"/>
          </ac:spMkLst>
        </pc:spChg>
        <pc:grpChg chg="add del mod">
          <ac:chgData name="Matteo Speri - ambiente s.p.a." userId="571520f7-d672-4919-953a-624317b8718f" providerId="ADAL" clId="{E1E5C1E2-5C7E-48CC-A8F9-E1C14D43AFD6}" dt="2023-03-05T18:36:23.677" v="2069"/>
          <ac:grpSpMkLst>
            <pc:docMk/>
            <pc:sldMk cId="3678212473" sldId="2134808117"/>
            <ac:grpSpMk id="2" creationId="{F4C6B7F5-82CC-D509-CBF9-BCFEF291137B}"/>
          </ac:grpSpMkLst>
        </pc:grpChg>
        <pc:grpChg chg="mod">
          <ac:chgData name="Matteo Speri - ambiente s.p.a." userId="571520f7-d672-4919-953a-624317b8718f" providerId="ADAL" clId="{E1E5C1E2-5C7E-48CC-A8F9-E1C14D43AFD6}" dt="2023-03-05T18:36:20.145" v="2068"/>
          <ac:grpSpMkLst>
            <pc:docMk/>
            <pc:sldMk cId="3678212473" sldId="2134808117"/>
            <ac:grpSpMk id="34" creationId="{8ADCA8A5-68A8-447A-98FA-FD4BDFD50659}"/>
          </ac:grpSpMkLst>
        </pc:grpChg>
        <pc:grpChg chg="mod">
          <ac:chgData name="Matteo Speri - ambiente s.p.a." userId="571520f7-d672-4919-953a-624317b8718f" providerId="ADAL" clId="{E1E5C1E2-5C7E-48CC-A8F9-E1C14D43AFD6}" dt="2023-03-05T18:36:20.145" v="2068"/>
          <ac:grpSpMkLst>
            <pc:docMk/>
            <pc:sldMk cId="3678212473" sldId="2134808117"/>
            <ac:grpSpMk id="35" creationId="{901087C0-4FA1-58ED-F0C7-01DEF6547DB0}"/>
          </ac:grpSpMkLst>
        </pc:grpChg>
        <pc:grpChg chg="mod">
          <ac:chgData name="Matteo Speri - ambiente s.p.a." userId="571520f7-d672-4919-953a-624317b8718f" providerId="ADAL" clId="{E1E5C1E2-5C7E-48CC-A8F9-E1C14D43AFD6}" dt="2023-03-05T18:36:20.145" v="2068"/>
          <ac:grpSpMkLst>
            <pc:docMk/>
            <pc:sldMk cId="3678212473" sldId="2134808117"/>
            <ac:grpSpMk id="39" creationId="{4D234016-96E0-69FE-EDD5-7BA3CCD22B12}"/>
          </ac:grpSpMkLst>
        </pc:grpChg>
        <pc:grpChg chg="mod">
          <ac:chgData name="Matteo Speri - ambiente s.p.a." userId="571520f7-d672-4919-953a-624317b8718f" providerId="ADAL" clId="{E1E5C1E2-5C7E-48CC-A8F9-E1C14D43AFD6}" dt="2023-03-05T18:36:41.799" v="2070"/>
          <ac:grpSpMkLst>
            <pc:docMk/>
            <pc:sldMk cId="3678212473" sldId="2134808117"/>
            <ac:grpSpMk id="84" creationId="{B8B02620-6F31-2A6C-0D9A-46669D68BF5D}"/>
          </ac:grpSpMkLst>
        </pc:grpChg>
        <pc:grpChg chg="mod">
          <ac:chgData name="Matteo Speri - ambiente s.p.a." userId="571520f7-d672-4919-953a-624317b8718f" providerId="ADAL" clId="{E1E5C1E2-5C7E-48CC-A8F9-E1C14D43AFD6}" dt="2023-03-05T18:36:41.799" v="2070"/>
          <ac:grpSpMkLst>
            <pc:docMk/>
            <pc:sldMk cId="3678212473" sldId="2134808117"/>
            <ac:grpSpMk id="85" creationId="{E34BD5E9-643D-F099-DA02-2999D1812F7F}"/>
          </ac:grpSpMkLst>
        </pc:grpChg>
        <pc:grpChg chg="mod">
          <ac:chgData name="Matteo Speri - ambiente s.p.a." userId="571520f7-d672-4919-953a-624317b8718f" providerId="ADAL" clId="{E1E5C1E2-5C7E-48CC-A8F9-E1C14D43AFD6}" dt="2023-03-05T18:36:41.799" v="2070"/>
          <ac:grpSpMkLst>
            <pc:docMk/>
            <pc:sldMk cId="3678212473" sldId="2134808117"/>
            <ac:grpSpMk id="86" creationId="{C93BC13F-B8C5-08E7-E54C-AB4ED6550BB1}"/>
          </ac:grpSpMkLst>
        </pc:grpChg>
        <pc:grpChg chg="add del mod">
          <ac:chgData name="Matteo Speri - ambiente s.p.a." userId="571520f7-d672-4919-953a-624317b8718f" providerId="ADAL" clId="{E1E5C1E2-5C7E-48CC-A8F9-E1C14D43AFD6}" dt="2023-03-05T18:36:46.446" v="2073"/>
          <ac:grpSpMkLst>
            <pc:docMk/>
            <pc:sldMk cId="3678212473" sldId="2134808117"/>
            <ac:grpSpMk id="268" creationId="{99052804-1446-FC9D-0126-BFF552E4D69B}"/>
          </ac:grpSpMkLst>
        </pc:grpChg>
        <pc:grpChg chg="add del mod">
          <ac:chgData name="Matteo Speri - ambiente s.p.a." userId="571520f7-d672-4919-953a-624317b8718f" providerId="ADAL" clId="{E1E5C1E2-5C7E-48CC-A8F9-E1C14D43AFD6}" dt="2023-03-05T18:36:46.446" v="2073"/>
          <ac:grpSpMkLst>
            <pc:docMk/>
            <pc:sldMk cId="3678212473" sldId="2134808117"/>
            <ac:grpSpMk id="295" creationId="{DA6D06CC-F895-F601-8943-DE09184974E3}"/>
          </ac:grpSpMkLst>
        </pc:grpChg>
        <pc:grpChg chg="add del mod">
          <ac:chgData name="Matteo Speri - ambiente s.p.a." userId="571520f7-d672-4919-953a-624317b8718f" providerId="ADAL" clId="{E1E5C1E2-5C7E-48CC-A8F9-E1C14D43AFD6}" dt="2023-03-05T18:36:46.446" v="2073"/>
          <ac:grpSpMkLst>
            <pc:docMk/>
            <pc:sldMk cId="3678212473" sldId="2134808117"/>
            <ac:grpSpMk id="298" creationId="{5F58A7F9-C3C0-09FB-4FAC-C25A5A0AC721}"/>
          </ac:grpSpMkLst>
        </pc:grpChg>
        <pc:grpChg chg="add del mod">
          <ac:chgData name="Matteo Speri - ambiente s.p.a." userId="571520f7-d672-4919-953a-624317b8718f" providerId="ADAL" clId="{E1E5C1E2-5C7E-48CC-A8F9-E1C14D43AFD6}" dt="2023-03-05T18:36:46.446" v="2073"/>
          <ac:grpSpMkLst>
            <pc:docMk/>
            <pc:sldMk cId="3678212473" sldId="2134808117"/>
            <ac:grpSpMk id="301" creationId="{B6C06632-75B0-5AFB-DE88-BAD61394C8CB}"/>
          </ac:grpSpMkLst>
        </pc:grpChg>
        <pc:grpChg chg="add del mod">
          <ac:chgData name="Matteo Speri - ambiente s.p.a." userId="571520f7-d672-4919-953a-624317b8718f" providerId="ADAL" clId="{E1E5C1E2-5C7E-48CC-A8F9-E1C14D43AFD6}" dt="2023-03-05T18:37:29.040" v="2084" actId="165"/>
          <ac:grpSpMkLst>
            <pc:docMk/>
            <pc:sldMk cId="3678212473" sldId="2134808117"/>
            <ac:grpSpMk id="310" creationId="{368007DE-CCC7-2FA9-EFB4-8AD96F97C935}"/>
          </ac:grpSpMkLst>
        </pc:grpChg>
        <pc:grpChg chg="mod topLvl">
          <ac:chgData name="Matteo Speri - ambiente s.p.a." userId="571520f7-d672-4919-953a-624317b8718f" providerId="ADAL" clId="{E1E5C1E2-5C7E-48CC-A8F9-E1C14D43AFD6}" dt="2023-03-05T18:37:29.040" v="2084" actId="165"/>
          <ac:grpSpMkLst>
            <pc:docMk/>
            <pc:sldMk cId="3678212473" sldId="2134808117"/>
            <ac:grpSpMk id="341" creationId="{4CCC1BA6-985D-AA2E-090F-CE55CBBDAD7D}"/>
          </ac:grpSpMkLst>
        </pc:grpChg>
        <pc:grpChg chg="mod topLvl">
          <ac:chgData name="Matteo Speri - ambiente s.p.a." userId="571520f7-d672-4919-953a-624317b8718f" providerId="ADAL" clId="{E1E5C1E2-5C7E-48CC-A8F9-E1C14D43AFD6}" dt="2023-03-05T18:37:29.040" v="2084" actId="165"/>
          <ac:grpSpMkLst>
            <pc:docMk/>
            <pc:sldMk cId="3678212473" sldId="2134808117"/>
            <ac:grpSpMk id="342" creationId="{69EA48F8-4CB0-4B71-B279-91772E71A0DA}"/>
          </ac:grpSpMkLst>
        </pc:grpChg>
        <pc:grpChg chg="mod topLvl">
          <ac:chgData name="Matteo Speri - ambiente s.p.a." userId="571520f7-d672-4919-953a-624317b8718f" providerId="ADAL" clId="{E1E5C1E2-5C7E-48CC-A8F9-E1C14D43AFD6}" dt="2023-03-05T18:37:29.040" v="2084" actId="165"/>
          <ac:grpSpMkLst>
            <pc:docMk/>
            <pc:sldMk cId="3678212473" sldId="2134808117"/>
            <ac:grpSpMk id="343" creationId="{65F89275-2378-1C93-1E2E-64F163716B5E}"/>
          </ac:grpSpMkLst>
        </pc:grpChg>
        <pc:grpChg chg="add del mod">
          <ac:chgData name="Matteo Speri - ambiente s.p.a." userId="571520f7-d672-4919-953a-624317b8718f" providerId="ADAL" clId="{E1E5C1E2-5C7E-48CC-A8F9-E1C14D43AFD6}" dt="2023-03-05T18:37:04.723" v="2081" actId="478"/>
          <ac:grpSpMkLst>
            <pc:docMk/>
            <pc:sldMk cId="3678212473" sldId="2134808117"/>
            <ac:grpSpMk id="360" creationId="{0A6140E8-A590-DB32-BDA0-FA1B16539D83}"/>
          </ac:grpSpMkLst>
        </pc:grpChg>
        <pc:grpChg chg="add del mod">
          <ac:chgData name="Matteo Speri - ambiente s.p.a." userId="571520f7-d672-4919-953a-624317b8718f" providerId="ADAL" clId="{E1E5C1E2-5C7E-48CC-A8F9-E1C14D43AFD6}" dt="2023-03-05T18:36:59.394" v="2078" actId="478"/>
          <ac:grpSpMkLst>
            <pc:docMk/>
            <pc:sldMk cId="3678212473" sldId="2134808117"/>
            <ac:grpSpMk id="363" creationId="{B25CB110-9E51-E6CD-4D92-5331F20CA7E0}"/>
          </ac:grpSpMkLst>
        </pc:grpChg>
        <pc:grpChg chg="add del mod">
          <ac:chgData name="Matteo Speri - ambiente s.p.a." userId="571520f7-d672-4919-953a-624317b8718f" providerId="ADAL" clId="{E1E5C1E2-5C7E-48CC-A8F9-E1C14D43AFD6}" dt="2023-03-05T18:36:57.268" v="2076" actId="478"/>
          <ac:grpSpMkLst>
            <pc:docMk/>
            <pc:sldMk cId="3678212473" sldId="2134808117"/>
            <ac:grpSpMk id="366" creationId="{AC8954CF-B1BC-ECF2-732B-32C75DB128D5}"/>
          </ac:grpSpMkLst>
        </pc:grpChg>
        <pc:picChg chg="del mod">
          <ac:chgData name="Matteo Speri - ambiente s.p.a." userId="571520f7-d672-4919-953a-624317b8718f" providerId="ADAL" clId="{E1E5C1E2-5C7E-48CC-A8F9-E1C14D43AFD6}" dt="2023-03-05T18:36:09.099" v="2067" actId="478"/>
          <ac:picMkLst>
            <pc:docMk/>
            <pc:sldMk cId="3678212473" sldId="2134808117"/>
            <ac:picMk id="5" creationId="{FBEA7290-FF7E-4852-815B-021D86C5A98D}"/>
          </ac:picMkLst>
        </pc:picChg>
        <pc:picChg chg="mod">
          <ac:chgData name="Matteo Speri - ambiente s.p.a." userId="571520f7-d672-4919-953a-624317b8718f" providerId="ADAL" clId="{E1E5C1E2-5C7E-48CC-A8F9-E1C14D43AFD6}" dt="2023-03-05T18:36:20.145" v="2068"/>
          <ac:picMkLst>
            <pc:docMk/>
            <pc:sldMk cId="3678212473" sldId="2134808117"/>
            <ac:picMk id="32" creationId="{68BEA118-F6EB-492B-52B6-6E60EEBDD16A}"/>
          </ac:picMkLst>
        </pc:picChg>
        <pc:picChg chg="mod">
          <ac:chgData name="Matteo Speri - ambiente s.p.a." userId="571520f7-d672-4919-953a-624317b8718f" providerId="ADAL" clId="{E1E5C1E2-5C7E-48CC-A8F9-E1C14D43AFD6}" dt="2023-03-05T18:36:20.145" v="2068"/>
          <ac:picMkLst>
            <pc:docMk/>
            <pc:sldMk cId="3678212473" sldId="2134808117"/>
            <ac:picMk id="33" creationId="{91CFCB0D-E611-0A0F-E425-D899F9F51AB5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82" creationId="{BAAC3089-738B-95ED-C54F-3F816A0D7619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83" creationId="{EB038E8B-8080-00AF-ED8E-497BB8550668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93" creationId="{F600EC28-4B1B-CE37-BF03-6612DB6B70E5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94" creationId="{8A2DBD7C-776D-01EA-162F-C54FC1518099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95" creationId="{1F98EF9F-945F-9ACD-BD63-3EC2287E27A9}"/>
          </ac:picMkLst>
        </pc:picChg>
        <pc:picChg chg="mod">
          <ac:chgData name="Matteo Speri - ambiente s.p.a." userId="571520f7-d672-4919-953a-624317b8718f" providerId="ADAL" clId="{E1E5C1E2-5C7E-48CC-A8F9-E1C14D43AFD6}" dt="2023-03-05T18:36:20.145" v="2068"/>
          <ac:picMkLst>
            <pc:docMk/>
            <pc:sldMk cId="3678212473" sldId="2134808117"/>
            <ac:picMk id="259" creationId="{C4A745B1-FA78-1070-07A8-9316A27A1FF1}"/>
          </ac:picMkLst>
        </pc:picChg>
        <pc:picChg chg="mod">
          <ac:chgData name="Matteo Speri - ambiente s.p.a." userId="571520f7-d672-4919-953a-624317b8718f" providerId="ADAL" clId="{E1E5C1E2-5C7E-48CC-A8F9-E1C14D43AFD6}" dt="2023-03-05T18:36:20.145" v="2068"/>
          <ac:picMkLst>
            <pc:docMk/>
            <pc:sldMk cId="3678212473" sldId="2134808117"/>
            <ac:picMk id="260" creationId="{AE828F0F-AF05-BE14-4CE7-AFDB5F5624B9}"/>
          </ac:picMkLst>
        </pc:picChg>
        <pc:picChg chg="mod">
          <ac:chgData name="Matteo Speri - ambiente s.p.a." userId="571520f7-d672-4919-953a-624317b8718f" providerId="ADAL" clId="{E1E5C1E2-5C7E-48CC-A8F9-E1C14D43AFD6}" dt="2023-03-05T18:36:20.145" v="2068"/>
          <ac:picMkLst>
            <pc:docMk/>
            <pc:sldMk cId="3678212473" sldId="2134808117"/>
            <ac:picMk id="261" creationId="{F37A34E9-4ACC-9CFC-6FDE-F3B694FB991D}"/>
          </ac:picMkLst>
        </pc:picChg>
        <pc:picChg chg="mod">
          <ac:chgData name="Matteo Speri - ambiente s.p.a." userId="571520f7-d672-4919-953a-624317b8718f" providerId="ADAL" clId="{E1E5C1E2-5C7E-48CC-A8F9-E1C14D43AFD6}" dt="2023-03-05T18:36:20.145" v="2068"/>
          <ac:picMkLst>
            <pc:docMk/>
            <pc:sldMk cId="3678212473" sldId="2134808117"/>
            <ac:picMk id="262" creationId="{9F7CEC37-904E-A092-C8D4-0B2EC1122A1B}"/>
          </ac:picMkLst>
        </pc:picChg>
        <pc:picChg chg="mod">
          <ac:chgData name="Matteo Speri - ambiente s.p.a." userId="571520f7-d672-4919-953a-624317b8718f" providerId="ADAL" clId="{E1E5C1E2-5C7E-48CC-A8F9-E1C14D43AFD6}" dt="2023-03-05T18:36:20.145" v="2068"/>
          <ac:picMkLst>
            <pc:docMk/>
            <pc:sldMk cId="3678212473" sldId="2134808117"/>
            <ac:picMk id="263" creationId="{369CEC4B-862E-F414-A547-FA8FDB02C8EB}"/>
          </ac:picMkLst>
        </pc:picChg>
        <pc:picChg chg="mod">
          <ac:chgData name="Matteo Speri - ambiente s.p.a." userId="571520f7-d672-4919-953a-624317b8718f" providerId="ADAL" clId="{E1E5C1E2-5C7E-48CC-A8F9-E1C14D43AFD6}" dt="2023-03-05T18:36:20.145" v="2068"/>
          <ac:picMkLst>
            <pc:docMk/>
            <pc:sldMk cId="3678212473" sldId="2134808117"/>
            <ac:picMk id="264" creationId="{2F873155-CC88-F68E-AE7E-7A8F481C56E9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288" creationId="{94C32872-4ACC-88E7-F2B6-D58CD9496FAD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289" creationId="{101A6AA0-DDD9-CCF9-6296-605C01A140E9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290" creationId="{251249DA-CBEB-6BD5-6B82-77C850C255EC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296" creationId="{DC872FE0-8DA0-7DA0-F728-A89B98AC98EC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299" creationId="{429A2927-5803-432C-8EA0-7F84C570C082}"/>
          </ac:picMkLst>
        </pc:picChg>
        <pc:picChg chg="mod">
          <ac:chgData name="Matteo Speri - ambiente s.p.a." userId="571520f7-d672-4919-953a-624317b8718f" providerId="ADAL" clId="{E1E5C1E2-5C7E-48CC-A8F9-E1C14D43AFD6}" dt="2023-03-05T18:36:41.799" v="2070"/>
          <ac:picMkLst>
            <pc:docMk/>
            <pc:sldMk cId="3678212473" sldId="2134808117"/>
            <ac:picMk id="302" creationId="{F8983BDB-B318-362D-AEAA-A8DF6D3B0A38}"/>
          </ac:picMkLst>
        </pc:picChg>
        <pc:picChg chg="add del mod">
          <ac:chgData name="Matteo Speri - ambiente s.p.a." userId="571520f7-d672-4919-953a-624317b8718f" providerId="ADAL" clId="{E1E5C1E2-5C7E-48CC-A8F9-E1C14D43AFD6}" dt="2023-03-05T18:36:46.446" v="2073"/>
          <ac:picMkLst>
            <pc:docMk/>
            <pc:sldMk cId="3678212473" sldId="2134808117"/>
            <ac:picMk id="305" creationId="{E797F192-4D4D-DF38-50B5-A3D14F4FADBB}"/>
          </ac:picMkLst>
        </pc:picChg>
        <pc:picChg chg="add del mod">
          <ac:chgData name="Matteo Speri - ambiente s.p.a." userId="571520f7-d672-4919-953a-624317b8718f" providerId="ADAL" clId="{E1E5C1E2-5C7E-48CC-A8F9-E1C14D43AFD6}" dt="2023-03-05T18:36:46.446" v="2073"/>
          <ac:picMkLst>
            <pc:docMk/>
            <pc:sldMk cId="3678212473" sldId="2134808117"/>
            <ac:picMk id="306" creationId="{E2F756F0-FF53-6B06-ADE9-954C3D01044B}"/>
          </ac:picMkLst>
        </pc:picChg>
        <pc:picChg chg="mod topLvl">
          <ac:chgData name="Matteo Speri - ambiente s.p.a." userId="571520f7-d672-4919-953a-624317b8718f" providerId="ADAL" clId="{E1E5C1E2-5C7E-48CC-A8F9-E1C14D43AFD6}" dt="2023-03-05T18:37:29.040" v="2084" actId="165"/>
          <ac:picMkLst>
            <pc:docMk/>
            <pc:sldMk cId="3678212473" sldId="2134808117"/>
            <ac:picMk id="339" creationId="{88580578-AF9B-0A38-CA34-F3D20BFE8BFC}"/>
          </ac:picMkLst>
        </pc:picChg>
        <pc:picChg chg="mod topLvl">
          <ac:chgData name="Matteo Speri - ambiente s.p.a." userId="571520f7-d672-4919-953a-624317b8718f" providerId="ADAL" clId="{E1E5C1E2-5C7E-48CC-A8F9-E1C14D43AFD6}" dt="2023-03-05T18:37:29.040" v="2084" actId="165"/>
          <ac:picMkLst>
            <pc:docMk/>
            <pc:sldMk cId="3678212473" sldId="2134808117"/>
            <ac:picMk id="340" creationId="{BE07946A-4F3D-65C6-DEDD-530E32B33F0F}"/>
          </ac:picMkLst>
        </pc:picChg>
        <pc:picChg chg="mod">
          <ac:chgData name="Matteo Speri - ambiente s.p.a." userId="571520f7-d672-4919-953a-624317b8718f" providerId="ADAL" clId="{E1E5C1E2-5C7E-48CC-A8F9-E1C14D43AFD6}" dt="2023-03-05T18:37:29.040" v="2084" actId="165"/>
          <ac:picMkLst>
            <pc:docMk/>
            <pc:sldMk cId="3678212473" sldId="2134808117"/>
            <ac:picMk id="350" creationId="{EA767637-E46B-7F3E-47C9-0C10CC8B8A80}"/>
          </ac:picMkLst>
        </pc:picChg>
        <pc:picChg chg="mod">
          <ac:chgData name="Matteo Speri - ambiente s.p.a." userId="571520f7-d672-4919-953a-624317b8718f" providerId="ADAL" clId="{E1E5C1E2-5C7E-48CC-A8F9-E1C14D43AFD6}" dt="2023-03-05T18:37:29.040" v="2084" actId="165"/>
          <ac:picMkLst>
            <pc:docMk/>
            <pc:sldMk cId="3678212473" sldId="2134808117"/>
            <ac:picMk id="351" creationId="{52AB8F2C-643F-3FDD-1FAF-F8883F87F521}"/>
          </ac:picMkLst>
        </pc:picChg>
        <pc:picChg chg="mod">
          <ac:chgData name="Matteo Speri - ambiente s.p.a." userId="571520f7-d672-4919-953a-624317b8718f" providerId="ADAL" clId="{E1E5C1E2-5C7E-48CC-A8F9-E1C14D43AFD6}" dt="2023-03-05T18:37:29.040" v="2084" actId="165"/>
          <ac:picMkLst>
            <pc:docMk/>
            <pc:sldMk cId="3678212473" sldId="2134808117"/>
            <ac:picMk id="352" creationId="{50060CD0-6123-9051-1D93-D4638E422B01}"/>
          </ac:picMkLst>
        </pc:picChg>
        <pc:picChg chg="mod">
          <ac:chgData name="Matteo Speri - ambiente s.p.a." userId="571520f7-d672-4919-953a-624317b8718f" providerId="ADAL" clId="{E1E5C1E2-5C7E-48CC-A8F9-E1C14D43AFD6}" dt="2023-03-05T18:37:29.040" v="2084" actId="165"/>
          <ac:picMkLst>
            <pc:docMk/>
            <pc:sldMk cId="3678212473" sldId="2134808117"/>
            <ac:picMk id="353" creationId="{DFB0EB93-1C52-0DE8-7450-A9CDCD454D0E}"/>
          </ac:picMkLst>
        </pc:picChg>
        <pc:picChg chg="mod">
          <ac:chgData name="Matteo Speri - ambiente s.p.a." userId="571520f7-d672-4919-953a-624317b8718f" providerId="ADAL" clId="{E1E5C1E2-5C7E-48CC-A8F9-E1C14D43AFD6}" dt="2023-03-05T18:37:29.040" v="2084" actId="165"/>
          <ac:picMkLst>
            <pc:docMk/>
            <pc:sldMk cId="3678212473" sldId="2134808117"/>
            <ac:picMk id="354" creationId="{3BC232E8-8E8E-8829-6C5F-6186DE20705D}"/>
          </ac:picMkLst>
        </pc:picChg>
        <pc:picChg chg="mod">
          <ac:chgData name="Matteo Speri - ambiente s.p.a." userId="571520f7-d672-4919-953a-624317b8718f" providerId="ADAL" clId="{E1E5C1E2-5C7E-48CC-A8F9-E1C14D43AFD6}" dt="2023-03-05T18:37:29.040" v="2084" actId="165"/>
          <ac:picMkLst>
            <pc:docMk/>
            <pc:sldMk cId="3678212473" sldId="2134808117"/>
            <ac:picMk id="355" creationId="{FA87B69D-0CC8-C5E9-3388-984E7DC4E293}"/>
          </ac:picMkLst>
        </pc:picChg>
        <pc:picChg chg="del mod topLvl">
          <ac:chgData name="Matteo Speri - ambiente s.p.a." userId="571520f7-d672-4919-953a-624317b8718f" providerId="ADAL" clId="{E1E5C1E2-5C7E-48CC-A8F9-E1C14D43AFD6}" dt="2023-03-05T18:37:05.339" v="2082" actId="478"/>
          <ac:picMkLst>
            <pc:docMk/>
            <pc:sldMk cId="3678212473" sldId="2134808117"/>
            <ac:picMk id="361" creationId="{E79E1CA8-53B4-2507-023D-C3308D4C3B13}"/>
          </ac:picMkLst>
        </pc:picChg>
        <pc:picChg chg="del mod topLvl">
          <ac:chgData name="Matteo Speri - ambiente s.p.a." userId="571520f7-d672-4919-953a-624317b8718f" providerId="ADAL" clId="{E1E5C1E2-5C7E-48CC-A8F9-E1C14D43AFD6}" dt="2023-03-05T18:36:59.394" v="2078" actId="478"/>
          <ac:picMkLst>
            <pc:docMk/>
            <pc:sldMk cId="3678212473" sldId="2134808117"/>
            <ac:picMk id="364" creationId="{C6776B15-23C4-73C7-64EC-352998B768AA}"/>
          </ac:picMkLst>
        </pc:picChg>
        <pc:picChg chg="mod">
          <ac:chgData name="Matteo Speri - ambiente s.p.a." userId="571520f7-d672-4919-953a-624317b8718f" providerId="ADAL" clId="{E1E5C1E2-5C7E-48CC-A8F9-E1C14D43AFD6}" dt="2023-03-05T18:36:52.276" v="2075" actId="1076"/>
          <ac:picMkLst>
            <pc:docMk/>
            <pc:sldMk cId="3678212473" sldId="2134808117"/>
            <ac:picMk id="367" creationId="{6E9F166A-6382-62AF-4D08-F6FAED6C8764}"/>
          </ac:picMkLst>
        </pc:picChg>
        <pc:picChg chg="add mod">
          <ac:chgData name="Matteo Speri - ambiente s.p.a." userId="571520f7-d672-4919-953a-624317b8718f" providerId="ADAL" clId="{E1E5C1E2-5C7E-48CC-A8F9-E1C14D43AFD6}" dt="2023-03-05T20:37:58.127" v="2153" actId="1076"/>
          <ac:picMkLst>
            <pc:docMk/>
            <pc:sldMk cId="3678212473" sldId="2134808117"/>
            <ac:picMk id="370" creationId="{F68298C8-56DD-F3E8-10EA-85FA55047C72}"/>
          </ac:picMkLst>
        </pc:picChg>
        <pc:picChg chg="add mod">
          <ac:chgData name="Matteo Speri - ambiente s.p.a." userId="571520f7-d672-4919-953a-624317b8718f" providerId="ADAL" clId="{E1E5C1E2-5C7E-48CC-A8F9-E1C14D43AFD6}" dt="2023-03-05T18:36:52.276" v="2075" actId="1076"/>
          <ac:picMkLst>
            <pc:docMk/>
            <pc:sldMk cId="3678212473" sldId="2134808117"/>
            <ac:picMk id="371" creationId="{0F9A302F-DA11-C3E9-238C-A92200E6AC0B}"/>
          </ac:picMkLst>
        </pc:picChg>
      </pc:sldChg>
      <pc:sldChg chg="addSp delSp modSp mod modAnim">
        <pc:chgData name="Matteo Speri - ambiente s.p.a." userId="571520f7-d672-4919-953a-624317b8718f" providerId="ADAL" clId="{E1E5C1E2-5C7E-48CC-A8F9-E1C14D43AFD6}" dt="2023-03-05T16:32:44.620" v="1328" actId="1076"/>
        <pc:sldMkLst>
          <pc:docMk/>
          <pc:sldMk cId="911417021" sldId="2134808119"/>
        </pc:sldMkLst>
        <pc:spChg chg="mod">
          <ac:chgData name="Matteo Speri - ambiente s.p.a." userId="571520f7-d672-4919-953a-624317b8718f" providerId="ADAL" clId="{E1E5C1E2-5C7E-48CC-A8F9-E1C14D43AFD6}" dt="2023-03-05T16:31:19.395" v="1293" actId="14100"/>
          <ac:spMkLst>
            <pc:docMk/>
            <pc:sldMk cId="911417021" sldId="2134808119"/>
            <ac:spMk id="8" creationId="{75B62B1A-956B-4450-0595-3AB760B33253}"/>
          </ac:spMkLst>
        </pc:spChg>
        <pc:spChg chg="add mod">
          <ac:chgData name="Matteo Speri - ambiente s.p.a." userId="571520f7-d672-4919-953a-624317b8718f" providerId="ADAL" clId="{E1E5C1E2-5C7E-48CC-A8F9-E1C14D43AFD6}" dt="2023-03-05T16:32:24.902" v="1325" actId="1076"/>
          <ac:spMkLst>
            <pc:docMk/>
            <pc:sldMk cId="911417021" sldId="2134808119"/>
            <ac:spMk id="16" creationId="{3238F983-09B7-8D7F-5F3D-24104F511DAD}"/>
          </ac:spMkLst>
        </pc:spChg>
        <pc:spChg chg="add mod">
          <ac:chgData name="Matteo Speri - ambiente s.p.a." userId="571520f7-d672-4919-953a-624317b8718f" providerId="ADAL" clId="{E1E5C1E2-5C7E-48CC-A8F9-E1C14D43AFD6}" dt="2023-03-05T16:31:57.585" v="1316" actId="20577"/>
          <ac:spMkLst>
            <pc:docMk/>
            <pc:sldMk cId="911417021" sldId="2134808119"/>
            <ac:spMk id="18" creationId="{B5D37ED1-90D0-1ACF-54E1-1C4D91814C50}"/>
          </ac:spMkLst>
        </pc:spChg>
        <pc:spChg chg="del">
          <ac:chgData name="Matteo Speri - ambiente s.p.a." userId="571520f7-d672-4919-953a-624317b8718f" providerId="ADAL" clId="{E1E5C1E2-5C7E-48CC-A8F9-E1C14D43AFD6}" dt="2023-03-05T16:32:07.553" v="1321" actId="478"/>
          <ac:spMkLst>
            <pc:docMk/>
            <pc:sldMk cId="911417021" sldId="2134808119"/>
            <ac:spMk id="23" creationId="{669480AE-CFC0-472B-8250-F311A5EB3445}"/>
          </ac:spMkLst>
        </pc:spChg>
        <pc:spChg chg="mod">
          <ac:chgData name="Matteo Speri - ambiente s.p.a." userId="571520f7-d672-4919-953a-624317b8718f" providerId="ADAL" clId="{E1E5C1E2-5C7E-48CC-A8F9-E1C14D43AFD6}" dt="2023-03-05T16:31:24.260" v="1294" actId="1076"/>
          <ac:spMkLst>
            <pc:docMk/>
            <pc:sldMk cId="911417021" sldId="2134808119"/>
            <ac:spMk id="31" creationId="{4537A479-0E0D-48AA-B855-A5481E9DABCC}"/>
          </ac:spMkLst>
        </pc:spChg>
        <pc:grpChg chg="mod">
          <ac:chgData name="Matteo Speri - ambiente s.p.a." userId="571520f7-d672-4919-953a-624317b8718f" providerId="ADAL" clId="{E1E5C1E2-5C7E-48CC-A8F9-E1C14D43AFD6}" dt="2023-03-05T16:32:24.902" v="1325" actId="1076"/>
          <ac:grpSpMkLst>
            <pc:docMk/>
            <pc:sldMk cId="911417021" sldId="2134808119"/>
            <ac:grpSpMk id="9" creationId="{C7C6F58D-1F75-2F3F-577C-81D84AA81581}"/>
          </ac:grpSpMkLst>
        </pc:grpChg>
        <pc:grpChg chg="mod">
          <ac:chgData name="Matteo Speri - ambiente s.p.a." userId="571520f7-d672-4919-953a-624317b8718f" providerId="ADAL" clId="{E1E5C1E2-5C7E-48CC-A8F9-E1C14D43AFD6}" dt="2023-03-05T16:32:38.731" v="1327" actId="1076"/>
          <ac:grpSpMkLst>
            <pc:docMk/>
            <pc:sldMk cId="911417021" sldId="2134808119"/>
            <ac:grpSpMk id="45" creationId="{7FA20292-3BEF-4AE1-ADD3-BE55B77C215E}"/>
          </ac:grpSpMkLst>
        </pc:grpChg>
        <pc:picChg chg="del">
          <ac:chgData name="Matteo Speri - ambiente s.p.a." userId="571520f7-d672-4919-953a-624317b8718f" providerId="ADAL" clId="{E1E5C1E2-5C7E-48CC-A8F9-E1C14D43AFD6}" dt="2023-03-05T16:29:30.096" v="1288" actId="478"/>
          <ac:picMkLst>
            <pc:docMk/>
            <pc:sldMk cId="911417021" sldId="2134808119"/>
            <ac:picMk id="3" creationId="{E4ECD0B3-B1F4-6CF0-9F6C-017C61D2C14B}"/>
          </ac:picMkLst>
        </pc:picChg>
        <pc:picChg chg="add mod">
          <ac:chgData name="Matteo Speri - ambiente s.p.a." userId="571520f7-d672-4919-953a-624317b8718f" providerId="ADAL" clId="{E1E5C1E2-5C7E-48CC-A8F9-E1C14D43AFD6}" dt="2023-03-05T16:32:24.902" v="1325" actId="1076"/>
          <ac:picMkLst>
            <pc:docMk/>
            <pc:sldMk cId="911417021" sldId="2134808119"/>
            <ac:picMk id="17" creationId="{A9BA2135-0FFA-456B-2426-FCE6C00EE83F}"/>
          </ac:picMkLst>
        </pc:picChg>
        <pc:picChg chg="mod">
          <ac:chgData name="Matteo Speri - ambiente s.p.a." userId="571520f7-d672-4919-953a-624317b8718f" providerId="ADAL" clId="{E1E5C1E2-5C7E-48CC-A8F9-E1C14D43AFD6}" dt="2023-03-05T16:32:44.620" v="1328" actId="1076"/>
          <ac:picMkLst>
            <pc:docMk/>
            <pc:sldMk cId="911417021" sldId="2134808119"/>
            <ac:picMk id="38" creationId="{F0E9F694-3BFE-461B-A896-2423CD4B0950}"/>
          </ac:picMkLst>
        </pc:picChg>
      </pc:sldChg>
      <pc:sldChg chg="addSp delSp modSp mod modTransition modAnim">
        <pc:chgData name="Matteo Speri - ambiente s.p.a." userId="571520f7-d672-4919-953a-624317b8718f" providerId="ADAL" clId="{E1E5C1E2-5C7E-48CC-A8F9-E1C14D43AFD6}" dt="2023-03-05T16:35:53.586" v="1341"/>
        <pc:sldMkLst>
          <pc:docMk/>
          <pc:sldMk cId="1702589594" sldId="2134808120"/>
        </pc:sldMkLst>
        <pc:spChg chg="del mod topLvl">
          <ac:chgData name="Matteo Speri - ambiente s.p.a." userId="571520f7-d672-4919-953a-624317b8718f" providerId="ADAL" clId="{E1E5C1E2-5C7E-48CC-A8F9-E1C14D43AFD6}" dt="2023-03-05T14:30:16.150" v="676" actId="478"/>
          <ac:spMkLst>
            <pc:docMk/>
            <pc:sldMk cId="1702589594" sldId="2134808120"/>
            <ac:spMk id="6" creationId="{00000000-0000-0000-0000-000000000000}"/>
          </ac:spMkLst>
        </pc:spChg>
        <pc:spChg chg="del">
          <ac:chgData name="Matteo Speri - ambiente s.p.a." userId="571520f7-d672-4919-953a-624317b8718f" providerId="ADAL" clId="{E1E5C1E2-5C7E-48CC-A8F9-E1C14D43AFD6}" dt="2023-03-05T14:29:57.454" v="667" actId="478"/>
          <ac:spMkLst>
            <pc:docMk/>
            <pc:sldMk cId="1702589594" sldId="2134808120"/>
            <ac:spMk id="7" creationId="{00000000-0000-0000-0000-000000000000}"/>
          </ac:spMkLst>
        </pc:spChg>
        <pc:spChg chg="del">
          <ac:chgData name="Matteo Speri - ambiente s.p.a." userId="571520f7-d672-4919-953a-624317b8718f" providerId="ADAL" clId="{E1E5C1E2-5C7E-48CC-A8F9-E1C14D43AFD6}" dt="2023-03-05T14:29:59.606" v="668" actId="478"/>
          <ac:spMkLst>
            <pc:docMk/>
            <pc:sldMk cId="1702589594" sldId="2134808120"/>
            <ac:spMk id="8" creationId="{00000000-0000-0000-0000-000000000000}"/>
          </ac:spMkLst>
        </pc:spChg>
        <pc:spChg chg="mod topLvl">
          <ac:chgData name="Matteo Speri - ambiente s.p.a." userId="571520f7-d672-4919-953a-624317b8718f" providerId="ADAL" clId="{E1E5C1E2-5C7E-48CC-A8F9-E1C14D43AFD6}" dt="2023-03-05T14:38:17.802" v="851" actId="14100"/>
          <ac:spMkLst>
            <pc:docMk/>
            <pc:sldMk cId="1702589594" sldId="2134808120"/>
            <ac:spMk id="13" creationId="{F9A3F847-72A7-7BAD-5443-0FD13D681A8F}"/>
          </ac:spMkLst>
        </pc:spChg>
        <pc:spChg chg="add del">
          <ac:chgData name="Matteo Speri - ambiente s.p.a." userId="571520f7-d672-4919-953a-624317b8718f" providerId="ADAL" clId="{E1E5C1E2-5C7E-48CC-A8F9-E1C14D43AFD6}" dt="2023-03-05T14:26:21.291" v="620" actId="22"/>
          <ac:spMkLst>
            <pc:docMk/>
            <pc:sldMk cId="1702589594" sldId="2134808120"/>
            <ac:spMk id="17" creationId="{9407F8E6-8EF9-434A-2345-2ACBFA63902F}"/>
          </ac:spMkLst>
        </pc:spChg>
        <pc:spChg chg="add del">
          <ac:chgData name="Matteo Speri - ambiente s.p.a." userId="571520f7-d672-4919-953a-624317b8718f" providerId="ADAL" clId="{E1E5C1E2-5C7E-48CC-A8F9-E1C14D43AFD6}" dt="2023-03-05T14:26:23.584" v="622" actId="22"/>
          <ac:spMkLst>
            <pc:docMk/>
            <pc:sldMk cId="1702589594" sldId="2134808120"/>
            <ac:spMk id="19" creationId="{665C2750-92A3-865E-80B7-55C3C34397E3}"/>
          </ac:spMkLst>
        </pc:spChg>
        <pc:spChg chg="add del mod">
          <ac:chgData name="Matteo Speri - ambiente s.p.a." userId="571520f7-d672-4919-953a-624317b8718f" providerId="ADAL" clId="{E1E5C1E2-5C7E-48CC-A8F9-E1C14D43AFD6}" dt="2023-03-05T14:28:13.903" v="641" actId="22"/>
          <ac:spMkLst>
            <pc:docMk/>
            <pc:sldMk cId="1702589594" sldId="2134808120"/>
            <ac:spMk id="21" creationId="{13929C15-C600-D6C6-D061-CF25F4C62F25}"/>
          </ac:spMkLst>
        </pc:spChg>
        <pc:spChg chg="add mod">
          <ac:chgData name="Matteo Speri - ambiente s.p.a." userId="571520f7-d672-4919-953a-624317b8718f" providerId="ADAL" clId="{E1E5C1E2-5C7E-48CC-A8F9-E1C14D43AFD6}" dt="2023-03-05T14:37:44.118" v="850" actId="1035"/>
          <ac:spMkLst>
            <pc:docMk/>
            <pc:sldMk cId="1702589594" sldId="2134808120"/>
            <ac:spMk id="22" creationId="{0E39F0D5-427E-6185-610B-4F5F36F14AED}"/>
          </ac:spMkLst>
        </pc:spChg>
        <pc:spChg chg="mod">
          <ac:chgData name="Matteo Speri - ambiente s.p.a." userId="571520f7-d672-4919-953a-624317b8718f" providerId="ADAL" clId="{E1E5C1E2-5C7E-48CC-A8F9-E1C14D43AFD6}" dt="2023-03-05T14:37:44.118" v="850" actId="1035"/>
          <ac:spMkLst>
            <pc:docMk/>
            <pc:sldMk cId="1702589594" sldId="2134808120"/>
            <ac:spMk id="23" creationId="{669480AE-CFC0-472B-8250-F311A5EB3445}"/>
          </ac:spMkLst>
        </pc:spChg>
        <pc:spChg chg="add mod">
          <ac:chgData name="Matteo Speri - ambiente s.p.a." userId="571520f7-d672-4919-953a-624317b8718f" providerId="ADAL" clId="{E1E5C1E2-5C7E-48CC-A8F9-E1C14D43AFD6}" dt="2023-03-05T14:49:37.454" v="1049" actId="207"/>
          <ac:spMkLst>
            <pc:docMk/>
            <pc:sldMk cId="1702589594" sldId="2134808120"/>
            <ac:spMk id="25" creationId="{005A9DA3-01C7-C4F4-81A5-E50BC3FDDE8D}"/>
          </ac:spMkLst>
        </pc:spChg>
        <pc:spChg chg="add del">
          <ac:chgData name="Matteo Speri - ambiente s.p.a." userId="571520f7-d672-4919-953a-624317b8718f" providerId="ADAL" clId="{E1E5C1E2-5C7E-48CC-A8F9-E1C14D43AFD6}" dt="2023-03-05T14:29:48.370" v="663" actId="22"/>
          <ac:spMkLst>
            <pc:docMk/>
            <pc:sldMk cId="1702589594" sldId="2134808120"/>
            <ac:spMk id="28" creationId="{4A5D2E09-CEE7-F3BB-93C2-30CE41131A01}"/>
          </ac:spMkLst>
        </pc:spChg>
        <pc:spChg chg="add mod">
          <ac:chgData name="Matteo Speri - ambiente s.p.a." userId="571520f7-d672-4919-953a-624317b8718f" providerId="ADAL" clId="{E1E5C1E2-5C7E-48CC-A8F9-E1C14D43AFD6}" dt="2023-03-05T14:49:35.723" v="1048" actId="207"/>
          <ac:spMkLst>
            <pc:docMk/>
            <pc:sldMk cId="1702589594" sldId="2134808120"/>
            <ac:spMk id="30" creationId="{1B172AB2-EF11-436E-10D8-9529F8FF4EF3}"/>
          </ac:spMkLst>
        </pc:spChg>
        <pc:spChg chg="del topLvl">
          <ac:chgData name="Matteo Speri - ambiente s.p.a." userId="571520f7-d672-4919-953a-624317b8718f" providerId="ADAL" clId="{E1E5C1E2-5C7E-48CC-A8F9-E1C14D43AFD6}" dt="2023-03-05T14:23:46.141" v="594" actId="478"/>
          <ac:spMkLst>
            <pc:docMk/>
            <pc:sldMk cId="1702589594" sldId="2134808120"/>
            <ac:spMk id="33" creationId="{BB9AE307-5E05-4554-9F3C-36D432490CF6}"/>
          </ac:spMkLst>
        </pc:spChg>
        <pc:spChg chg="add del">
          <ac:chgData name="Matteo Speri - ambiente s.p.a." userId="571520f7-d672-4919-953a-624317b8718f" providerId="ADAL" clId="{E1E5C1E2-5C7E-48CC-A8F9-E1C14D43AFD6}" dt="2023-03-05T14:30:06.039" v="670" actId="22"/>
          <ac:spMkLst>
            <pc:docMk/>
            <pc:sldMk cId="1702589594" sldId="2134808120"/>
            <ac:spMk id="35" creationId="{C4023302-4DBE-F9DA-2BDA-1554308E308B}"/>
          </ac:spMkLst>
        </pc:spChg>
        <pc:spChg chg="add mod">
          <ac:chgData name="Matteo Speri - ambiente s.p.a." userId="571520f7-d672-4919-953a-624317b8718f" providerId="ADAL" clId="{E1E5C1E2-5C7E-48CC-A8F9-E1C14D43AFD6}" dt="2023-03-05T14:49:33.646" v="1047" actId="207"/>
          <ac:spMkLst>
            <pc:docMk/>
            <pc:sldMk cId="1702589594" sldId="2134808120"/>
            <ac:spMk id="37" creationId="{14BDB607-C264-5433-5FA9-45C35546DB1B}"/>
          </ac:spMkLst>
        </pc:spChg>
        <pc:spChg chg="add mod ord">
          <ac:chgData name="Matteo Speri - ambiente s.p.a." userId="571520f7-d672-4919-953a-624317b8718f" providerId="ADAL" clId="{E1E5C1E2-5C7E-48CC-A8F9-E1C14D43AFD6}" dt="2023-03-05T14:37:44.118" v="850" actId="1035"/>
          <ac:spMkLst>
            <pc:docMk/>
            <pc:sldMk cId="1702589594" sldId="2134808120"/>
            <ac:spMk id="38" creationId="{A7094756-9A08-C003-F917-E641AF1B5867}"/>
          </ac:spMkLst>
        </pc:spChg>
        <pc:spChg chg="add mod">
          <ac:chgData name="Matteo Speri - ambiente s.p.a." userId="571520f7-d672-4919-953a-624317b8718f" providerId="ADAL" clId="{E1E5C1E2-5C7E-48CC-A8F9-E1C14D43AFD6}" dt="2023-03-05T14:37:44.118" v="850" actId="1035"/>
          <ac:spMkLst>
            <pc:docMk/>
            <pc:sldMk cId="1702589594" sldId="2134808120"/>
            <ac:spMk id="40" creationId="{6F053E29-5EC4-C739-383A-42DB24C3C85E}"/>
          </ac:spMkLst>
        </pc:spChg>
        <pc:spChg chg="add del">
          <ac:chgData name="Matteo Speri - ambiente s.p.a." userId="571520f7-d672-4919-953a-624317b8718f" providerId="ADAL" clId="{E1E5C1E2-5C7E-48CC-A8F9-E1C14D43AFD6}" dt="2023-03-05T14:36:24.414" v="834" actId="22"/>
          <ac:spMkLst>
            <pc:docMk/>
            <pc:sldMk cId="1702589594" sldId="2134808120"/>
            <ac:spMk id="44" creationId="{B3FF4673-57B2-169B-B49E-77F0B92976DC}"/>
          </ac:spMkLst>
        </pc:spChg>
        <pc:spChg chg="add del mod">
          <ac:chgData name="Matteo Speri - ambiente s.p.a." userId="571520f7-d672-4919-953a-624317b8718f" providerId="ADAL" clId="{E1E5C1E2-5C7E-48CC-A8F9-E1C14D43AFD6}" dt="2023-03-05T14:36:30.910" v="837" actId="478"/>
          <ac:spMkLst>
            <pc:docMk/>
            <pc:sldMk cId="1702589594" sldId="2134808120"/>
            <ac:spMk id="46" creationId="{ADF245FE-552D-D58D-6487-1CB50DB44C7D}"/>
          </ac:spMkLst>
        </pc:spChg>
        <pc:spChg chg="add mod">
          <ac:chgData name="Matteo Speri - ambiente s.p.a." userId="571520f7-d672-4919-953a-624317b8718f" providerId="ADAL" clId="{E1E5C1E2-5C7E-48CC-A8F9-E1C14D43AFD6}" dt="2023-03-05T14:39:02.270" v="885" actId="20577"/>
          <ac:spMkLst>
            <pc:docMk/>
            <pc:sldMk cId="1702589594" sldId="2134808120"/>
            <ac:spMk id="47" creationId="{F414C33E-8C2B-7011-F1C1-5953B5FD472D}"/>
          </ac:spMkLst>
        </pc:spChg>
        <pc:grpChg chg="del">
          <ac:chgData name="Matteo Speri - ambiente s.p.a." userId="571520f7-d672-4919-953a-624317b8718f" providerId="ADAL" clId="{E1E5C1E2-5C7E-48CC-A8F9-E1C14D43AFD6}" dt="2023-03-05T14:22:47.783" v="584" actId="478"/>
          <ac:grpSpMkLst>
            <pc:docMk/>
            <pc:sldMk cId="1702589594" sldId="2134808120"/>
            <ac:grpSpMk id="10" creationId="{7AFE135D-658D-495F-9C75-129DE53A159E}"/>
          </ac:grpSpMkLst>
        </pc:grpChg>
        <pc:grpChg chg="del mod">
          <ac:chgData name="Matteo Speri - ambiente s.p.a." userId="571520f7-d672-4919-953a-624317b8718f" providerId="ADAL" clId="{E1E5C1E2-5C7E-48CC-A8F9-E1C14D43AFD6}" dt="2023-03-05T14:30:16.150" v="676" actId="478"/>
          <ac:grpSpMkLst>
            <pc:docMk/>
            <pc:sldMk cId="1702589594" sldId="2134808120"/>
            <ac:grpSpMk id="15" creationId="{47EBBB23-E4E4-373E-0190-4B83C8B9CA37}"/>
          </ac:grpSpMkLst>
        </pc:grpChg>
        <pc:grpChg chg="del">
          <ac:chgData name="Matteo Speri - ambiente s.p.a." userId="571520f7-d672-4919-953a-624317b8718f" providerId="ADAL" clId="{E1E5C1E2-5C7E-48CC-A8F9-E1C14D43AFD6}" dt="2023-03-05T14:29:59.606" v="668" actId="478"/>
          <ac:grpSpMkLst>
            <pc:docMk/>
            <pc:sldMk cId="1702589594" sldId="2134808120"/>
            <ac:grpSpMk id="26" creationId="{1C719CB9-3F16-494D-B612-063DB2EF6473}"/>
          </ac:grpSpMkLst>
        </pc:grpChg>
        <pc:grpChg chg="del mod">
          <ac:chgData name="Matteo Speri - ambiente s.p.a." userId="571520f7-d672-4919-953a-624317b8718f" providerId="ADAL" clId="{E1E5C1E2-5C7E-48CC-A8F9-E1C14D43AFD6}" dt="2023-03-05T14:23:46.141" v="594" actId="478"/>
          <ac:grpSpMkLst>
            <pc:docMk/>
            <pc:sldMk cId="1702589594" sldId="2134808120"/>
            <ac:grpSpMk id="31" creationId="{E4D3E9CE-2C67-4037-BDE5-8FD01B722C75}"/>
          </ac:grpSpMkLst>
        </pc:grpChg>
        <pc:picChg chg="del">
          <ac:chgData name="Matteo Speri - ambiente s.p.a." userId="571520f7-d672-4919-953a-624317b8718f" providerId="ADAL" clId="{E1E5C1E2-5C7E-48CC-A8F9-E1C14D43AFD6}" dt="2023-03-05T14:22:47.783" v="584" actId="478"/>
          <ac:picMkLst>
            <pc:docMk/>
            <pc:sldMk cId="1702589594" sldId="2134808120"/>
            <ac:picMk id="4" creationId="{12BC422B-4590-3CD3-0D86-46040C0C19C5}"/>
          </ac:picMkLst>
        </pc:picChg>
        <pc:picChg chg="del">
          <ac:chgData name="Matteo Speri - ambiente s.p.a." userId="571520f7-d672-4919-953a-624317b8718f" providerId="ADAL" clId="{E1E5C1E2-5C7E-48CC-A8F9-E1C14D43AFD6}" dt="2023-03-05T14:22:43.375" v="581" actId="478"/>
          <ac:picMkLst>
            <pc:docMk/>
            <pc:sldMk cId="1702589594" sldId="2134808120"/>
            <ac:picMk id="5" creationId="{3BB439ED-5A44-70FD-3A9E-FF2DB23608CD}"/>
          </ac:picMkLst>
        </pc:picChg>
        <pc:picChg chg="del">
          <ac:chgData name="Matteo Speri - ambiente s.p.a." userId="571520f7-d672-4919-953a-624317b8718f" providerId="ADAL" clId="{E1E5C1E2-5C7E-48CC-A8F9-E1C14D43AFD6}" dt="2023-03-05T14:22:45.017" v="582" actId="478"/>
          <ac:picMkLst>
            <pc:docMk/>
            <pc:sldMk cId="1702589594" sldId="2134808120"/>
            <ac:picMk id="9" creationId="{F12FF38E-4456-6693-B411-5BC9FB00A680}"/>
          </ac:picMkLst>
        </pc:picChg>
        <pc:picChg chg="add mod ord">
          <ac:chgData name="Matteo Speri - ambiente s.p.a." userId="571520f7-d672-4919-953a-624317b8718f" providerId="ADAL" clId="{E1E5C1E2-5C7E-48CC-A8F9-E1C14D43AFD6}" dt="2023-03-05T14:37:44.118" v="850" actId="1035"/>
          <ac:picMkLst>
            <pc:docMk/>
            <pc:sldMk cId="1702589594" sldId="2134808120"/>
            <ac:picMk id="11" creationId="{A0A1A922-E4F2-6A82-3A1B-903C09AE6E8D}"/>
          </ac:picMkLst>
        </pc:picChg>
        <pc:picChg chg="add del mod">
          <ac:chgData name="Matteo Speri - ambiente s.p.a." userId="571520f7-d672-4919-953a-624317b8718f" providerId="ADAL" clId="{E1E5C1E2-5C7E-48CC-A8F9-E1C14D43AFD6}" dt="2023-03-05T14:30:13.566" v="674" actId="478"/>
          <ac:picMkLst>
            <pc:docMk/>
            <pc:sldMk cId="1702589594" sldId="2134808120"/>
            <ac:picMk id="12" creationId="{607FA709-1926-A655-2354-9068F50B1A40}"/>
          </ac:picMkLst>
        </pc:picChg>
        <pc:picChg chg="add del mod">
          <ac:chgData name="Matteo Speri - ambiente s.p.a." userId="571520f7-d672-4919-953a-624317b8718f" providerId="ADAL" clId="{E1E5C1E2-5C7E-48CC-A8F9-E1C14D43AFD6}" dt="2023-03-05T14:30:14.829" v="675" actId="478"/>
          <ac:picMkLst>
            <pc:docMk/>
            <pc:sldMk cId="1702589594" sldId="2134808120"/>
            <ac:picMk id="14" creationId="{097BFBB0-C402-4268-148E-188212C12CF8}"/>
          </ac:picMkLst>
        </pc:picChg>
        <pc:picChg chg="mod topLvl">
          <ac:chgData name="Matteo Speri - ambiente s.p.a." userId="571520f7-d672-4919-953a-624317b8718f" providerId="ADAL" clId="{E1E5C1E2-5C7E-48CC-A8F9-E1C14D43AFD6}" dt="2023-03-05T14:24:04.318" v="598" actId="1440"/>
          <ac:picMkLst>
            <pc:docMk/>
            <pc:sldMk cId="1702589594" sldId="2134808120"/>
            <ac:picMk id="32" creationId="{AD01D297-DAA0-4F89-A41C-099828899C3D}"/>
          </ac:picMkLst>
        </pc:picChg>
        <pc:picChg chg="mod">
          <ac:chgData name="Matteo Speri - ambiente s.p.a." userId="571520f7-d672-4919-953a-624317b8718f" providerId="ADAL" clId="{E1E5C1E2-5C7E-48CC-A8F9-E1C14D43AFD6}" dt="2023-03-05T14:30:27.502" v="679" actId="1076"/>
          <ac:picMkLst>
            <pc:docMk/>
            <pc:sldMk cId="1702589594" sldId="2134808120"/>
            <ac:picMk id="39" creationId="{5CA70766-54E9-4B74-BCAB-6650359F7179}"/>
          </ac:picMkLst>
        </pc:picChg>
        <pc:picChg chg="add mod">
          <ac:chgData name="Matteo Speri - ambiente s.p.a." userId="571520f7-d672-4919-953a-624317b8718f" providerId="ADAL" clId="{E1E5C1E2-5C7E-48CC-A8F9-E1C14D43AFD6}" dt="2023-03-05T14:37:44.118" v="850" actId="1035"/>
          <ac:picMkLst>
            <pc:docMk/>
            <pc:sldMk cId="1702589594" sldId="2134808120"/>
            <ac:picMk id="41" creationId="{597781D5-61F5-0AB0-2464-DB88AE0915FF}"/>
          </ac:picMkLst>
        </pc:picChg>
        <pc:picChg chg="add mod">
          <ac:chgData name="Matteo Speri - ambiente s.p.a." userId="571520f7-d672-4919-953a-624317b8718f" providerId="ADAL" clId="{E1E5C1E2-5C7E-48CC-A8F9-E1C14D43AFD6}" dt="2023-03-05T14:37:44.118" v="850" actId="1035"/>
          <ac:picMkLst>
            <pc:docMk/>
            <pc:sldMk cId="1702589594" sldId="2134808120"/>
            <ac:picMk id="42" creationId="{EC60D617-2EBF-DF0E-E97A-3C51E6C0530B}"/>
          </ac:picMkLst>
        </pc:picChg>
      </pc:sldChg>
      <pc:sldChg chg="addSp delSp modSp mod modTransition delAnim modAnim">
        <pc:chgData name="Matteo Speri - ambiente s.p.a." userId="571520f7-d672-4919-953a-624317b8718f" providerId="ADAL" clId="{E1E5C1E2-5C7E-48CC-A8F9-E1C14D43AFD6}" dt="2023-03-05T16:17:31.831" v="1166" actId="20577"/>
        <pc:sldMkLst>
          <pc:docMk/>
          <pc:sldMk cId="1960762785" sldId="2134808121"/>
        </pc:sldMkLst>
        <pc:spChg chg="add mod ord">
          <ac:chgData name="Matteo Speri - ambiente s.p.a." userId="571520f7-d672-4919-953a-624317b8718f" providerId="ADAL" clId="{E1E5C1E2-5C7E-48CC-A8F9-E1C14D43AFD6}" dt="2023-03-05T14:58:39.015" v="1121" actId="167"/>
          <ac:spMkLst>
            <pc:docMk/>
            <pc:sldMk cId="1960762785" sldId="2134808121"/>
            <ac:spMk id="4" creationId="{5DC1691B-A714-BF9F-899D-DE54130773F5}"/>
          </ac:spMkLst>
        </pc:spChg>
        <pc:spChg chg="add mod">
          <ac:chgData name="Matteo Speri - ambiente s.p.a." userId="571520f7-d672-4919-953a-624317b8718f" providerId="ADAL" clId="{E1E5C1E2-5C7E-48CC-A8F9-E1C14D43AFD6}" dt="2023-03-05T16:15:55.450" v="1145" actId="1076"/>
          <ac:spMkLst>
            <pc:docMk/>
            <pc:sldMk cId="1960762785" sldId="2134808121"/>
            <ac:spMk id="5" creationId="{2E75FB31-EF10-87EF-AFEC-EAE8D450CCBA}"/>
          </ac:spMkLst>
        </pc:spChg>
        <pc:spChg chg="add del mod">
          <ac:chgData name="Matteo Speri - ambiente s.p.a." userId="571520f7-d672-4919-953a-624317b8718f" providerId="ADAL" clId="{E1E5C1E2-5C7E-48CC-A8F9-E1C14D43AFD6}" dt="2023-03-05T14:58:03.317" v="1114" actId="478"/>
          <ac:spMkLst>
            <pc:docMk/>
            <pc:sldMk cId="1960762785" sldId="2134808121"/>
            <ac:spMk id="6" creationId="{6E6B4297-044B-8AAD-C14A-7A4C07CCAE52}"/>
          </ac:spMkLst>
        </pc:spChg>
        <pc:spChg chg="add del mod">
          <ac:chgData name="Matteo Speri - ambiente s.p.a." userId="571520f7-d672-4919-953a-624317b8718f" providerId="ADAL" clId="{E1E5C1E2-5C7E-48CC-A8F9-E1C14D43AFD6}" dt="2023-03-05T14:58:04.446" v="1115" actId="478"/>
          <ac:spMkLst>
            <pc:docMk/>
            <pc:sldMk cId="1960762785" sldId="2134808121"/>
            <ac:spMk id="7" creationId="{1E2D1750-4062-3DBB-B6B9-1921DECF290B}"/>
          </ac:spMkLst>
        </pc:spChg>
        <pc:spChg chg="add del mod">
          <ac:chgData name="Matteo Speri - ambiente s.p.a." userId="571520f7-d672-4919-953a-624317b8718f" providerId="ADAL" clId="{E1E5C1E2-5C7E-48CC-A8F9-E1C14D43AFD6}" dt="2023-03-05T14:58:05.733" v="1116" actId="478"/>
          <ac:spMkLst>
            <pc:docMk/>
            <pc:sldMk cId="1960762785" sldId="2134808121"/>
            <ac:spMk id="8" creationId="{A0BD842D-C4AF-9C1B-721B-E68F54893018}"/>
          </ac:spMkLst>
        </pc:spChg>
        <pc:spChg chg="add mod">
          <ac:chgData name="Matteo Speri - ambiente s.p.a." userId="571520f7-d672-4919-953a-624317b8718f" providerId="ADAL" clId="{E1E5C1E2-5C7E-48CC-A8F9-E1C14D43AFD6}" dt="2023-03-05T16:16:22.038" v="1147" actId="207"/>
          <ac:spMkLst>
            <pc:docMk/>
            <pc:sldMk cId="1960762785" sldId="2134808121"/>
            <ac:spMk id="9" creationId="{5E4AD69F-8DFB-ACBE-C7A2-36BE1BBD59EA}"/>
          </ac:spMkLst>
        </pc:spChg>
        <pc:spChg chg="add mod">
          <ac:chgData name="Matteo Speri - ambiente s.p.a." userId="571520f7-d672-4919-953a-624317b8718f" providerId="ADAL" clId="{E1E5C1E2-5C7E-48CC-A8F9-E1C14D43AFD6}" dt="2023-03-05T16:16:09.117" v="1146" actId="207"/>
          <ac:spMkLst>
            <pc:docMk/>
            <pc:sldMk cId="1960762785" sldId="2134808121"/>
            <ac:spMk id="10" creationId="{B8BD1A1E-DFA9-87CB-B1F0-CD93A3210E8D}"/>
          </ac:spMkLst>
        </pc:spChg>
        <pc:spChg chg="add mod">
          <ac:chgData name="Matteo Speri - ambiente s.p.a." userId="571520f7-d672-4919-953a-624317b8718f" providerId="ADAL" clId="{E1E5C1E2-5C7E-48CC-A8F9-E1C14D43AFD6}" dt="2023-03-05T16:15:16.906" v="1142" actId="1076"/>
          <ac:spMkLst>
            <pc:docMk/>
            <pc:sldMk cId="1960762785" sldId="2134808121"/>
            <ac:spMk id="15" creationId="{C00B3CF0-1247-63D4-654E-BBA84A2AE5EE}"/>
          </ac:spMkLst>
        </pc:spChg>
        <pc:spChg chg="add mod">
          <ac:chgData name="Matteo Speri - ambiente s.p.a." userId="571520f7-d672-4919-953a-624317b8718f" providerId="ADAL" clId="{E1E5C1E2-5C7E-48CC-A8F9-E1C14D43AFD6}" dt="2023-03-05T16:17:31.831" v="1166" actId="20577"/>
          <ac:spMkLst>
            <pc:docMk/>
            <pc:sldMk cId="1960762785" sldId="2134808121"/>
            <ac:spMk id="16" creationId="{E7A21167-E534-FA2A-BA52-E4C2A449FE61}"/>
          </ac:spMkLst>
        </pc:spChg>
        <pc:spChg chg="del">
          <ac:chgData name="Matteo Speri - ambiente s.p.a." userId="571520f7-d672-4919-953a-624317b8718f" providerId="ADAL" clId="{E1E5C1E2-5C7E-48CC-A8F9-E1C14D43AFD6}" dt="2023-03-05T16:14:13.843" v="1126" actId="478"/>
          <ac:spMkLst>
            <pc:docMk/>
            <pc:sldMk cId="1960762785" sldId="2134808121"/>
            <ac:spMk id="23" creationId="{669480AE-CFC0-472B-8250-F311A5EB3445}"/>
          </ac:spMkLst>
        </pc:spChg>
        <pc:spChg chg="mod">
          <ac:chgData name="Matteo Speri - ambiente s.p.a." userId="571520f7-d672-4919-953a-624317b8718f" providerId="ADAL" clId="{E1E5C1E2-5C7E-48CC-A8F9-E1C14D43AFD6}" dt="2023-03-05T16:14:33.501" v="1132" actId="14100"/>
          <ac:spMkLst>
            <pc:docMk/>
            <pc:sldMk cId="1960762785" sldId="2134808121"/>
            <ac:spMk id="46" creationId="{2571D5CA-DFE3-1540-C332-4DAC6B13709B}"/>
          </ac:spMkLst>
        </pc:spChg>
        <pc:spChg chg="mod">
          <ac:chgData name="Matteo Speri - ambiente s.p.a." userId="571520f7-d672-4919-953a-624317b8718f" providerId="ADAL" clId="{E1E5C1E2-5C7E-48CC-A8F9-E1C14D43AFD6}" dt="2023-03-05T16:15:43.191" v="1143" actId="1076"/>
          <ac:spMkLst>
            <pc:docMk/>
            <pc:sldMk cId="1960762785" sldId="2134808121"/>
            <ac:spMk id="52" creationId="{90665A02-DD5C-0753-BBB1-30C23BC7BB82}"/>
          </ac:spMkLst>
        </pc:spChg>
        <pc:spChg chg="mod">
          <ac:chgData name="Matteo Speri - ambiente s.p.a." userId="571520f7-d672-4919-953a-624317b8718f" providerId="ADAL" clId="{E1E5C1E2-5C7E-48CC-A8F9-E1C14D43AFD6}" dt="2023-03-05T16:15:43.191" v="1143" actId="1076"/>
          <ac:spMkLst>
            <pc:docMk/>
            <pc:sldMk cId="1960762785" sldId="2134808121"/>
            <ac:spMk id="53" creationId="{BD1E2547-1924-4107-0192-A7B614CE262D}"/>
          </ac:spMkLst>
        </pc:spChg>
        <pc:spChg chg="mod">
          <ac:chgData name="Matteo Speri - ambiente s.p.a." userId="571520f7-d672-4919-953a-624317b8718f" providerId="ADAL" clId="{E1E5C1E2-5C7E-48CC-A8F9-E1C14D43AFD6}" dt="2023-03-05T16:15:43.191" v="1143" actId="1076"/>
          <ac:spMkLst>
            <pc:docMk/>
            <pc:sldMk cId="1960762785" sldId="2134808121"/>
            <ac:spMk id="54" creationId="{8CE1D7FB-F0F5-81D9-1408-E8237029ABCB}"/>
          </ac:spMkLst>
        </pc:spChg>
        <pc:grpChg chg="mod">
          <ac:chgData name="Matteo Speri - ambiente s.p.a." userId="571520f7-d672-4919-953a-624317b8718f" providerId="ADAL" clId="{E1E5C1E2-5C7E-48CC-A8F9-E1C14D43AFD6}" dt="2023-03-05T16:17:20.907" v="1154" actId="14100"/>
          <ac:grpSpMkLst>
            <pc:docMk/>
            <pc:sldMk cId="1960762785" sldId="2134808121"/>
            <ac:grpSpMk id="13" creationId="{870D09E1-35E0-4E45-A433-A01F0989C8FB}"/>
          </ac:grpSpMkLst>
        </pc:grpChg>
        <pc:grpChg chg="add del mod">
          <ac:chgData name="Matteo Speri - ambiente s.p.a." userId="571520f7-d672-4919-953a-624317b8718f" providerId="ADAL" clId="{E1E5C1E2-5C7E-48CC-A8F9-E1C14D43AFD6}" dt="2023-03-05T16:16:49.416" v="1150" actId="14100"/>
          <ac:grpSpMkLst>
            <pc:docMk/>
            <pc:sldMk cId="1960762785" sldId="2134808121"/>
            <ac:grpSpMk id="45" creationId="{6B1EB09B-8B2B-DD7B-A7E5-DA3030510B81}"/>
          </ac:grpSpMkLst>
        </pc:grpChg>
        <pc:grpChg chg="del">
          <ac:chgData name="Matteo Speri - ambiente s.p.a." userId="571520f7-d672-4919-953a-624317b8718f" providerId="ADAL" clId="{E1E5C1E2-5C7E-48CC-A8F9-E1C14D43AFD6}" dt="2023-03-05T16:14:29.780" v="1131" actId="478"/>
          <ac:grpSpMkLst>
            <pc:docMk/>
            <pc:sldMk cId="1960762785" sldId="2134808121"/>
            <ac:grpSpMk id="47" creationId="{3484E6F7-36D4-5510-0016-9D9090036F7E}"/>
          </ac:grpSpMkLst>
        </pc:grpChg>
        <pc:picChg chg="add mod">
          <ac:chgData name="Matteo Speri - ambiente s.p.a." userId="571520f7-d672-4919-953a-624317b8718f" providerId="ADAL" clId="{E1E5C1E2-5C7E-48CC-A8F9-E1C14D43AFD6}" dt="2023-03-05T16:15:48.821" v="1144" actId="1076"/>
          <ac:picMkLst>
            <pc:docMk/>
            <pc:sldMk cId="1960762785" sldId="2134808121"/>
            <ac:picMk id="11" creationId="{EF6B0E3E-5A64-815F-15AE-F7F58D9644D8}"/>
          </ac:picMkLst>
        </pc:picChg>
        <pc:picChg chg="add mod">
          <ac:chgData name="Matteo Speri - ambiente s.p.a." userId="571520f7-d672-4919-953a-624317b8718f" providerId="ADAL" clId="{E1E5C1E2-5C7E-48CC-A8F9-E1C14D43AFD6}" dt="2023-03-05T16:15:48.821" v="1144" actId="1076"/>
          <ac:picMkLst>
            <pc:docMk/>
            <pc:sldMk cId="1960762785" sldId="2134808121"/>
            <ac:picMk id="12" creationId="{85B140CF-1F42-D88E-CA83-659BB7EEAEEA}"/>
          </ac:picMkLst>
        </pc:picChg>
        <pc:picChg chg="add mod">
          <ac:chgData name="Matteo Speri - ambiente s.p.a." userId="571520f7-d672-4919-953a-624317b8718f" providerId="ADAL" clId="{E1E5C1E2-5C7E-48CC-A8F9-E1C14D43AFD6}" dt="2023-03-05T16:15:48.821" v="1144" actId="1076"/>
          <ac:picMkLst>
            <pc:docMk/>
            <pc:sldMk cId="1960762785" sldId="2134808121"/>
            <ac:picMk id="14" creationId="{1C6FCE5A-818A-C761-C8BD-577A84BB5029}"/>
          </ac:picMkLst>
        </pc:picChg>
        <pc:picChg chg="del">
          <ac:chgData name="Matteo Speri - ambiente s.p.a." userId="571520f7-d672-4919-953a-624317b8718f" providerId="ADAL" clId="{E1E5C1E2-5C7E-48CC-A8F9-E1C14D43AFD6}" dt="2023-03-05T16:14:23.130" v="1127" actId="478"/>
          <ac:picMkLst>
            <pc:docMk/>
            <pc:sldMk cId="1960762785" sldId="2134808121"/>
            <ac:picMk id="48" creationId="{BC76F5DE-75E0-8B0A-8FD6-9B8609BCDE47}"/>
          </ac:picMkLst>
        </pc:picChg>
        <pc:picChg chg="del">
          <ac:chgData name="Matteo Speri - ambiente s.p.a." userId="571520f7-d672-4919-953a-624317b8718f" providerId="ADAL" clId="{E1E5C1E2-5C7E-48CC-A8F9-E1C14D43AFD6}" dt="2023-03-05T16:14:29.780" v="1131" actId="478"/>
          <ac:picMkLst>
            <pc:docMk/>
            <pc:sldMk cId="1960762785" sldId="2134808121"/>
            <ac:picMk id="50" creationId="{9950CCCC-77C1-4782-39BA-CFA849542AB8}"/>
          </ac:picMkLst>
        </pc:picChg>
        <pc:picChg chg="del">
          <ac:chgData name="Matteo Speri - ambiente s.p.a." userId="571520f7-d672-4919-953a-624317b8718f" providerId="ADAL" clId="{E1E5C1E2-5C7E-48CC-A8F9-E1C14D43AFD6}" dt="2023-03-05T16:14:27.794" v="1130" actId="478"/>
          <ac:picMkLst>
            <pc:docMk/>
            <pc:sldMk cId="1960762785" sldId="2134808121"/>
            <ac:picMk id="51" creationId="{CFD62DE7-FF4F-2CE2-5202-1170D8A240F7}"/>
          </ac:picMkLst>
        </pc:picChg>
        <pc:picChg chg="mod">
          <ac:chgData name="Matteo Speri - ambiente s.p.a." userId="571520f7-d672-4919-953a-624317b8718f" providerId="ADAL" clId="{E1E5C1E2-5C7E-48CC-A8F9-E1C14D43AFD6}" dt="2023-03-05T16:16:38.553" v="1148" actId="1076"/>
          <ac:picMkLst>
            <pc:docMk/>
            <pc:sldMk cId="1960762785" sldId="2134808121"/>
            <ac:picMk id="57" creationId="{6048F5BD-F08B-8136-49F9-48F8EC2E8607}"/>
          </ac:picMkLst>
        </pc:picChg>
      </pc:sldChg>
      <pc:sldChg chg="del">
        <pc:chgData name="Matteo Speri - ambiente s.p.a." userId="571520f7-d672-4919-953a-624317b8718f" providerId="ADAL" clId="{E1E5C1E2-5C7E-48CC-A8F9-E1C14D43AFD6}" dt="2023-03-05T14:54:19.537" v="1097" actId="47"/>
        <pc:sldMkLst>
          <pc:docMk/>
          <pc:sldMk cId="4162596071" sldId="2134808122"/>
        </pc:sldMkLst>
      </pc:sldChg>
      <pc:sldChg chg="del">
        <pc:chgData name="Matteo Speri - ambiente s.p.a." userId="571520f7-d672-4919-953a-624317b8718f" providerId="ADAL" clId="{E1E5C1E2-5C7E-48CC-A8F9-E1C14D43AFD6}" dt="2023-03-05T14:50:03.338" v="1053" actId="47"/>
        <pc:sldMkLst>
          <pc:docMk/>
          <pc:sldMk cId="1727778758" sldId="2134808123"/>
        </pc:sldMkLst>
      </pc:sldChg>
      <pc:sldChg chg="addSp delSp modSp del mod modAnim">
        <pc:chgData name="Matteo Speri - ambiente s.p.a." userId="571520f7-d672-4919-953a-624317b8718f" providerId="ADAL" clId="{E1E5C1E2-5C7E-48CC-A8F9-E1C14D43AFD6}" dt="2023-03-05T16:49:47.383" v="1342" actId="47"/>
        <pc:sldMkLst>
          <pc:docMk/>
          <pc:sldMk cId="644613875" sldId="2134808124"/>
        </pc:sldMkLst>
        <pc:spChg chg="del">
          <ac:chgData name="Matteo Speri - ambiente s.p.a." userId="571520f7-d672-4919-953a-624317b8718f" providerId="ADAL" clId="{E1E5C1E2-5C7E-48CC-A8F9-E1C14D43AFD6}" dt="2023-03-05T16:33:07.560" v="1332" actId="478"/>
          <ac:spMkLst>
            <pc:docMk/>
            <pc:sldMk cId="644613875" sldId="2134808124"/>
            <ac:spMk id="46" creationId="{F22B9D78-590B-4077-A161-F3AC223A8026}"/>
          </ac:spMkLst>
        </pc:spChg>
        <pc:picChg chg="add mod">
          <ac:chgData name="Matteo Speri - ambiente s.p.a." userId="571520f7-d672-4919-953a-624317b8718f" providerId="ADAL" clId="{E1E5C1E2-5C7E-48CC-A8F9-E1C14D43AFD6}" dt="2023-03-05T16:33:32.352" v="1334" actId="1076"/>
          <ac:picMkLst>
            <pc:docMk/>
            <pc:sldMk cId="644613875" sldId="2134808124"/>
            <ac:picMk id="3" creationId="{D578B485-21B2-F5DF-E34F-0A4CCC89F6DF}"/>
          </ac:picMkLst>
        </pc:picChg>
        <pc:picChg chg="add mod">
          <ac:chgData name="Matteo Speri - ambiente s.p.a." userId="571520f7-d672-4919-953a-624317b8718f" providerId="ADAL" clId="{E1E5C1E2-5C7E-48CC-A8F9-E1C14D43AFD6}" dt="2023-03-05T16:33:32.352" v="1334" actId="1076"/>
          <ac:picMkLst>
            <pc:docMk/>
            <pc:sldMk cId="644613875" sldId="2134808124"/>
            <ac:picMk id="4" creationId="{1F81C0D0-2BF2-361E-B593-E3CF17FDF2E9}"/>
          </ac:picMkLst>
        </pc:picChg>
        <pc:picChg chg="add mod">
          <ac:chgData name="Matteo Speri - ambiente s.p.a." userId="571520f7-d672-4919-953a-624317b8718f" providerId="ADAL" clId="{E1E5C1E2-5C7E-48CC-A8F9-E1C14D43AFD6}" dt="2023-03-05T16:33:32.352" v="1334" actId="1076"/>
          <ac:picMkLst>
            <pc:docMk/>
            <pc:sldMk cId="644613875" sldId="2134808124"/>
            <ac:picMk id="5" creationId="{DC65BB3A-299F-6868-FDDA-7DED1460D873}"/>
          </ac:picMkLst>
        </pc:picChg>
        <pc:picChg chg="del">
          <ac:chgData name="Matteo Speri - ambiente s.p.a." userId="571520f7-d672-4919-953a-624317b8718f" providerId="ADAL" clId="{E1E5C1E2-5C7E-48CC-A8F9-E1C14D43AFD6}" dt="2023-03-05T16:33:05.040" v="1330" actId="478"/>
          <ac:picMkLst>
            <pc:docMk/>
            <pc:sldMk cId="644613875" sldId="2134808124"/>
            <ac:picMk id="8" creationId="{EBF31715-E25F-40A4-B124-E5186B7E0D90}"/>
          </ac:picMkLst>
        </pc:picChg>
        <pc:picChg chg="del">
          <ac:chgData name="Matteo Speri - ambiente s.p.a." userId="571520f7-d672-4919-953a-624317b8718f" providerId="ADAL" clId="{E1E5C1E2-5C7E-48CC-A8F9-E1C14D43AFD6}" dt="2023-03-05T16:33:04.072" v="1329" actId="478"/>
          <ac:picMkLst>
            <pc:docMk/>
            <pc:sldMk cId="644613875" sldId="2134808124"/>
            <ac:picMk id="36" creationId="{1831EEB5-CBA4-4198-A722-EEE3A3267816}"/>
          </ac:picMkLst>
        </pc:picChg>
        <pc:picChg chg="del">
          <ac:chgData name="Matteo Speri - ambiente s.p.a." userId="571520f7-d672-4919-953a-624317b8718f" providerId="ADAL" clId="{E1E5C1E2-5C7E-48CC-A8F9-E1C14D43AFD6}" dt="2023-03-05T16:33:06.224" v="1331" actId="478"/>
          <ac:picMkLst>
            <pc:docMk/>
            <pc:sldMk cId="644613875" sldId="2134808124"/>
            <ac:picMk id="41" creationId="{DB5BB403-9050-4D7B-A52A-CEF81CDA1073}"/>
          </ac:picMkLst>
        </pc:picChg>
      </pc:sldChg>
      <pc:sldChg chg="addSp delSp modSp mod delAnim modAnim">
        <pc:chgData name="Matteo Speri - ambiente s.p.a." userId="571520f7-d672-4919-953a-624317b8718f" providerId="ADAL" clId="{E1E5C1E2-5C7E-48CC-A8F9-E1C14D43AFD6}" dt="2023-03-06T10:02:21.390" v="2863" actId="14100"/>
        <pc:sldMkLst>
          <pc:docMk/>
          <pc:sldMk cId="1287608827" sldId="2134808126"/>
        </pc:sldMkLst>
        <pc:spChg chg="del">
          <ac:chgData name="Matteo Speri - ambiente s.p.a." userId="571520f7-d672-4919-953a-624317b8718f" providerId="ADAL" clId="{E1E5C1E2-5C7E-48CC-A8F9-E1C14D43AFD6}" dt="2023-03-05T17:12:30.401" v="1442" actId="478"/>
          <ac:spMkLst>
            <pc:docMk/>
            <pc:sldMk cId="1287608827" sldId="2134808126"/>
            <ac:spMk id="2" creationId="{ED4F9988-4A26-4351-A633-6BE40A64399B}"/>
          </ac:spMkLst>
        </pc:spChg>
        <pc:spChg chg="mod">
          <ac:chgData name="Matteo Speri - ambiente s.p.a." userId="571520f7-d672-4919-953a-624317b8718f" providerId="ADAL" clId="{E1E5C1E2-5C7E-48CC-A8F9-E1C14D43AFD6}" dt="2023-03-05T17:22:33.887" v="1530"/>
          <ac:spMkLst>
            <pc:docMk/>
            <pc:sldMk cId="1287608827" sldId="2134808126"/>
            <ac:spMk id="13" creationId="{6AC0FC2C-EC84-5BE4-32E5-3639B62C004E}"/>
          </ac:spMkLst>
        </pc:spChg>
        <pc:spChg chg="add del mod ord">
          <ac:chgData name="Matteo Speri - ambiente s.p.a." userId="571520f7-d672-4919-953a-624317b8718f" providerId="ADAL" clId="{E1E5C1E2-5C7E-48CC-A8F9-E1C14D43AFD6}" dt="2023-03-05T17:23:50.395" v="1542"/>
          <ac:spMkLst>
            <pc:docMk/>
            <pc:sldMk cId="1287608827" sldId="2134808126"/>
            <ac:spMk id="15" creationId="{5F4B3A6B-A4CD-626C-D5D3-1F4A9B166DB9}"/>
          </ac:spMkLst>
        </pc:spChg>
        <pc:spChg chg="del">
          <ac:chgData name="Matteo Speri - ambiente s.p.a." userId="571520f7-d672-4919-953a-624317b8718f" providerId="ADAL" clId="{E1E5C1E2-5C7E-48CC-A8F9-E1C14D43AFD6}" dt="2023-03-05T17:05:59.665" v="1351" actId="478"/>
          <ac:spMkLst>
            <pc:docMk/>
            <pc:sldMk cId="1287608827" sldId="2134808126"/>
            <ac:spMk id="17" creationId="{AC3EE07F-B85B-4082-9108-0E81ED7F5670}"/>
          </ac:spMkLst>
        </pc:spChg>
        <pc:spChg chg="mod">
          <ac:chgData name="Matteo Speri - ambiente s.p.a." userId="571520f7-d672-4919-953a-624317b8718f" providerId="ADAL" clId="{E1E5C1E2-5C7E-48CC-A8F9-E1C14D43AFD6}" dt="2023-03-05T17:26:16.424" v="1578" actId="14100"/>
          <ac:spMkLst>
            <pc:docMk/>
            <pc:sldMk cId="1287608827" sldId="2134808126"/>
            <ac:spMk id="19" creationId="{F76D0828-EED0-42F6-BC68-2ED060547EC4}"/>
          </ac:spMkLst>
        </pc:spChg>
        <pc:spChg chg="mod">
          <ac:chgData name="Matteo Speri - ambiente s.p.a." userId="571520f7-d672-4919-953a-624317b8718f" providerId="ADAL" clId="{E1E5C1E2-5C7E-48CC-A8F9-E1C14D43AFD6}" dt="2023-03-05T17:25:22.721" v="1563" actId="14100"/>
          <ac:spMkLst>
            <pc:docMk/>
            <pc:sldMk cId="1287608827" sldId="2134808126"/>
            <ac:spMk id="20" creationId="{BE82C31F-63AE-455A-B437-3F6A9287542A}"/>
          </ac:spMkLst>
        </pc:spChg>
        <pc:spChg chg="mod">
          <ac:chgData name="Matteo Speri - ambiente s.p.a." userId="571520f7-d672-4919-953a-624317b8718f" providerId="ADAL" clId="{E1E5C1E2-5C7E-48CC-A8F9-E1C14D43AFD6}" dt="2023-03-05T17:25:59.867" v="1575" actId="1076"/>
          <ac:spMkLst>
            <pc:docMk/>
            <pc:sldMk cId="1287608827" sldId="2134808126"/>
            <ac:spMk id="22" creationId="{FB3E0BB4-2DFF-49BD-AD40-B733EB8D0048}"/>
          </ac:spMkLst>
        </pc:spChg>
        <pc:spChg chg="mod">
          <ac:chgData name="Matteo Speri - ambiente s.p.a." userId="571520f7-d672-4919-953a-624317b8718f" providerId="ADAL" clId="{E1E5C1E2-5C7E-48CC-A8F9-E1C14D43AFD6}" dt="2023-03-06T10:02:21.390" v="2863" actId="14100"/>
          <ac:spMkLst>
            <pc:docMk/>
            <pc:sldMk cId="1287608827" sldId="2134808126"/>
            <ac:spMk id="23" creationId="{8F7DB261-081C-4A3B-BACB-9711C9F16D5E}"/>
          </ac:spMkLst>
        </pc:spChg>
        <pc:spChg chg="mod">
          <ac:chgData name="Matteo Speri - ambiente s.p.a." userId="571520f7-d672-4919-953a-624317b8718f" providerId="ADAL" clId="{E1E5C1E2-5C7E-48CC-A8F9-E1C14D43AFD6}" dt="2023-03-06T10:02:03.015" v="2861" actId="12789"/>
          <ac:spMkLst>
            <pc:docMk/>
            <pc:sldMk cId="1287608827" sldId="2134808126"/>
            <ac:spMk id="62" creationId="{03161858-4DAB-4CE2-B2CA-6C16D0FE2834}"/>
          </ac:spMkLst>
        </pc:spChg>
        <pc:spChg chg="mod">
          <ac:chgData name="Matteo Speri - ambiente s.p.a." userId="571520f7-d672-4919-953a-624317b8718f" providerId="ADAL" clId="{E1E5C1E2-5C7E-48CC-A8F9-E1C14D43AFD6}" dt="2023-03-06T10:02:03.015" v="2861" actId="12789"/>
          <ac:spMkLst>
            <pc:docMk/>
            <pc:sldMk cId="1287608827" sldId="2134808126"/>
            <ac:spMk id="64" creationId="{A34F7691-6A65-4576-8C9D-52D796F5E165}"/>
          </ac:spMkLst>
        </pc:spChg>
        <pc:spChg chg="mod">
          <ac:chgData name="Matteo Speri - ambiente s.p.a." userId="571520f7-d672-4919-953a-624317b8718f" providerId="ADAL" clId="{E1E5C1E2-5C7E-48CC-A8F9-E1C14D43AFD6}" dt="2023-03-06T10:02:15.712" v="2862" actId="12789"/>
          <ac:spMkLst>
            <pc:docMk/>
            <pc:sldMk cId="1287608827" sldId="2134808126"/>
            <ac:spMk id="73" creationId="{560C0390-1246-42AF-B672-A981DE17A52F}"/>
          </ac:spMkLst>
        </pc:spChg>
        <pc:spChg chg="mod">
          <ac:chgData name="Matteo Speri - ambiente s.p.a." userId="571520f7-d672-4919-953a-624317b8718f" providerId="ADAL" clId="{E1E5C1E2-5C7E-48CC-A8F9-E1C14D43AFD6}" dt="2023-03-06T10:02:03.015" v="2861" actId="12789"/>
          <ac:spMkLst>
            <pc:docMk/>
            <pc:sldMk cId="1287608827" sldId="2134808126"/>
            <ac:spMk id="78" creationId="{DE4B4F3D-A65D-4DB9-B594-F2D9C6A2720A}"/>
          </ac:spMkLst>
        </pc:spChg>
        <pc:spChg chg="mod">
          <ac:chgData name="Matteo Speri - ambiente s.p.a." userId="571520f7-d672-4919-953a-624317b8718f" providerId="ADAL" clId="{E1E5C1E2-5C7E-48CC-A8F9-E1C14D43AFD6}" dt="2023-03-06T10:02:15.712" v="2862" actId="12789"/>
          <ac:spMkLst>
            <pc:docMk/>
            <pc:sldMk cId="1287608827" sldId="2134808126"/>
            <ac:spMk id="79" creationId="{A56111EA-8DF2-46E6-96CD-636A25104D68}"/>
          </ac:spMkLst>
        </pc:spChg>
        <pc:grpChg chg="add del mod">
          <ac:chgData name="Matteo Speri - ambiente s.p.a." userId="571520f7-d672-4919-953a-624317b8718f" providerId="ADAL" clId="{E1E5C1E2-5C7E-48CC-A8F9-E1C14D43AFD6}" dt="2023-03-05T17:22:41.577" v="1532" actId="478"/>
          <ac:grpSpMkLst>
            <pc:docMk/>
            <pc:sldMk cId="1287608827" sldId="2134808126"/>
            <ac:grpSpMk id="12" creationId="{196123A5-5305-36E5-15C5-511A3B95E8B7}"/>
          </ac:grpSpMkLst>
        </pc:grpChg>
        <pc:picChg chg="add mod">
          <ac:chgData name="Matteo Speri - ambiente s.p.a." userId="571520f7-d672-4919-953a-624317b8718f" providerId="ADAL" clId="{E1E5C1E2-5C7E-48CC-A8F9-E1C14D43AFD6}" dt="2023-03-06T10:01:50.465" v="2860" actId="12789"/>
          <ac:picMkLst>
            <pc:docMk/>
            <pc:sldMk cId="1287608827" sldId="2134808126"/>
            <ac:picMk id="3" creationId="{ED0B3778-958D-145B-6723-D1459DBA3291}"/>
          </ac:picMkLst>
        </pc:picChg>
        <pc:picChg chg="del">
          <ac:chgData name="Matteo Speri - ambiente s.p.a." userId="571520f7-d672-4919-953a-624317b8718f" providerId="ADAL" clId="{E1E5C1E2-5C7E-48CC-A8F9-E1C14D43AFD6}" dt="2023-03-05T17:09:21.274" v="1405" actId="478"/>
          <ac:picMkLst>
            <pc:docMk/>
            <pc:sldMk cId="1287608827" sldId="2134808126"/>
            <ac:picMk id="4" creationId="{F77356B5-20EE-BAB1-FDF9-62B122C12BA7}"/>
          </ac:picMkLst>
        </pc:picChg>
        <pc:picChg chg="del mod">
          <ac:chgData name="Matteo Speri - ambiente s.p.a." userId="571520f7-d672-4919-953a-624317b8718f" providerId="ADAL" clId="{E1E5C1E2-5C7E-48CC-A8F9-E1C14D43AFD6}" dt="2023-03-05T17:25:57.522" v="1574" actId="478"/>
          <ac:picMkLst>
            <pc:docMk/>
            <pc:sldMk cId="1287608827" sldId="2134808126"/>
            <ac:picMk id="5" creationId="{7A83AE0E-A4CA-A397-E30A-ADB31F2C74D2}"/>
          </ac:picMkLst>
        </pc:picChg>
        <pc:picChg chg="add del mod">
          <ac:chgData name="Matteo Speri - ambiente s.p.a." userId="571520f7-d672-4919-953a-624317b8718f" providerId="ADAL" clId="{E1E5C1E2-5C7E-48CC-A8F9-E1C14D43AFD6}" dt="2023-03-05T17:20:35.800" v="1503" actId="478"/>
          <ac:picMkLst>
            <pc:docMk/>
            <pc:sldMk cId="1287608827" sldId="2134808126"/>
            <ac:picMk id="6" creationId="{A3884440-A933-BDD6-0600-AB24FE1C4BE8}"/>
          </ac:picMkLst>
        </pc:picChg>
        <pc:picChg chg="add mod">
          <ac:chgData name="Matteo Speri - ambiente s.p.a." userId="571520f7-d672-4919-953a-624317b8718f" providerId="ADAL" clId="{E1E5C1E2-5C7E-48CC-A8F9-E1C14D43AFD6}" dt="2023-03-06T10:01:50.465" v="2860" actId="12789"/>
          <ac:picMkLst>
            <pc:docMk/>
            <pc:sldMk cId="1287608827" sldId="2134808126"/>
            <ac:picMk id="7" creationId="{94AD7AD3-D74B-76BF-08A8-D1037C440CFD}"/>
          </ac:picMkLst>
        </pc:picChg>
        <pc:picChg chg="add del mod">
          <ac:chgData name="Matteo Speri - ambiente s.p.a." userId="571520f7-d672-4919-953a-624317b8718f" providerId="ADAL" clId="{E1E5C1E2-5C7E-48CC-A8F9-E1C14D43AFD6}" dt="2023-03-05T17:20:46.024" v="1507" actId="478"/>
          <ac:picMkLst>
            <pc:docMk/>
            <pc:sldMk cId="1287608827" sldId="2134808126"/>
            <ac:picMk id="8" creationId="{CAEEC7F7-90E3-4858-1A39-C2504F2C1CEF}"/>
          </ac:picMkLst>
        </pc:picChg>
        <pc:picChg chg="add mod">
          <ac:chgData name="Matteo Speri - ambiente s.p.a." userId="571520f7-d672-4919-953a-624317b8718f" providerId="ADAL" clId="{E1E5C1E2-5C7E-48CC-A8F9-E1C14D43AFD6}" dt="2023-03-06T10:01:50.465" v="2860" actId="12789"/>
          <ac:picMkLst>
            <pc:docMk/>
            <pc:sldMk cId="1287608827" sldId="2134808126"/>
            <ac:picMk id="9" creationId="{36435D94-05AC-8FB4-68EE-432AB4B46D62}"/>
          </ac:picMkLst>
        </pc:picChg>
        <pc:picChg chg="add mod">
          <ac:chgData name="Matteo Speri - ambiente s.p.a." userId="571520f7-d672-4919-953a-624317b8718f" providerId="ADAL" clId="{E1E5C1E2-5C7E-48CC-A8F9-E1C14D43AFD6}" dt="2023-03-06T10:02:15.712" v="2862" actId="12789"/>
          <ac:picMkLst>
            <pc:docMk/>
            <pc:sldMk cId="1287608827" sldId="2134808126"/>
            <ac:picMk id="10" creationId="{9267FB22-A1ED-548F-895D-3F68DC951C62}"/>
          </ac:picMkLst>
        </pc:picChg>
        <pc:picChg chg="add mod">
          <ac:chgData name="Matteo Speri - ambiente s.p.a." userId="571520f7-d672-4919-953a-624317b8718f" providerId="ADAL" clId="{E1E5C1E2-5C7E-48CC-A8F9-E1C14D43AFD6}" dt="2023-03-06T10:02:15.712" v="2862" actId="12789"/>
          <ac:picMkLst>
            <pc:docMk/>
            <pc:sldMk cId="1287608827" sldId="2134808126"/>
            <ac:picMk id="11" creationId="{98CB14E8-A182-37E7-D8B3-B6B97A0610DC}"/>
          </ac:picMkLst>
        </pc:picChg>
        <pc:picChg chg="mod">
          <ac:chgData name="Matteo Speri - ambiente s.p.a." userId="571520f7-d672-4919-953a-624317b8718f" providerId="ADAL" clId="{E1E5C1E2-5C7E-48CC-A8F9-E1C14D43AFD6}" dt="2023-03-05T17:06:42.828" v="1360" actId="1076"/>
          <ac:picMkLst>
            <pc:docMk/>
            <pc:sldMk cId="1287608827" sldId="2134808126"/>
            <ac:picMk id="21" creationId="{59954B6C-8530-49BB-848E-2D35D3881CAF}"/>
          </ac:picMkLst>
        </pc:picChg>
        <pc:picChg chg="del">
          <ac:chgData name="Matteo Speri - ambiente s.p.a." userId="571520f7-d672-4919-953a-624317b8718f" providerId="ADAL" clId="{E1E5C1E2-5C7E-48CC-A8F9-E1C14D43AFD6}" dt="2023-03-05T17:08:22.961" v="1375" actId="478"/>
          <ac:picMkLst>
            <pc:docMk/>
            <pc:sldMk cId="1287608827" sldId="2134808126"/>
            <ac:picMk id="2050" creationId="{E44E665A-5B55-4A2B-9EB9-E4F323DE5078}"/>
          </ac:picMkLst>
        </pc:picChg>
        <pc:picChg chg="del">
          <ac:chgData name="Matteo Speri - ambiente s.p.a." userId="571520f7-d672-4919-953a-624317b8718f" providerId="ADAL" clId="{E1E5C1E2-5C7E-48CC-A8F9-E1C14D43AFD6}" dt="2023-03-05T17:07:14.585" v="1369" actId="478"/>
          <ac:picMkLst>
            <pc:docMk/>
            <pc:sldMk cId="1287608827" sldId="2134808126"/>
            <ac:picMk id="2052" creationId="{5E9DA07A-2D15-43F5-8C19-E027539F7C2F}"/>
          </ac:picMkLst>
        </pc:picChg>
        <pc:cxnChg chg="mod">
          <ac:chgData name="Matteo Speri - ambiente s.p.a." userId="571520f7-d672-4919-953a-624317b8718f" providerId="ADAL" clId="{E1E5C1E2-5C7E-48CC-A8F9-E1C14D43AFD6}" dt="2023-03-05T17:22:41.577" v="1532" actId="478"/>
          <ac:cxnSpMkLst>
            <pc:docMk/>
            <pc:sldMk cId="1287608827" sldId="2134808126"/>
            <ac:cxnSpMk id="14" creationId="{4A0E54C2-0D25-21AB-C672-AD4ECCAF3597}"/>
          </ac:cxnSpMkLst>
        </pc:cxnChg>
      </pc:sldChg>
      <pc:sldChg chg="addSp delSp modSp mod">
        <pc:chgData name="Matteo Speri - ambiente s.p.a." userId="571520f7-d672-4919-953a-624317b8718f" providerId="ADAL" clId="{E1E5C1E2-5C7E-48CC-A8F9-E1C14D43AFD6}" dt="2023-03-05T20:48:57.208" v="2438" actId="207"/>
        <pc:sldMkLst>
          <pc:docMk/>
          <pc:sldMk cId="406532334" sldId="2134808128"/>
        </pc:sldMkLst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3" creationId="{C34D2557-70C2-4C2A-80AD-AD34CAF4E5BA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10" creationId="{7243BEE6-6148-4021-A7AD-1310E2050D4D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13" creationId="{A75CDB91-02C3-4498-892E-9B89D15DB0CC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14" creationId="{86B5F9C9-88DB-42A7-BB44-BAC4B657A83E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21" creationId="{29923EC9-E3DE-4C6E-8BA5-35D91C091BA2}"/>
          </ac:spMkLst>
        </pc:spChg>
        <pc:spChg chg="del">
          <ac:chgData name="Matteo Speri - ambiente s.p.a." userId="571520f7-d672-4919-953a-624317b8718f" providerId="ADAL" clId="{E1E5C1E2-5C7E-48CC-A8F9-E1C14D43AFD6}" dt="2023-03-05T20:41:29.550" v="2164" actId="478"/>
          <ac:spMkLst>
            <pc:docMk/>
            <pc:sldMk cId="406532334" sldId="2134808128"/>
            <ac:spMk id="23" creationId="{17622067-93FA-45F5-B62B-6E85713774CF}"/>
          </ac:spMkLst>
        </pc:spChg>
        <pc:spChg chg="del mod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24" creationId="{E4312AA7-027D-4416-A8AA-30FEEFD26D3A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25" creationId="{D5522858-4C4F-4961-B5F4-3549DD900EDA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26" creationId="{69D2A373-5CF2-4E75-A920-64E08A82C48D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27" creationId="{7E169859-DD4B-4743-8388-FC36D9BC3BC0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29" creationId="{8EB9A47E-7C96-4A7C-8A4F-5FACE5B32DFD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34" creationId="{FCA3B2E3-CB54-4848-A93A-414E0FB7D13C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35" creationId="{87272353-6985-44EA-A61E-374799F9C6EF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36" creationId="{B682CA11-95CC-496B-8788-39DA2E26F4A4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38" creationId="{2C8C7432-299E-4692-9BB0-F30391478829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39" creationId="{54C49107-AA84-4882-838A-3B1E40C24C0F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40" creationId="{0E761B71-4C8A-486C-832A-93BE379B1A9B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41" creationId="{AF047197-2078-40F3-917B-EA3A8827FD87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44" creationId="{D63F7337-FE62-48F9-BA09-05F26E934373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45" creationId="{0AE65C06-86DA-45DB-8AB6-6AE5EE7C3D40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46" creationId="{A6FB8FD1-8097-42FA-A21F-EB64C792F208}"/>
          </ac:spMkLst>
        </pc:spChg>
        <pc:spChg chg="del">
          <ac:chgData name="Matteo Speri - ambiente s.p.a." userId="571520f7-d672-4919-953a-624317b8718f" providerId="ADAL" clId="{E1E5C1E2-5C7E-48CC-A8F9-E1C14D43AFD6}" dt="2023-03-05T20:41:51.927" v="2172" actId="478"/>
          <ac:spMkLst>
            <pc:docMk/>
            <pc:sldMk cId="406532334" sldId="2134808128"/>
            <ac:spMk id="47" creationId="{50DB74C4-FA35-47E1-8C45-883222F83AF6}"/>
          </ac:spMkLst>
        </pc:spChg>
        <pc:spChg chg="mod">
          <ac:chgData name="Matteo Speri - ambiente s.p.a." userId="571520f7-d672-4919-953a-624317b8718f" providerId="ADAL" clId="{E1E5C1E2-5C7E-48CC-A8F9-E1C14D43AFD6}" dt="2023-03-05T20:47:03.999" v="2420" actId="688"/>
          <ac:spMkLst>
            <pc:docMk/>
            <pc:sldMk cId="406532334" sldId="2134808128"/>
            <ac:spMk id="51" creationId="{50B1681F-FF1B-42F8-9E9D-06BE91AC7293}"/>
          </ac:spMkLst>
        </pc:spChg>
        <pc:spChg chg="mod">
          <ac:chgData name="Matteo Speri - ambiente s.p.a." userId="571520f7-d672-4919-953a-624317b8718f" providerId="ADAL" clId="{E1E5C1E2-5C7E-48CC-A8F9-E1C14D43AFD6}" dt="2023-03-05T20:48:57.208" v="2438" actId="207"/>
          <ac:spMkLst>
            <pc:docMk/>
            <pc:sldMk cId="406532334" sldId="2134808128"/>
            <ac:spMk id="57" creationId="{2FD4B830-D84D-401D-A03E-EF5BCF7BCDC8}"/>
          </ac:spMkLst>
        </pc:spChg>
        <pc:spChg chg="mod">
          <ac:chgData name="Matteo Speri - ambiente s.p.a." userId="571520f7-d672-4919-953a-624317b8718f" providerId="ADAL" clId="{E1E5C1E2-5C7E-48CC-A8F9-E1C14D43AFD6}" dt="2023-03-05T20:41:46.294" v="2171" actId="1076"/>
          <ac:spMkLst>
            <pc:docMk/>
            <pc:sldMk cId="406532334" sldId="2134808128"/>
            <ac:spMk id="216" creationId="{F41C2FC5-C57C-40C0-8AC2-A7F8D9C6D8B1}"/>
          </ac:spMkLst>
        </pc:spChg>
        <pc:graphicFrameChg chg="add mod modGraphic">
          <ac:chgData name="Matteo Speri - ambiente s.p.a." userId="571520f7-d672-4919-953a-624317b8718f" providerId="ADAL" clId="{E1E5C1E2-5C7E-48CC-A8F9-E1C14D43AFD6}" dt="2023-03-05T20:48:37.417" v="2435" actId="113"/>
          <ac:graphicFrameMkLst>
            <pc:docMk/>
            <pc:sldMk cId="406532334" sldId="2134808128"/>
            <ac:graphicFrameMk id="2" creationId="{DEAE90E1-E10E-9CBF-AA5C-EF580C5431BA}"/>
          </ac:graphicFrameMkLst>
        </pc:graphicFrameChg>
        <pc:picChg chg="add mod">
          <ac:chgData name="Matteo Speri - ambiente s.p.a." userId="571520f7-d672-4919-953a-624317b8718f" providerId="ADAL" clId="{E1E5C1E2-5C7E-48CC-A8F9-E1C14D43AFD6}" dt="2023-03-05T20:48:17.077" v="2432" actId="1076"/>
          <ac:picMkLst>
            <pc:docMk/>
            <pc:sldMk cId="406532334" sldId="2134808128"/>
            <ac:picMk id="6" creationId="{673C041F-2026-A019-F3B5-E4A1B2FA3752}"/>
          </ac:picMkLst>
        </pc:picChg>
        <pc:picChg chg="mod">
          <ac:chgData name="Matteo Speri - ambiente s.p.a." userId="571520f7-d672-4919-953a-624317b8718f" providerId="ADAL" clId="{E1E5C1E2-5C7E-48CC-A8F9-E1C14D43AFD6}" dt="2023-03-05T20:42:43.626" v="2186" actId="1076"/>
          <ac:picMkLst>
            <pc:docMk/>
            <pc:sldMk cId="406532334" sldId="2134808128"/>
            <ac:picMk id="18" creationId="{467E5B87-6C4E-4F58-B531-8FE3E11A4F20}"/>
          </ac:picMkLst>
        </pc:picChg>
        <pc:picChg chg="del mod">
          <ac:chgData name="Matteo Speri - ambiente s.p.a." userId="571520f7-d672-4919-953a-624317b8718f" providerId="ADAL" clId="{E1E5C1E2-5C7E-48CC-A8F9-E1C14D43AFD6}" dt="2023-03-05T20:41:38.657" v="2169" actId="478"/>
          <ac:picMkLst>
            <pc:docMk/>
            <pc:sldMk cId="406532334" sldId="2134808128"/>
            <ac:picMk id="43" creationId="{707442B6-C857-499C-A06A-863DB2003001}"/>
          </ac:picMkLst>
        </pc:picChg>
      </pc:sldChg>
      <pc:sldChg chg="addSp delSp modSp mod modAnim">
        <pc:chgData name="Matteo Speri - ambiente s.p.a." userId="571520f7-d672-4919-953a-624317b8718f" providerId="ADAL" clId="{E1E5C1E2-5C7E-48CC-A8F9-E1C14D43AFD6}" dt="2023-03-06T10:04:23.673" v="2868"/>
        <pc:sldMkLst>
          <pc:docMk/>
          <pc:sldMk cId="4230020939" sldId="2134808134"/>
        </pc:sldMkLst>
        <pc:spChg chg="mod">
          <ac:chgData name="Matteo Speri - ambiente s.p.a." userId="571520f7-d672-4919-953a-624317b8718f" providerId="ADAL" clId="{E1E5C1E2-5C7E-48CC-A8F9-E1C14D43AFD6}" dt="2023-03-05T17:36:37.674" v="1633" actId="207"/>
          <ac:spMkLst>
            <pc:docMk/>
            <pc:sldMk cId="4230020939" sldId="2134808134"/>
            <ac:spMk id="30" creationId="{1716D1C1-37E3-4C5E-BEA6-640916E85833}"/>
          </ac:spMkLst>
        </pc:spChg>
        <pc:spChg chg="mod">
          <ac:chgData name="Matteo Speri - ambiente s.p.a." userId="571520f7-d672-4919-953a-624317b8718f" providerId="ADAL" clId="{E1E5C1E2-5C7E-48CC-A8F9-E1C14D43AFD6}" dt="2023-03-05T17:29:59.607" v="1604" actId="164"/>
          <ac:spMkLst>
            <pc:docMk/>
            <pc:sldMk cId="4230020939" sldId="2134808134"/>
            <ac:spMk id="31" creationId="{89F28B1A-B748-434D-A12A-1F1208375705}"/>
          </ac:spMkLst>
        </pc:spChg>
        <pc:spChg chg="mod">
          <ac:chgData name="Matteo Speri - ambiente s.p.a." userId="571520f7-d672-4919-953a-624317b8718f" providerId="ADAL" clId="{E1E5C1E2-5C7E-48CC-A8F9-E1C14D43AFD6}" dt="2023-03-05T17:29:59.607" v="1604" actId="164"/>
          <ac:spMkLst>
            <pc:docMk/>
            <pc:sldMk cId="4230020939" sldId="2134808134"/>
            <ac:spMk id="32" creationId="{46204C51-31AE-4E7C-B39F-4ABA17B83FAC}"/>
          </ac:spMkLst>
        </pc:spChg>
        <pc:spChg chg="mod">
          <ac:chgData name="Matteo Speri - ambiente s.p.a." userId="571520f7-d672-4919-953a-624317b8718f" providerId="ADAL" clId="{E1E5C1E2-5C7E-48CC-A8F9-E1C14D43AFD6}" dt="2023-03-05T17:29:59.607" v="1604" actId="164"/>
          <ac:spMkLst>
            <pc:docMk/>
            <pc:sldMk cId="4230020939" sldId="2134808134"/>
            <ac:spMk id="33" creationId="{47299DFC-7871-4C5F-817D-1A7D72C8C359}"/>
          </ac:spMkLst>
        </pc:spChg>
        <pc:spChg chg="mod">
          <ac:chgData name="Matteo Speri - ambiente s.p.a." userId="571520f7-d672-4919-953a-624317b8718f" providerId="ADAL" clId="{E1E5C1E2-5C7E-48CC-A8F9-E1C14D43AFD6}" dt="2023-03-05T17:29:59.607" v="1604" actId="164"/>
          <ac:spMkLst>
            <pc:docMk/>
            <pc:sldMk cId="4230020939" sldId="2134808134"/>
            <ac:spMk id="34" creationId="{189AE301-C78B-4F18-85B4-1872A64F47FA}"/>
          </ac:spMkLst>
        </pc:spChg>
        <pc:spChg chg="mod">
          <ac:chgData name="Matteo Speri - ambiente s.p.a." userId="571520f7-d672-4919-953a-624317b8718f" providerId="ADAL" clId="{E1E5C1E2-5C7E-48CC-A8F9-E1C14D43AFD6}" dt="2023-03-05T17:30:15.500" v="1606" actId="164"/>
          <ac:spMkLst>
            <pc:docMk/>
            <pc:sldMk cId="4230020939" sldId="2134808134"/>
            <ac:spMk id="36" creationId="{994C4BCD-75E9-45CC-B140-5C62CF261FEC}"/>
          </ac:spMkLst>
        </pc:spChg>
        <pc:spChg chg="mod">
          <ac:chgData name="Matteo Speri - ambiente s.p.a." userId="571520f7-d672-4919-953a-624317b8718f" providerId="ADAL" clId="{E1E5C1E2-5C7E-48CC-A8F9-E1C14D43AFD6}" dt="2023-03-05T17:30:15.500" v="1606" actId="164"/>
          <ac:spMkLst>
            <pc:docMk/>
            <pc:sldMk cId="4230020939" sldId="2134808134"/>
            <ac:spMk id="37" creationId="{841DE4A1-1020-4FEB-BAF3-CCC3E8F87356}"/>
          </ac:spMkLst>
        </pc:spChg>
        <pc:spChg chg="mod">
          <ac:chgData name="Matteo Speri - ambiente s.p.a." userId="571520f7-d672-4919-953a-624317b8718f" providerId="ADAL" clId="{E1E5C1E2-5C7E-48CC-A8F9-E1C14D43AFD6}" dt="2023-03-05T17:30:15.500" v="1606" actId="164"/>
          <ac:spMkLst>
            <pc:docMk/>
            <pc:sldMk cId="4230020939" sldId="2134808134"/>
            <ac:spMk id="38" creationId="{0FE2CBF3-29A7-4281-A3CB-4C214CE159AC}"/>
          </ac:spMkLst>
        </pc:spChg>
        <pc:spChg chg="mod">
          <ac:chgData name="Matteo Speri - ambiente s.p.a." userId="571520f7-d672-4919-953a-624317b8718f" providerId="ADAL" clId="{E1E5C1E2-5C7E-48CC-A8F9-E1C14D43AFD6}" dt="2023-03-05T17:30:15.500" v="1606" actId="164"/>
          <ac:spMkLst>
            <pc:docMk/>
            <pc:sldMk cId="4230020939" sldId="2134808134"/>
            <ac:spMk id="39" creationId="{2CBADB86-CB0E-4541-B07B-52A41D71ACC3}"/>
          </ac:spMkLst>
        </pc:spChg>
        <pc:spChg chg="mod">
          <ac:chgData name="Matteo Speri - ambiente s.p.a." userId="571520f7-d672-4919-953a-624317b8718f" providerId="ADAL" clId="{E1E5C1E2-5C7E-48CC-A8F9-E1C14D43AFD6}" dt="2023-03-05T17:29:22.274" v="1601" actId="207"/>
          <ac:spMkLst>
            <pc:docMk/>
            <pc:sldMk cId="4230020939" sldId="2134808134"/>
            <ac:spMk id="40" creationId="{C30127F5-491F-4079-B2C1-0106B751CD5D}"/>
          </ac:spMkLst>
        </pc:spChg>
        <pc:spChg chg="mod">
          <ac:chgData name="Matteo Speri - ambiente s.p.a." userId="571520f7-d672-4919-953a-624317b8718f" providerId="ADAL" clId="{E1E5C1E2-5C7E-48CC-A8F9-E1C14D43AFD6}" dt="2023-03-05T17:30:21.694" v="1607" actId="164"/>
          <ac:spMkLst>
            <pc:docMk/>
            <pc:sldMk cId="4230020939" sldId="2134808134"/>
            <ac:spMk id="41" creationId="{0B445B14-725D-4E15-B29F-EF874682EA7A}"/>
          </ac:spMkLst>
        </pc:spChg>
        <pc:spChg chg="mod">
          <ac:chgData name="Matteo Speri - ambiente s.p.a." userId="571520f7-d672-4919-953a-624317b8718f" providerId="ADAL" clId="{E1E5C1E2-5C7E-48CC-A8F9-E1C14D43AFD6}" dt="2023-03-05T17:30:21.694" v="1607" actId="164"/>
          <ac:spMkLst>
            <pc:docMk/>
            <pc:sldMk cId="4230020939" sldId="2134808134"/>
            <ac:spMk id="42" creationId="{C29E382E-4206-418C-9E2D-4B0531F6A820}"/>
          </ac:spMkLst>
        </pc:spChg>
        <pc:spChg chg="mod">
          <ac:chgData name="Matteo Speri - ambiente s.p.a." userId="571520f7-d672-4919-953a-624317b8718f" providerId="ADAL" clId="{E1E5C1E2-5C7E-48CC-A8F9-E1C14D43AFD6}" dt="2023-03-05T17:30:21.694" v="1607" actId="164"/>
          <ac:spMkLst>
            <pc:docMk/>
            <pc:sldMk cId="4230020939" sldId="2134808134"/>
            <ac:spMk id="43" creationId="{3B07523C-3D5C-4192-80B1-0AF4114F7E2A}"/>
          </ac:spMkLst>
        </pc:spChg>
        <pc:spChg chg="mod">
          <ac:chgData name="Matteo Speri - ambiente s.p.a." userId="571520f7-d672-4919-953a-624317b8718f" providerId="ADAL" clId="{E1E5C1E2-5C7E-48CC-A8F9-E1C14D43AFD6}" dt="2023-03-05T17:30:21.694" v="1607" actId="164"/>
          <ac:spMkLst>
            <pc:docMk/>
            <pc:sldMk cId="4230020939" sldId="2134808134"/>
            <ac:spMk id="44" creationId="{0D870F54-399A-4911-A63B-CD5F6D5BF071}"/>
          </ac:spMkLst>
        </pc:spChg>
        <pc:spChg chg="mod">
          <ac:chgData name="Matteo Speri - ambiente s.p.a." userId="571520f7-d672-4919-953a-624317b8718f" providerId="ADAL" clId="{E1E5C1E2-5C7E-48CC-A8F9-E1C14D43AFD6}" dt="2023-03-05T17:30:08.739" v="1605" actId="164"/>
          <ac:spMkLst>
            <pc:docMk/>
            <pc:sldMk cId="4230020939" sldId="2134808134"/>
            <ac:spMk id="50" creationId="{13F016DD-5EC5-41C9-A3BE-BBC993BE9949}"/>
          </ac:spMkLst>
        </pc:spChg>
        <pc:spChg chg="mod">
          <ac:chgData name="Matteo Speri - ambiente s.p.a." userId="571520f7-d672-4919-953a-624317b8718f" providerId="ADAL" clId="{E1E5C1E2-5C7E-48CC-A8F9-E1C14D43AFD6}" dt="2023-03-05T17:30:08.739" v="1605" actId="164"/>
          <ac:spMkLst>
            <pc:docMk/>
            <pc:sldMk cId="4230020939" sldId="2134808134"/>
            <ac:spMk id="51" creationId="{80A067B6-EF96-4722-B6DD-3613D9772092}"/>
          </ac:spMkLst>
        </pc:spChg>
        <pc:spChg chg="mod">
          <ac:chgData name="Matteo Speri - ambiente s.p.a." userId="571520f7-d672-4919-953a-624317b8718f" providerId="ADAL" clId="{E1E5C1E2-5C7E-48CC-A8F9-E1C14D43AFD6}" dt="2023-03-05T17:30:08.739" v="1605" actId="164"/>
          <ac:spMkLst>
            <pc:docMk/>
            <pc:sldMk cId="4230020939" sldId="2134808134"/>
            <ac:spMk id="52" creationId="{2A72D097-3DB0-4421-89A4-9AB10696DCEF}"/>
          </ac:spMkLst>
        </pc:spChg>
        <pc:spChg chg="mod">
          <ac:chgData name="Matteo Speri - ambiente s.p.a." userId="571520f7-d672-4919-953a-624317b8718f" providerId="ADAL" clId="{E1E5C1E2-5C7E-48CC-A8F9-E1C14D43AFD6}" dt="2023-03-05T17:30:08.739" v="1605" actId="164"/>
          <ac:spMkLst>
            <pc:docMk/>
            <pc:sldMk cId="4230020939" sldId="2134808134"/>
            <ac:spMk id="53" creationId="{03BBA02D-BAE0-49A6-9F11-5A9794186647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66" creationId="{2909A34A-231F-41BF-8672-EE01BE94FD5C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67" creationId="{3959B8FA-548C-4406-BCBB-CED032E4A672}"/>
          </ac:spMkLst>
        </pc:spChg>
        <pc:spChg chg="mod">
          <ac:chgData name="Matteo Speri - ambiente s.p.a." userId="571520f7-d672-4919-953a-624317b8718f" providerId="ADAL" clId="{E1E5C1E2-5C7E-48CC-A8F9-E1C14D43AFD6}" dt="2023-03-05T17:29:32.486" v="1603" actId="207"/>
          <ac:spMkLst>
            <pc:docMk/>
            <pc:sldMk cId="4230020939" sldId="2134808134"/>
            <ac:spMk id="68" creationId="{361821C5-F25E-4CBC-937F-23E2DCFBC50C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69" creationId="{DA207815-3BC3-467C-8B5F-18C9BB4D6343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70" creationId="{4652AC4E-492D-4E14-9891-C1CA622E3501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71" creationId="{486C8557-C76F-43B4-B5C8-255475CF2FB0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72" creationId="{4E0CF4F6-7B7D-480D-A662-8BE2F54177D6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74" creationId="{575957BF-6923-40A3-A893-AB8001DEAED8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75" creationId="{79960C57-8976-4CD6-A2A9-49AEB14D3799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1" creationId="{319EA518-0F10-412F-BDBB-D56090B685EF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2" creationId="{6B9E91C8-D3F6-4BFB-88BC-7A60F1699F94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3" creationId="{EA96F659-89C5-4F10-AF0B-8CBED102A399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4" creationId="{234DAF29-E851-4677-ADC6-B0F47C0FC849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5" creationId="{05B69A10-4832-491F-9FD1-CC6D36E565A1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6" creationId="{4A7F7B2E-65DE-48C3-89B0-ABC38C7DD4DB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7" creationId="{F3E0F042-B346-49BD-93C4-47BC8DAF5AE0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8" creationId="{239ECF07-0AE9-45D9-9CF8-2D29B7227DAA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89" creationId="{C8A753C4-6195-4C6D-B702-1DDBF282AC53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90" creationId="{F9BA8A83-A40B-440F-97F6-332BD0D63967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91" creationId="{79F48E1B-BB60-40D3-AA1C-D07F387719B7}"/>
          </ac:spMkLst>
        </pc:spChg>
        <pc:spChg chg="mod topLvl">
          <ac:chgData name="Matteo Speri - ambiente s.p.a." userId="571520f7-d672-4919-953a-624317b8718f" providerId="ADAL" clId="{E1E5C1E2-5C7E-48CC-A8F9-E1C14D43AFD6}" dt="2023-03-05T17:33:45.827" v="1616" actId="165"/>
          <ac:spMkLst>
            <pc:docMk/>
            <pc:sldMk cId="4230020939" sldId="2134808134"/>
            <ac:spMk id="92" creationId="{AB4A6757-C4DB-4610-9921-23CD25184FD4}"/>
          </ac:spMkLst>
        </pc:spChg>
        <pc:spChg chg="mod">
          <ac:chgData name="Matteo Speri - ambiente s.p.a." userId="571520f7-d672-4919-953a-624317b8718f" providerId="ADAL" clId="{E1E5C1E2-5C7E-48CC-A8F9-E1C14D43AFD6}" dt="2023-03-05T17:29:26.757" v="1602" actId="207"/>
          <ac:spMkLst>
            <pc:docMk/>
            <pc:sldMk cId="4230020939" sldId="2134808134"/>
            <ac:spMk id="98" creationId="{7E3EA67C-48A7-4E59-9B72-E0CAE1948394}"/>
          </ac:spMkLst>
        </pc:spChg>
        <pc:grpChg chg="add mod">
          <ac:chgData name="Matteo Speri - ambiente s.p.a." userId="571520f7-d672-4919-953a-624317b8718f" providerId="ADAL" clId="{E1E5C1E2-5C7E-48CC-A8F9-E1C14D43AFD6}" dt="2023-03-05T17:29:59.607" v="1604" actId="164"/>
          <ac:grpSpMkLst>
            <pc:docMk/>
            <pc:sldMk cId="4230020939" sldId="2134808134"/>
            <ac:grpSpMk id="2" creationId="{9CAB2793-50FA-4AAE-9890-2D725D556A17}"/>
          </ac:grpSpMkLst>
        </pc:grpChg>
        <pc:grpChg chg="add mod">
          <ac:chgData name="Matteo Speri - ambiente s.p.a." userId="571520f7-d672-4919-953a-624317b8718f" providerId="ADAL" clId="{E1E5C1E2-5C7E-48CC-A8F9-E1C14D43AFD6}" dt="2023-03-05T17:30:08.739" v="1605" actId="164"/>
          <ac:grpSpMkLst>
            <pc:docMk/>
            <pc:sldMk cId="4230020939" sldId="2134808134"/>
            <ac:grpSpMk id="3" creationId="{A6DDC7DB-C883-6D92-3BD0-43D07B3E70DE}"/>
          </ac:grpSpMkLst>
        </pc:grpChg>
        <pc:grpChg chg="add mod">
          <ac:chgData name="Matteo Speri - ambiente s.p.a." userId="571520f7-d672-4919-953a-624317b8718f" providerId="ADAL" clId="{E1E5C1E2-5C7E-48CC-A8F9-E1C14D43AFD6}" dt="2023-03-05T17:30:15.500" v="1606" actId="164"/>
          <ac:grpSpMkLst>
            <pc:docMk/>
            <pc:sldMk cId="4230020939" sldId="2134808134"/>
            <ac:grpSpMk id="4" creationId="{7D1471FE-1390-96C6-4F7B-1C99755396B5}"/>
          </ac:grpSpMkLst>
        </pc:grpChg>
        <pc:grpChg chg="add mod">
          <ac:chgData name="Matteo Speri - ambiente s.p.a." userId="571520f7-d672-4919-953a-624317b8718f" providerId="ADAL" clId="{E1E5C1E2-5C7E-48CC-A8F9-E1C14D43AFD6}" dt="2023-03-05T17:30:21.694" v="1607" actId="164"/>
          <ac:grpSpMkLst>
            <pc:docMk/>
            <pc:sldMk cId="4230020939" sldId="2134808134"/>
            <ac:grpSpMk id="5" creationId="{8059AAA0-9659-4BA8-6E8C-2DB6BC3D224A}"/>
          </ac:grpSpMkLst>
        </pc:grpChg>
        <pc:grpChg chg="del mod">
          <ac:chgData name="Matteo Speri - ambiente s.p.a." userId="571520f7-d672-4919-953a-624317b8718f" providerId="ADAL" clId="{E1E5C1E2-5C7E-48CC-A8F9-E1C14D43AFD6}" dt="2023-03-05T17:33:45.827" v="1616" actId="165"/>
          <ac:grpSpMkLst>
            <pc:docMk/>
            <pc:sldMk cId="4230020939" sldId="2134808134"/>
            <ac:grpSpMk id="16" creationId="{13D6F7EF-872B-4F11-ADE1-332FC15218C8}"/>
          </ac:grpSpMkLst>
        </pc:grpChg>
        <pc:picChg chg="mod">
          <ac:chgData name="Matteo Speri - ambiente s.p.a." userId="571520f7-d672-4919-953a-624317b8718f" providerId="ADAL" clId="{E1E5C1E2-5C7E-48CC-A8F9-E1C14D43AFD6}" dt="2023-03-05T17:28:04.154" v="1593" actId="1076"/>
          <ac:picMkLst>
            <pc:docMk/>
            <pc:sldMk cId="4230020939" sldId="2134808134"/>
            <ac:picMk id="62" creationId="{E92654D8-0F81-44EA-A293-1F6122AC9707}"/>
          </ac:picMkLst>
        </pc:picChg>
        <pc:picChg chg="mod topLvl">
          <ac:chgData name="Matteo Speri - ambiente s.p.a." userId="571520f7-d672-4919-953a-624317b8718f" providerId="ADAL" clId="{E1E5C1E2-5C7E-48CC-A8F9-E1C14D43AFD6}" dt="2023-03-05T17:33:45.827" v="1616" actId="165"/>
          <ac:picMkLst>
            <pc:docMk/>
            <pc:sldMk cId="4230020939" sldId="2134808134"/>
            <ac:picMk id="65" creationId="{8EE21FA4-D07D-4982-B601-D2E376642A1A}"/>
          </ac:picMkLst>
        </pc:picChg>
      </pc:sldChg>
      <pc:sldChg chg="addSp delSp modSp mod">
        <pc:chgData name="Matteo Speri - ambiente s.p.a." userId="571520f7-d672-4919-953a-624317b8718f" providerId="ADAL" clId="{E1E5C1E2-5C7E-48CC-A8F9-E1C14D43AFD6}" dt="2023-03-05T21:09:03.905" v="2619" actId="1076"/>
        <pc:sldMkLst>
          <pc:docMk/>
          <pc:sldMk cId="1904064530" sldId="2134808162"/>
        </pc:sldMkLst>
        <pc:spChg chg="add mod">
          <ac:chgData name="Matteo Speri - ambiente s.p.a." userId="571520f7-d672-4919-953a-624317b8718f" providerId="ADAL" clId="{E1E5C1E2-5C7E-48CC-A8F9-E1C14D43AFD6}" dt="2023-03-05T21:08:06.754" v="2613" actId="1076"/>
          <ac:spMkLst>
            <pc:docMk/>
            <pc:sldMk cId="1904064530" sldId="2134808162"/>
            <ac:spMk id="14" creationId="{FB68A198-1C05-B400-9BE5-4D27B6753F30}"/>
          </ac:spMkLst>
        </pc:spChg>
        <pc:spChg chg="mod">
          <ac:chgData name="Matteo Speri - ambiente s.p.a." userId="571520f7-d672-4919-953a-624317b8718f" providerId="ADAL" clId="{E1E5C1E2-5C7E-48CC-A8F9-E1C14D43AFD6}" dt="2023-03-05T20:57:28.459" v="2475" actId="207"/>
          <ac:spMkLst>
            <pc:docMk/>
            <pc:sldMk cId="1904064530" sldId="2134808162"/>
            <ac:spMk id="65" creationId="{D89B18E3-8B85-4984-B235-366F294D46B1}"/>
          </ac:spMkLst>
        </pc:spChg>
        <pc:spChg chg="mod">
          <ac:chgData name="Matteo Speri - ambiente s.p.a." userId="571520f7-d672-4919-953a-624317b8718f" providerId="ADAL" clId="{E1E5C1E2-5C7E-48CC-A8F9-E1C14D43AFD6}" dt="2023-03-05T20:57:26.976" v="2474" actId="207"/>
          <ac:spMkLst>
            <pc:docMk/>
            <pc:sldMk cId="1904064530" sldId="2134808162"/>
            <ac:spMk id="67" creationId="{A9E03E2E-C3C0-4508-800C-762C5B0E1231}"/>
          </ac:spMkLst>
        </pc:spChg>
        <pc:spChg chg="mod">
          <ac:chgData name="Matteo Speri - ambiente s.p.a." userId="571520f7-d672-4919-953a-624317b8718f" providerId="ADAL" clId="{E1E5C1E2-5C7E-48CC-A8F9-E1C14D43AFD6}" dt="2023-03-05T20:57:33.665" v="2477" actId="207"/>
          <ac:spMkLst>
            <pc:docMk/>
            <pc:sldMk cId="1904064530" sldId="2134808162"/>
            <ac:spMk id="69" creationId="{D4F35A31-9B19-4517-A4B2-CCBF348C31C6}"/>
          </ac:spMkLst>
        </pc:spChg>
        <pc:spChg chg="mod">
          <ac:chgData name="Matteo Speri - ambiente s.p.a." userId="571520f7-d672-4919-953a-624317b8718f" providerId="ADAL" clId="{E1E5C1E2-5C7E-48CC-A8F9-E1C14D43AFD6}" dt="2023-03-05T20:57:32.025" v="2476" actId="207"/>
          <ac:spMkLst>
            <pc:docMk/>
            <pc:sldMk cId="1904064530" sldId="2134808162"/>
            <ac:spMk id="70" creationId="{A4889243-27E3-43CD-9A7A-1FBA0C26800F}"/>
          </ac:spMkLst>
        </pc:spChg>
        <pc:spChg chg="mod">
          <ac:chgData name="Matteo Speri - ambiente s.p.a." userId="571520f7-d672-4919-953a-624317b8718f" providerId="ADAL" clId="{E1E5C1E2-5C7E-48CC-A8F9-E1C14D43AFD6}" dt="2023-03-05T20:57:37.313" v="2479" actId="207"/>
          <ac:spMkLst>
            <pc:docMk/>
            <pc:sldMk cId="1904064530" sldId="2134808162"/>
            <ac:spMk id="72" creationId="{3C5D677D-4AD5-48AB-993E-67405265540A}"/>
          </ac:spMkLst>
        </pc:spChg>
        <pc:spChg chg="mod">
          <ac:chgData name="Matteo Speri - ambiente s.p.a." userId="571520f7-d672-4919-953a-624317b8718f" providerId="ADAL" clId="{E1E5C1E2-5C7E-48CC-A8F9-E1C14D43AFD6}" dt="2023-03-05T20:57:35.926" v="2478" actId="207"/>
          <ac:spMkLst>
            <pc:docMk/>
            <pc:sldMk cId="1904064530" sldId="2134808162"/>
            <ac:spMk id="73" creationId="{4E562845-4057-4DD3-B80D-6E0ECBF5B004}"/>
          </ac:spMkLst>
        </pc:spChg>
        <pc:spChg chg="del topLvl">
          <ac:chgData name="Matteo Speri - ambiente s.p.a." userId="571520f7-d672-4919-953a-624317b8718f" providerId="ADAL" clId="{E1E5C1E2-5C7E-48CC-A8F9-E1C14D43AFD6}" dt="2023-03-05T21:07:04.391" v="2597" actId="478"/>
          <ac:spMkLst>
            <pc:docMk/>
            <pc:sldMk cId="1904064530" sldId="2134808162"/>
            <ac:spMk id="77" creationId="{33B04374-E640-43DC-9A2E-F67AE8592B73}"/>
          </ac:spMkLst>
        </pc:spChg>
        <pc:grpChg chg="del">
          <ac:chgData name="Matteo Speri - ambiente s.p.a." userId="571520f7-d672-4919-953a-624317b8718f" providerId="ADAL" clId="{E1E5C1E2-5C7E-48CC-A8F9-E1C14D43AFD6}" dt="2023-03-05T21:07:04.391" v="2597" actId="478"/>
          <ac:grpSpMkLst>
            <pc:docMk/>
            <pc:sldMk cId="1904064530" sldId="2134808162"/>
            <ac:grpSpMk id="4" creationId="{7D19B54C-1794-42D6-AA85-30DE6BF2BE6E}"/>
          </ac:grpSpMkLst>
        </pc:grpChg>
        <pc:grpChg chg="mod">
          <ac:chgData name="Matteo Speri - ambiente s.p.a." userId="571520f7-d672-4919-953a-624317b8718f" providerId="ADAL" clId="{E1E5C1E2-5C7E-48CC-A8F9-E1C14D43AFD6}" dt="2023-03-05T21:08:12.237" v="2614" actId="1076"/>
          <ac:grpSpMkLst>
            <pc:docMk/>
            <pc:sldMk cId="1904064530" sldId="2134808162"/>
            <ac:grpSpMk id="20" creationId="{9659546E-1CB5-479B-89D2-3F757649B502}"/>
          </ac:grpSpMkLst>
        </pc:grpChg>
        <pc:grpChg chg="mod">
          <ac:chgData name="Matteo Speri - ambiente s.p.a." userId="571520f7-d672-4919-953a-624317b8718f" providerId="ADAL" clId="{E1E5C1E2-5C7E-48CC-A8F9-E1C14D43AFD6}" dt="2023-03-05T21:08:15.024" v="2615" actId="1076"/>
          <ac:grpSpMkLst>
            <pc:docMk/>
            <pc:sldMk cId="1904064530" sldId="2134808162"/>
            <ac:grpSpMk id="21" creationId="{5E334EFA-5CD3-4CD8-A488-E02EFAF78458}"/>
          </ac:grpSpMkLst>
        </pc:grpChg>
        <pc:grpChg chg="mod">
          <ac:chgData name="Matteo Speri - ambiente s.p.a." userId="571520f7-d672-4919-953a-624317b8718f" providerId="ADAL" clId="{E1E5C1E2-5C7E-48CC-A8F9-E1C14D43AFD6}" dt="2023-03-05T21:08:17.267" v="2616" actId="1076"/>
          <ac:grpSpMkLst>
            <pc:docMk/>
            <pc:sldMk cId="1904064530" sldId="2134808162"/>
            <ac:grpSpMk id="22" creationId="{8F0B6A36-5701-401F-9C9F-B12D9CE5CE40}"/>
          </ac:grpSpMkLst>
        </pc:grpChg>
        <pc:picChg chg="add mod">
          <ac:chgData name="Matteo Speri - ambiente s.p.a." userId="571520f7-d672-4919-953a-624317b8718f" providerId="ADAL" clId="{E1E5C1E2-5C7E-48CC-A8F9-E1C14D43AFD6}" dt="2023-03-05T21:09:03.905" v="2619" actId="1076"/>
          <ac:picMkLst>
            <pc:docMk/>
            <pc:sldMk cId="1904064530" sldId="2134808162"/>
            <ac:picMk id="15" creationId="{EB007741-3A18-B975-4C0F-FE768E9E105D}"/>
          </ac:picMkLst>
        </pc:picChg>
        <pc:picChg chg="del topLvl">
          <ac:chgData name="Matteo Speri - ambiente s.p.a." userId="571520f7-d672-4919-953a-624317b8718f" providerId="ADAL" clId="{E1E5C1E2-5C7E-48CC-A8F9-E1C14D43AFD6}" dt="2023-03-05T21:07:05.142" v="2598" actId="478"/>
          <ac:picMkLst>
            <pc:docMk/>
            <pc:sldMk cId="1904064530" sldId="2134808162"/>
            <ac:picMk id="1026" creationId="{15706708-F3AF-4DDA-82E9-ABC0F7677857}"/>
          </ac:picMkLst>
        </pc:picChg>
      </pc:sldChg>
      <pc:sldChg chg="addSp delSp modSp add mod delAnim modAnim">
        <pc:chgData name="Matteo Speri - ambiente s.p.a." userId="571520f7-d672-4919-953a-624317b8718f" providerId="ADAL" clId="{E1E5C1E2-5C7E-48CC-A8F9-E1C14D43AFD6}" dt="2023-03-05T16:24:11.312" v="1238" actId="171"/>
        <pc:sldMkLst>
          <pc:docMk/>
          <pc:sldMk cId="671587184" sldId="2147472711"/>
        </pc:sldMkLst>
        <pc:spChg chg="add mod">
          <ac:chgData name="Matteo Speri - ambiente s.p.a." userId="571520f7-d672-4919-953a-624317b8718f" providerId="ADAL" clId="{E1E5C1E2-5C7E-48CC-A8F9-E1C14D43AFD6}" dt="2023-03-05T12:11:46.721" v="349"/>
          <ac:spMkLst>
            <pc:docMk/>
            <pc:sldMk cId="671587184" sldId="2147472711"/>
            <ac:spMk id="7" creationId="{DEE804EC-A9ED-CB5D-8C07-8CE9A385925E}"/>
          </ac:spMkLst>
        </pc:spChg>
        <pc:spChg chg="add mod">
          <ac:chgData name="Matteo Speri - ambiente s.p.a." userId="571520f7-d672-4919-953a-624317b8718f" providerId="ADAL" clId="{E1E5C1E2-5C7E-48CC-A8F9-E1C14D43AFD6}" dt="2023-03-05T12:11:46.721" v="349"/>
          <ac:spMkLst>
            <pc:docMk/>
            <pc:sldMk cId="671587184" sldId="2147472711"/>
            <ac:spMk id="8" creationId="{379BB7F0-24B2-4F58-8065-351FF9EA605B}"/>
          </ac:spMkLst>
        </pc:spChg>
        <pc:spChg chg="add del mod">
          <ac:chgData name="Matteo Speri - ambiente s.p.a." userId="571520f7-d672-4919-953a-624317b8718f" providerId="ADAL" clId="{E1E5C1E2-5C7E-48CC-A8F9-E1C14D43AFD6}" dt="2023-03-05T13:55:12.753" v="377" actId="478"/>
          <ac:spMkLst>
            <pc:docMk/>
            <pc:sldMk cId="671587184" sldId="2147472711"/>
            <ac:spMk id="11" creationId="{C5F45D2D-0DAE-9BBC-630A-BE950945C869}"/>
          </ac:spMkLst>
        </pc:spChg>
        <pc:spChg chg="add mod">
          <ac:chgData name="Matteo Speri - ambiente s.p.a." userId="571520f7-d672-4919-953a-624317b8718f" providerId="ADAL" clId="{E1E5C1E2-5C7E-48CC-A8F9-E1C14D43AFD6}" dt="2023-03-05T13:56:30.653" v="394" actId="14100"/>
          <ac:spMkLst>
            <pc:docMk/>
            <pc:sldMk cId="671587184" sldId="2147472711"/>
            <ac:spMk id="15" creationId="{2084C742-F8A6-2A32-6DC6-A4F9912672D8}"/>
          </ac:spMkLst>
        </pc:spChg>
        <pc:spChg chg="add del mod">
          <ac:chgData name="Matteo Speri - ambiente s.p.a." userId="571520f7-d672-4919-953a-624317b8718f" providerId="ADAL" clId="{E1E5C1E2-5C7E-48CC-A8F9-E1C14D43AFD6}" dt="2023-03-05T13:55:46.260" v="384"/>
          <ac:spMkLst>
            <pc:docMk/>
            <pc:sldMk cId="671587184" sldId="2147472711"/>
            <ac:spMk id="16" creationId="{96FEB9A0-2E6C-5A7D-9E34-216C9DE35A13}"/>
          </ac:spMkLst>
        </pc:spChg>
        <pc:spChg chg="del">
          <ac:chgData name="Matteo Speri - ambiente s.p.a." userId="571520f7-d672-4919-953a-624317b8718f" providerId="ADAL" clId="{E1E5C1E2-5C7E-48CC-A8F9-E1C14D43AFD6}" dt="2023-03-04T09:38:10.036" v="222" actId="478"/>
          <ac:spMkLst>
            <pc:docMk/>
            <pc:sldMk cId="671587184" sldId="2147472711"/>
            <ac:spMk id="22" creationId="{96DB1B01-2B1B-4E6D-9D4A-4A180F11F1F6}"/>
          </ac:spMkLst>
        </pc:spChg>
        <pc:spChg chg="del">
          <ac:chgData name="Matteo Speri - ambiente s.p.a." userId="571520f7-d672-4919-953a-624317b8718f" providerId="ADAL" clId="{E1E5C1E2-5C7E-48CC-A8F9-E1C14D43AFD6}" dt="2023-03-04T09:38:13.090" v="223" actId="478"/>
          <ac:spMkLst>
            <pc:docMk/>
            <pc:sldMk cId="671587184" sldId="2147472711"/>
            <ac:spMk id="23" creationId="{E9CE5E2C-C4C1-45D5-A5E2-DCEE7E147A8A}"/>
          </ac:spMkLst>
        </pc:spChg>
        <pc:spChg chg="del">
          <ac:chgData name="Matteo Speri - ambiente s.p.a." userId="571520f7-d672-4919-953a-624317b8718f" providerId="ADAL" clId="{E1E5C1E2-5C7E-48CC-A8F9-E1C14D43AFD6}" dt="2023-03-04T09:38:08.194" v="221" actId="478"/>
          <ac:spMkLst>
            <pc:docMk/>
            <pc:sldMk cId="671587184" sldId="2147472711"/>
            <ac:spMk id="24" creationId="{D059C441-B8D0-448F-831D-8CEEE282B2B7}"/>
          </ac:spMkLst>
        </pc:spChg>
        <pc:spChg chg="del">
          <ac:chgData name="Matteo Speri - ambiente s.p.a." userId="571520f7-d672-4919-953a-624317b8718f" providerId="ADAL" clId="{E1E5C1E2-5C7E-48CC-A8F9-E1C14D43AFD6}" dt="2023-03-04T09:37:52.316" v="213" actId="478"/>
          <ac:spMkLst>
            <pc:docMk/>
            <pc:sldMk cId="671587184" sldId="2147472711"/>
            <ac:spMk id="25" creationId="{DDC86380-8748-4C5B-9C03-20CB5EB9A4BD}"/>
          </ac:spMkLst>
        </pc:spChg>
        <pc:spChg chg="del">
          <ac:chgData name="Matteo Speri - ambiente s.p.a." userId="571520f7-d672-4919-953a-624317b8718f" providerId="ADAL" clId="{E1E5C1E2-5C7E-48CC-A8F9-E1C14D43AFD6}" dt="2023-03-04T09:37:54.212" v="214" actId="478"/>
          <ac:spMkLst>
            <pc:docMk/>
            <pc:sldMk cId="671587184" sldId="2147472711"/>
            <ac:spMk id="26" creationId="{548C0A65-7D85-4AEC-AB81-F5ACB1F0996E}"/>
          </ac:spMkLst>
        </pc:spChg>
        <pc:spChg chg="del">
          <ac:chgData name="Matteo Speri - ambiente s.p.a." userId="571520f7-d672-4919-953a-624317b8718f" providerId="ADAL" clId="{E1E5C1E2-5C7E-48CC-A8F9-E1C14D43AFD6}" dt="2023-03-04T09:37:55.830" v="215" actId="478"/>
          <ac:spMkLst>
            <pc:docMk/>
            <pc:sldMk cId="671587184" sldId="2147472711"/>
            <ac:spMk id="27" creationId="{CE50A0E3-19A1-4359-AD8E-372F8F14955C}"/>
          </ac:spMkLst>
        </pc:spChg>
        <pc:spChg chg="del">
          <ac:chgData name="Matteo Speri - ambiente s.p.a." userId="571520f7-d672-4919-953a-624317b8718f" providerId="ADAL" clId="{E1E5C1E2-5C7E-48CC-A8F9-E1C14D43AFD6}" dt="2023-03-04T09:37:57.848" v="216" actId="478"/>
          <ac:spMkLst>
            <pc:docMk/>
            <pc:sldMk cId="671587184" sldId="2147472711"/>
            <ac:spMk id="28" creationId="{6F6ADFF7-9C47-430A-8C43-EE0827A29D3D}"/>
          </ac:spMkLst>
        </pc:spChg>
        <pc:spChg chg="del">
          <ac:chgData name="Matteo Speri - ambiente s.p.a." userId="571520f7-d672-4919-953a-624317b8718f" providerId="ADAL" clId="{E1E5C1E2-5C7E-48CC-A8F9-E1C14D43AFD6}" dt="2023-03-04T09:38:05.819" v="220" actId="478"/>
          <ac:spMkLst>
            <pc:docMk/>
            <pc:sldMk cId="671587184" sldId="2147472711"/>
            <ac:spMk id="29" creationId="{ED24BD08-F73C-42CC-A7D5-99EBE560F0A1}"/>
          </ac:spMkLst>
        </pc:spChg>
        <pc:spChg chg="del">
          <ac:chgData name="Matteo Speri - ambiente s.p.a." userId="571520f7-d672-4919-953a-624317b8718f" providerId="ADAL" clId="{E1E5C1E2-5C7E-48CC-A8F9-E1C14D43AFD6}" dt="2023-03-04T09:37:59.290" v="217" actId="478"/>
          <ac:spMkLst>
            <pc:docMk/>
            <pc:sldMk cId="671587184" sldId="2147472711"/>
            <ac:spMk id="30" creationId="{24EA8ABD-067A-403B-B18E-F0A0EA504F77}"/>
          </ac:spMkLst>
        </pc:spChg>
        <pc:spChg chg="del">
          <ac:chgData name="Matteo Speri - ambiente s.p.a." userId="571520f7-d672-4919-953a-624317b8718f" providerId="ADAL" clId="{E1E5C1E2-5C7E-48CC-A8F9-E1C14D43AFD6}" dt="2023-03-05T12:11:38.850" v="347" actId="478"/>
          <ac:spMkLst>
            <pc:docMk/>
            <pc:sldMk cId="671587184" sldId="2147472711"/>
            <ac:spMk id="44" creationId="{F7E56CB2-378D-4CB7-B13E-2FB22BDBE6EE}"/>
          </ac:spMkLst>
        </pc:spChg>
        <pc:spChg chg="del">
          <ac:chgData name="Matteo Speri - ambiente s.p.a." userId="571520f7-d672-4919-953a-624317b8718f" providerId="ADAL" clId="{E1E5C1E2-5C7E-48CC-A8F9-E1C14D43AFD6}" dt="2023-03-05T12:11:40.004" v="348" actId="478"/>
          <ac:spMkLst>
            <pc:docMk/>
            <pc:sldMk cId="671587184" sldId="2147472711"/>
            <ac:spMk id="45" creationId="{CBCCB9CF-4710-4809-A8F6-7EF7CFF38F74}"/>
          </ac:spMkLst>
        </pc:spChg>
        <pc:spChg chg="del mod">
          <ac:chgData name="Matteo Speri - ambiente s.p.a." userId="571520f7-d672-4919-953a-624317b8718f" providerId="ADAL" clId="{E1E5C1E2-5C7E-48CC-A8F9-E1C14D43AFD6}" dt="2023-03-05T12:11:37.764" v="346" actId="478"/>
          <ac:spMkLst>
            <pc:docMk/>
            <pc:sldMk cId="671587184" sldId="2147472711"/>
            <ac:spMk id="47" creationId="{5DB0B4AA-C546-4FC2-91E4-DEEA668724FB}"/>
          </ac:spMkLst>
        </pc:spChg>
        <pc:graphicFrameChg chg="del">
          <ac:chgData name="Matteo Speri - ambiente s.p.a." userId="571520f7-d672-4919-953a-624317b8718f" providerId="ADAL" clId="{E1E5C1E2-5C7E-48CC-A8F9-E1C14D43AFD6}" dt="2023-03-05T12:14:10.995" v="372" actId="478"/>
          <ac:graphicFrameMkLst>
            <pc:docMk/>
            <pc:sldMk cId="671587184" sldId="2147472711"/>
            <ac:graphicFrameMk id="2" creationId="{00CD160C-E84D-749C-4CE4-08D94BF86DDE}"/>
          </ac:graphicFrameMkLst>
        </pc:graphicFrameChg>
        <pc:graphicFrameChg chg="del">
          <ac:chgData name="Matteo Speri - ambiente s.p.a." userId="571520f7-d672-4919-953a-624317b8718f" providerId="ADAL" clId="{E1E5C1E2-5C7E-48CC-A8F9-E1C14D43AFD6}" dt="2023-03-05T12:14:14.091" v="373" actId="478"/>
          <ac:graphicFrameMkLst>
            <pc:docMk/>
            <pc:sldMk cId="671587184" sldId="2147472711"/>
            <ac:graphicFrameMk id="3" creationId="{A67CF8CF-FDF9-47EA-5849-4BE0AB632DEC}"/>
          </ac:graphicFrameMkLst>
        </pc:graphicFrameChg>
        <pc:graphicFrameChg chg="del modGraphic">
          <ac:chgData name="Matteo Speri - ambiente s.p.a." userId="571520f7-d672-4919-953a-624317b8718f" providerId="ADAL" clId="{E1E5C1E2-5C7E-48CC-A8F9-E1C14D43AFD6}" dt="2023-03-05T12:12:51.689" v="352" actId="478"/>
          <ac:graphicFrameMkLst>
            <pc:docMk/>
            <pc:sldMk cId="671587184" sldId="2147472711"/>
            <ac:graphicFrameMk id="5" creationId="{95619797-21A8-4BEB-9D4D-CDA092C1EDAA}"/>
          </ac:graphicFrameMkLst>
        </pc:graphicFrameChg>
        <pc:graphicFrameChg chg="add del modGraphic">
          <ac:chgData name="Matteo Speri - ambiente s.p.a." userId="571520f7-d672-4919-953a-624317b8718f" providerId="ADAL" clId="{E1E5C1E2-5C7E-48CC-A8F9-E1C14D43AFD6}" dt="2023-03-04T09:53:44.493" v="290" actId="478"/>
          <ac:graphicFrameMkLst>
            <pc:docMk/>
            <pc:sldMk cId="671587184" sldId="2147472711"/>
            <ac:graphicFrameMk id="8" creationId="{36819ECD-F81E-8D77-17BE-2E9B3A684452}"/>
          </ac:graphicFrameMkLst>
        </pc:graphicFrameChg>
        <pc:graphicFrameChg chg="add del mod ord">
          <ac:chgData name="Matteo Speri - ambiente s.p.a." userId="571520f7-d672-4919-953a-624317b8718f" providerId="ADAL" clId="{E1E5C1E2-5C7E-48CC-A8F9-E1C14D43AFD6}" dt="2023-03-05T12:14:08.587" v="371" actId="478"/>
          <ac:graphicFrameMkLst>
            <pc:docMk/>
            <pc:sldMk cId="671587184" sldId="2147472711"/>
            <ac:graphicFrameMk id="13" creationId="{2D017552-F3A4-5677-EFEE-14680E82F9FC}"/>
          </ac:graphicFrameMkLst>
        </pc:graphicFrameChg>
        <pc:graphicFrameChg chg="add mod modGraphic">
          <ac:chgData name="Matteo Speri - ambiente s.p.a." userId="571520f7-d672-4919-953a-624317b8718f" providerId="ADAL" clId="{E1E5C1E2-5C7E-48CC-A8F9-E1C14D43AFD6}" dt="2023-03-05T16:23:02.794" v="1220" actId="1035"/>
          <ac:graphicFrameMkLst>
            <pc:docMk/>
            <pc:sldMk cId="671587184" sldId="2147472711"/>
            <ac:graphicFrameMk id="23" creationId="{9B7675CC-290B-44C9-E622-C24A6CA59C27}"/>
          </ac:graphicFrameMkLst>
        </pc:graphicFrameChg>
        <pc:picChg chg="add mod ord">
          <ac:chgData name="Matteo Speri - ambiente s.p.a." userId="571520f7-d672-4919-953a-624317b8718f" providerId="ADAL" clId="{E1E5C1E2-5C7E-48CC-A8F9-E1C14D43AFD6}" dt="2023-03-05T16:24:11.312" v="1238" actId="171"/>
          <ac:picMkLst>
            <pc:docMk/>
            <pc:sldMk cId="671587184" sldId="2147472711"/>
            <ac:picMk id="2" creationId="{18E6A999-5456-ACA6-020A-6866898C41C0}"/>
          </ac:picMkLst>
        </pc:picChg>
        <pc:picChg chg="mod ord">
          <ac:chgData name="Matteo Speri - ambiente s.p.a." userId="571520f7-d672-4919-953a-624317b8718f" providerId="ADAL" clId="{E1E5C1E2-5C7E-48CC-A8F9-E1C14D43AFD6}" dt="2023-03-05T16:23:45.815" v="1229" actId="14100"/>
          <ac:picMkLst>
            <pc:docMk/>
            <pc:sldMk cId="671587184" sldId="2147472711"/>
            <ac:picMk id="4" creationId="{0446E52E-53E7-DE05-B08F-9EFE75B2BCF7}"/>
          </ac:picMkLst>
        </pc:picChg>
        <pc:picChg chg="add del mod ord">
          <ac:chgData name="Matteo Speri - ambiente s.p.a." userId="571520f7-d672-4919-953a-624317b8718f" providerId="ADAL" clId="{E1E5C1E2-5C7E-48CC-A8F9-E1C14D43AFD6}" dt="2023-03-05T14:05:27.754" v="547" actId="478"/>
          <ac:picMkLst>
            <pc:docMk/>
            <pc:sldMk cId="671587184" sldId="2147472711"/>
            <ac:picMk id="6" creationId="{EFFED7FF-35B7-8DCE-D602-1C065BE8F4C7}"/>
          </ac:picMkLst>
        </pc:picChg>
        <pc:picChg chg="add del mod">
          <ac:chgData name="Matteo Speri - ambiente s.p.a." userId="571520f7-d672-4919-953a-624317b8718f" providerId="ADAL" clId="{E1E5C1E2-5C7E-48CC-A8F9-E1C14D43AFD6}" dt="2023-03-05T13:56:28.277" v="393" actId="478"/>
          <ac:picMkLst>
            <pc:docMk/>
            <pc:sldMk cId="671587184" sldId="2147472711"/>
            <ac:picMk id="14" creationId="{A9AE77F6-E22D-927F-8D90-CC25596CDFE5}"/>
          </ac:picMkLst>
        </pc:picChg>
        <pc:picChg chg="add mod">
          <ac:chgData name="Matteo Speri - ambiente s.p.a." userId="571520f7-d672-4919-953a-624317b8718f" providerId="ADAL" clId="{E1E5C1E2-5C7E-48CC-A8F9-E1C14D43AFD6}" dt="2023-03-05T13:58:00.134" v="406" actId="1036"/>
          <ac:picMkLst>
            <pc:docMk/>
            <pc:sldMk cId="671587184" sldId="2147472711"/>
            <ac:picMk id="17" creationId="{4C578A28-96DB-64F2-0795-846EE3F6A638}"/>
          </ac:picMkLst>
        </pc:picChg>
        <pc:picChg chg="add mod">
          <ac:chgData name="Matteo Speri - ambiente s.p.a." userId="571520f7-d672-4919-953a-624317b8718f" providerId="ADAL" clId="{E1E5C1E2-5C7E-48CC-A8F9-E1C14D43AFD6}" dt="2023-03-05T13:58:14.757" v="417" actId="1036"/>
          <ac:picMkLst>
            <pc:docMk/>
            <pc:sldMk cId="671587184" sldId="2147472711"/>
            <ac:picMk id="18" creationId="{F124F976-43F8-184D-9F2E-C0B75F84F825}"/>
          </ac:picMkLst>
        </pc:picChg>
        <pc:picChg chg="add del mod">
          <ac:chgData name="Matteo Speri - ambiente s.p.a." userId="571520f7-d672-4919-953a-624317b8718f" providerId="ADAL" clId="{E1E5C1E2-5C7E-48CC-A8F9-E1C14D43AFD6}" dt="2023-03-05T14:02:47.587" v="456" actId="478"/>
          <ac:picMkLst>
            <pc:docMk/>
            <pc:sldMk cId="671587184" sldId="2147472711"/>
            <ac:picMk id="19" creationId="{0367D1AD-E327-BE2E-9985-1DBDB5DED119}"/>
          </ac:picMkLst>
        </pc:picChg>
        <pc:picChg chg="add del mod">
          <ac:chgData name="Matteo Speri - ambiente s.p.a." userId="571520f7-d672-4919-953a-624317b8718f" providerId="ADAL" clId="{E1E5C1E2-5C7E-48CC-A8F9-E1C14D43AFD6}" dt="2023-03-04T09:39:08.893" v="229" actId="34135"/>
          <ac:picMkLst>
            <pc:docMk/>
            <pc:sldMk cId="671587184" sldId="2147472711"/>
            <ac:picMk id="20" creationId="{E2C4E919-A9F2-4155-AC3D-027B9855F7FE}"/>
          </ac:picMkLst>
        </pc:picChg>
        <pc:picChg chg="add del mod">
          <ac:chgData name="Matteo Speri - ambiente s.p.a." userId="571520f7-d672-4919-953a-624317b8718f" providerId="ADAL" clId="{E1E5C1E2-5C7E-48CC-A8F9-E1C14D43AFD6}" dt="2023-03-05T14:05:21.955" v="545"/>
          <ac:picMkLst>
            <pc:docMk/>
            <pc:sldMk cId="671587184" sldId="2147472711"/>
            <ac:picMk id="24" creationId="{626AE070-6253-D3E7-A3E7-8483B97ED705}"/>
          </ac:picMkLst>
        </pc:picChg>
        <pc:picChg chg="add mod ord">
          <ac:chgData name="Matteo Speri - ambiente s.p.a." userId="571520f7-d672-4919-953a-624317b8718f" providerId="ADAL" clId="{E1E5C1E2-5C7E-48CC-A8F9-E1C14D43AFD6}" dt="2023-03-05T16:23:37.510" v="1223" actId="1076"/>
          <ac:picMkLst>
            <pc:docMk/>
            <pc:sldMk cId="671587184" sldId="2147472711"/>
            <ac:picMk id="25" creationId="{2787784C-FBEB-3652-EBC9-DA44DB7E1E54}"/>
          </ac:picMkLst>
        </pc:picChg>
      </pc:sldChg>
      <pc:sldChg chg="addSp delSp modSp add del mod modTransition modAnim">
        <pc:chgData name="Matteo Speri - ambiente s.p.a." userId="571520f7-d672-4919-953a-624317b8718f" providerId="ADAL" clId="{E1E5C1E2-5C7E-48CC-A8F9-E1C14D43AFD6}" dt="2023-03-04T10:13:07.433" v="344" actId="47"/>
        <pc:sldMkLst>
          <pc:docMk/>
          <pc:sldMk cId="2300402495" sldId="2147472712"/>
        </pc:sldMkLst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21" creationId="{451C0083-5A97-4FD5-87F4-FE71672E1269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33" creationId="{7E7706EB-E2E6-41CD-BEB7-84550599AD8E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34" creationId="{456D1E6D-1A28-4B77-937C-FB0C0264CF9C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35" creationId="{44B66771-9824-4698-A1D0-BE8710DE4CB5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39" creationId="{7FBC1F64-5319-431E-A9B3-BBD5F1EE2445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40" creationId="{71A49AC9-17F5-40E6-A84A-386F1B87C2C4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41" creationId="{39CD8943-0AD2-4E9C-BEE5-C329F0AD4E87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43" creationId="{98940A0F-0805-4EEA-8B0D-9D76439EEFB2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44" creationId="{F7E56CB2-378D-4CB7-B13E-2FB22BDBE6EE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45" creationId="{CBCCB9CF-4710-4809-A8F6-7EF7CFF38F74}"/>
          </ac:spMkLst>
        </pc:spChg>
        <pc:spChg chg="del mod">
          <ac:chgData name="Matteo Speri - ambiente s.p.a." userId="571520f7-d672-4919-953a-624317b8718f" providerId="ADAL" clId="{E1E5C1E2-5C7E-48CC-A8F9-E1C14D43AFD6}" dt="2023-03-04T10:11:00.595" v="335" actId="478"/>
          <ac:spMkLst>
            <pc:docMk/>
            <pc:sldMk cId="2300402495" sldId="2147472712"/>
            <ac:spMk id="47" creationId="{5DB0B4AA-C546-4FC2-91E4-DEEA668724FB}"/>
          </ac:spMkLst>
        </pc:spChg>
        <pc:graphicFrameChg chg="del mod">
          <ac:chgData name="Matteo Speri - ambiente s.p.a." userId="571520f7-d672-4919-953a-624317b8718f" providerId="ADAL" clId="{E1E5C1E2-5C7E-48CC-A8F9-E1C14D43AFD6}" dt="2023-03-04T10:11:00.595" v="335" actId="478"/>
          <ac:graphicFrameMkLst>
            <pc:docMk/>
            <pc:sldMk cId="2300402495" sldId="2147472712"/>
            <ac:graphicFrameMk id="2" creationId="{00CD160C-E84D-749C-4CE4-08D94BF86DDE}"/>
          </ac:graphicFrameMkLst>
        </pc:graphicFrameChg>
        <pc:graphicFrameChg chg="del mod">
          <ac:chgData name="Matteo Speri - ambiente s.p.a." userId="571520f7-d672-4919-953a-624317b8718f" providerId="ADAL" clId="{E1E5C1E2-5C7E-48CC-A8F9-E1C14D43AFD6}" dt="2023-03-04T10:11:00.595" v="335" actId="478"/>
          <ac:graphicFrameMkLst>
            <pc:docMk/>
            <pc:sldMk cId="2300402495" sldId="2147472712"/>
            <ac:graphicFrameMk id="3" creationId="{A67CF8CF-FDF9-47EA-5849-4BE0AB632DEC}"/>
          </ac:graphicFrameMkLst>
        </pc:graphicFrameChg>
        <pc:graphicFrameChg chg="del mod">
          <ac:chgData name="Matteo Speri - ambiente s.p.a." userId="571520f7-d672-4919-953a-624317b8718f" providerId="ADAL" clId="{E1E5C1E2-5C7E-48CC-A8F9-E1C14D43AFD6}" dt="2023-03-04T10:11:00.595" v="335" actId="478"/>
          <ac:graphicFrameMkLst>
            <pc:docMk/>
            <pc:sldMk cId="2300402495" sldId="2147472712"/>
            <ac:graphicFrameMk id="5" creationId="{95619797-21A8-4BEB-9D4D-CDA092C1EDAA}"/>
          </ac:graphicFrameMkLst>
        </pc:graphicFrameChg>
        <pc:picChg chg="del mod">
          <ac:chgData name="Matteo Speri - ambiente s.p.a." userId="571520f7-d672-4919-953a-624317b8718f" providerId="ADAL" clId="{E1E5C1E2-5C7E-48CC-A8F9-E1C14D43AFD6}" dt="2023-03-04T10:11:00.595" v="335" actId="478"/>
          <ac:picMkLst>
            <pc:docMk/>
            <pc:sldMk cId="2300402495" sldId="2147472712"/>
            <ac:picMk id="4" creationId="{0446E52E-53E7-DE05-B08F-9EFE75B2BCF7}"/>
          </ac:picMkLst>
        </pc:picChg>
        <pc:picChg chg="del mod">
          <ac:chgData name="Matteo Speri - ambiente s.p.a." userId="571520f7-d672-4919-953a-624317b8718f" providerId="ADAL" clId="{E1E5C1E2-5C7E-48CC-A8F9-E1C14D43AFD6}" dt="2023-03-04T10:11:00.595" v="335" actId="478"/>
          <ac:picMkLst>
            <pc:docMk/>
            <pc:sldMk cId="2300402495" sldId="2147472712"/>
            <ac:picMk id="6" creationId="{EFFED7FF-35B7-8DCE-D602-1C065BE8F4C7}"/>
          </ac:picMkLst>
        </pc:picChg>
        <pc:picChg chg="add mod modCrop">
          <ac:chgData name="Matteo Speri - ambiente s.p.a." userId="571520f7-d672-4919-953a-624317b8718f" providerId="ADAL" clId="{E1E5C1E2-5C7E-48CC-A8F9-E1C14D43AFD6}" dt="2023-03-04T10:11:17.596" v="339" actId="1076"/>
          <ac:picMkLst>
            <pc:docMk/>
            <pc:sldMk cId="2300402495" sldId="2147472712"/>
            <ac:picMk id="10" creationId="{E329B806-1863-C788-3AF9-57F832202643}"/>
          </ac:picMkLst>
        </pc:picChg>
        <pc:picChg chg="del mod">
          <ac:chgData name="Matteo Speri - ambiente s.p.a." userId="571520f7-d672-4919-953a-624317b8718f" providerId="ADAL" clId="{E1E5C1E2-5C7E-48CC-A8F9-E1C14D43AFD6}" dt="2023-03-04T10:11:00.595" v="335" actId="478"/>
          <ac:picMkLst>
            <pc:docMk/>
            <pc:sldMk cId="2300402495" sldId="2147472712"/>
            <ac:picMk id="19" creationId="{0879EE32-591F-49BF-BB63-8DB003C4B816}"/>
          </ac:picMkLst>
        </pc:picChg>
        <pc:picChg chg="del mod">
          <ac:chgData name="Matteo Speri - ambiente s.p.a." userId="571520f7-d672-4919-953a-624317b8718f" providerId="ADAL" clId="{E1E5C1E2-5C7E-48CC-A8F9-E1C14D43AFD6}" dt="2023-03-04T10:11:00.595" v="335" actId="478"/>
          <ac:picMkLst>
            <pc:docMk/>
            <pc:sldMk cId="2300402495" sldId="2147472712"/>
            <ac:picMk id="20" creationId="{E2C4E919-A9F2-4155-AC3D-027B9855F7FE}"/>
          </ac:picMkLst>
        </pc:picChg>
        <pc:cxnChg chg="del mod">
          <ac:chgData name="Matteo Speri - ambiente s.p.a." userId="571520f7-d672-4919-953a-624317b8718f" providerId="ADAL" clId="{E1E5C1E2-5C7E-48CC-A8F9-E1C14D43AFD6}" dt="2023-03-04T10:11:00.595" v="335" actId="478"/>
          <ac:cxnSpMkLst>
            <pc:docMk/>
            <pc:sldMk cId="2300402495" sldId="2147472712"/>
            <ac:cxnSpMk id="37" creationId="{A8343D40-2C71-4994-B7E9-F64707FC339D}"/>
          </ac:cxnSpMkLst>
        </pc:cxnChg>
        <pc:cxnChg chg="del mod">
          <ac:chgData name="Matteo Speri - ambiente s.p.a." userId="571520f7-d672-4919-953a-624317b8718f" providerId="ADAL" clId="{E1E5C1E2-5C7E-48CC-A8F9-E1C14D43AFD6}" dt="2023-03-04T10:11:00.595" v="335" actId="478"/>
          <ac:cxnSpMkLst>
            <pc:docMk/>
            <pc:sldMk cId="2300402495" sldId="2147472712"/>
            <ac:cxnSpMk id="38" creationId="{EEF83B37-A57D-4A58-8F05-FCCAAF2805E9}"/>
          </ac:cxnSpMkLst>
        </pc:cxnChg>
      </pc:sldChg>
      <pc:sldChg chg="addSp delSp modSp add mod ord delAnim modAnim">
        <pc:chgData name="Matteo Speri - ambiente s.p.a." userId="571520f7-d672-4919-953a-624317b8718f" providerId="ADAL" clId="{E1E5C1E2-5C7E-48CC-A8F9-E1C14D43AFD6}" dt="2023-03-05T16:34:11.473" v="1336" actId="478"/>
        <pc:sldMkLst>
          <pc:docMk/>
          <pc:sldMk cId="2655164510" sldId="2147472712"/>
        </pc:sldMkLst>
        <pc:graphicFrameChg chg="add mod modGraphic">
          <ac:chgData name="Matteo Speri - ambiente s.p.a." userId="571520f7-d672-4919-953a-624317b8718f" providerId="ADAL" clId="{E1E5C1E2-5C7E-48CC-A8F9-E1C14D43AFD6}" dt="2023-03-05T16:25:59.600" v="1249" actId="1035"/>
          <ac:graphicFrameMkLst>
            <pc:docMk/>
            <pc:sldMk cId="2655164510" sldId="2147472712"/>
            <ac:graphicFrameMk id="3" creationId="{955F89C0-B0D1-1CEE-CA58-525DB6EBFB4F}"/>
          </ac:graphicFrameMkLst>
        </pc:graphicFrameChg>
        <pc:graphicFrameChg chg="del mod">
          <ac:chgData name="Matteo Speri - ambiente s.p.a." userId="571520f7-d672-4919-953a-624317b8718f" providerId="ADAL" clId="{E1E5C1E2-5C7E-48CC-A8F9-E1C14D43AFD6}" dt="2023-03-05T14:51:07.702" v="1076" actId="478"/>
          <ac:graphicFrameMkLst>
            <pc:docMk/>
            <pc:sldMk cId="2655164510" sldId="2147472712"/>
            <ac:graphicFrameMk id="23" creationId="{9B7675CC-290B-44C9-E622-C24A6CA59C27}"/>
          </ac:graphicFrameMkLst>
        </pc:graphicFrameChg>
        <pc:picChg chg="del mod">
          <ac:chgData name="Matteo Speri - ambiente s.p.a." userId="571520f7-d672-4919-953a-624317b8718f" providerId="ADAL" clId="{E1E5C1E2-5C7E-48CC-A8F9-E1C14D43AFD6}" dt="2023-03-05T16:34:11.473" v="1336" actId="478"/>
          <ac:picMkLst>
            <pc:docMk/>
            <pc:sldMk cId="2655164510" sldId="2147472712"/>
            <ac:picMk id="4" creationId="{0446E52E-53E7-DE05-B08F-9EFE75B2BCF7}"/>
          </ac:picMkLst>
        </pc:picChg>
        <pc:picChg chg="add mod ord">
          <ac:chgData name="Matteo Speri - ambiente s.p.a." userId="571520f7-d672-4919-953a-624317b8718f" providerId="ADAL" clId="{E1E5C1E2-5C7E-48CC-A8F9-E1C14D43AFD6}" dt="2023-03-05T16:26:25.898" v="1267" actId="170"/>
          <ac:picMkLst>
            <pc:docMk/>
            <pc:sldMk cId="2655164510" sldId="2147472712"/>
            <ac:picMk id="5" creationId="{EC8B95F3-4EDC-8C3C-09E9-7775A1BAC03E}"/>
          </ac:picMkLst>
        </pc:picChg>
        <pc:picChg chg="mod">
          <ac:chgData name="Matteo Speri - ambiente s.p.a." userId="571520f7-d672-4919-953a-624317b8718f" providerId="ADAL" clId="{E1E5C1E2-5C7E-48CC-A8F9-E1C14D43AFD6}" dt="2023-03-05T14:50:34.386" v="1058" actId="1076"/>
          <ac:picMkLst>
            <pc:docMk/>
            <pc:sldMk cId="2655164510" sldId="2147472712"/>
            <ac:picMk id="18" creationId="{F124F976-43F8-184D-9F2E-C0B75F84F825}"/>
          </ac:picMkLst>
        </pc:picChg>
        <pc:picChg chg="del mod">
          <ac:chgData name="Matteo Speri - ambiente s.p.a." userId="571520f7-d672-4919-953a-624317b8718f" providerId="ADAL" clId="{E1E5C1E2-5C7E-48CC-A8F9-E1C14D43AFD6}" dt="2023-03-05T16:34:10.441" v="1335" actId="478"/>
          <ac:picMkLst>
            <pc:docMk/>
            <pc:sldMk cId="2655164510" sldId="2147472712"/>
            <ac:picMk id="25" creationId="{2787784C-FBEB-3652-EBC9-DA44DB7E1E54}"/>
          </ac:picMkLst>
        </pc:picChg>
      </pc:sldChg>
      <pc:sldChg chg="addSp delSp modSp add mod modAnim">
        <pc:chgData name="Matteo Speri - ambiente s.p.a." userId="571520f7-d672-4919-953a-624317b8718f" providerId="ADAL" clId="{E1E5C1E2-5C7E-48CC-A8F9-E1C14D43AFD6}" dt="2023-03-05T17:04:20.129" v="1348" actId="478"/>
        <pc:sldMkLst>
          <pc:docMk/>
          <pc:sldMk cId="2005943319" sldId="2147472713"/>
        </pc:sldMkLst>
        <pc:graphicFrameChg chg="del">
          <ac:chgData name="Matteo Speri - ambiente s.p.a." userId="571520f7-d672-4919-953a-624317b8718f" providerId="ADAL" clId="{E1E5C1E2-5C7E-48CC-A8F9-E1C14D43AFD6}" dt="2023-03-05T14:54:49.248" v="1099" actId="478"/>
          <ac:graphicFrameMkLst>
            <pc:docMk/>
            <pc:sldMk cId="2005943319" sldId="2147472713"/>
            <ac:graphicFrameMk id="3" creationId="{955F89C0-B0D1-1CEE-CA58-525DB6EBFB4F}"/>
          </ac:graphicFrameMkLst>
        </pc:graphicFrameChg>
        <pc:graphicFrameChg chg="add mod modGraphic">
          <ac:chgData name="Matteo Speri - ambiente s.p.a." userId="571520f7-d672-4919-953a-624317b8718f" providerId="ADAL" clId="{E1E5C1E2-5C7E-48CC-A8F9-E1C14D43AFD6}" dt="2023-03-05T16:27:48.089" v="1277" actId="1038"/>
          <ac:graphicFrameMkLst>
            <pc:docMk/>
            <pc:sldMk cId="2005943319" sldId="2147472713"/>
            <ac:graphicFrameMk id="5" creationId="{3CAA6DF5-E310-5A08-72F6-63989378E7AB}"/>
          </ac:graphicFrameMkLst>
        </pc:graphicFrameChg>
        <pc:picChg chg="del">
          <ac:chgData name="Matteo Speri - ambiente s.p.a." userId="571520f7-d672-4919-953a-624317b8718f" providerId="ADAL" clId="{E1E5C1E2-5C7E-48CC-A8F9-E1C14D43AFD6}" dt="2023-03-05T17:04:20.129" v="1348" actId="478"/>
          <ac:picMkLst>
            <pc:docMk/>
            <pc:sldMk cId="2005943319" sldId="2147472713"/>
            <ac:picMk id="4" creationId="{0446E52E-53E7-DE05-B08F-9EFE75B2BCF7}"/>
          </ac:picMkLst>
        </pc:picChg>
        <pc:picChg chg="add mod ord">
          <ac:chgData name="Matteo Speri - ambiente s.p.a." userId="571520f7-d672-4919-953a-624317b8718f" providerId="ADAL" clId="{E1E5C1E2-5C7E-48CC-A8F9-E1C14D43AFD6}" dt="2023-03-05T16:29:09.732" v="1287" actId="170"/>
          <ac:picMkLst>
            <pc:docMk/>
            <pc:sldMk cId="2005943319" sldId="2147472713"/>
            <ac:picMk id="6" creationId="{4F93CC5F-89D2-736E-3393-42396214C7C8}"/>
          </ac:picMkLst>
        </pc:picChg>
        <pc:picChg chg="mod">
          <ac:chgData name="Matteo Speri - ambiente s.p.a." userId="571520f7-d672-4919-953a-624317b8718f" providerId="ADAL" clId="{E1E5C1E2-5C7E-48CC-A8F9-E1C14D43AFD6}" dt="2023-03-05T14:54:52.573" v="1100" actId="1076"/>
          <ac:picMkLst>
            <pc:docMk/>
            <pc:sldMk cId="2005943319" sldId="2147472713"/>
            <ac:picMk id="17" creationId="{4C578A28-96DB-64F2-0795-846EE3F6A638}"/>
          </ac:picMkLst>
        </pc:picChg>
        <pc:picChg chg="del">
          <ac:chgData name="Matteo Speri - ambiente s.p.a." userId="571520f7-d672-4919-953a-624317b8718f" providerId="ADAL" clId="{E1E5C1E2-5C7E-48CC-A8F9-E1C14D43AFD6}" dt="2023-03-05T17:04:18.576" v="1346" actId="478"/>
          <ac:picMkLst>
            <pc:docMk/>
            <pc:sldMk cId="2005943319" sldId="2147472713"/>
            <ac:picMk id="25" creationId="{2787784C-FBEB-3652-EBC9-DA44DB7E1E54}"/>
          </ac:picMkLst>
        </pc:picChg>
      </pc:sldChg>
      <pc:sldChg chg="delSp add mod">
        <pc:chgData name="Matteo Speri - ambiente s.p.a." userId="571520f7-d672-4919-953a-624317b8718f" providerId="ADAL" clId="{E1E5C1E2-5C7E-48CC-A8F9-E1C14D43AFD6}" dt="2023-03-05T16:50:26.105" v="1344" actId="478"/>
        <pc:sldMkLst>
          <pc:docMk/>
          <pc:sldMk cId="3605584043" sldId="2147472714"/>
        </pc:sldMkLst>
        <pc:graphicFrameChg chg="del">
          <ac:chgData name="Matteo Speri - ambiente s.p.a." userId="571520f7-d672-4919-953a-624317b8718f" providerId="ADAL" clId="{E1E5C1E2-5C7E-48CC-A8F9-E1C14D43AFD6}" dt="2023-03-05T16:50:26.105" v="1344" actId="478"/>
          <ac:graphicFrameMkLst>
            <pc:docMk/>
            <pc:sldMk cId="3605584043" sldId="2147472714"/>
            <ac:graphicFrameMk id="3" creationId="{955F89C0-B0D1-1CEE-CA58-525DB6EBFB4F}"/>
          </ac:graphicFrameMkLst>
        </pc:graphicFrameChg>
      </pc:sldChg>
      <pc:sldChg chg="add del">
        <pc:chgData name="Matteo Speri - ambiente s.p.a." userId="571520f7-d672-4919-953a-624317b8718f" providerId="ADAL" clId="{E1E5C1E2-5C7E-48CC-A8F9-E1C14D43AFD6}" dt="2023-03-05T20:49:13.314" v="2439" actId="47"/>
        <pc:sldMkLst>
          <pc:docMk/>
          <pc:sldMk cId="493947631" sldId="2147472715"/>
        </pc:sldMkLst>
      </pc:sldChg>
      <pc:sldChg chg="addSp delSp modSp add mod modTransition modAnim">
        <pc:chgData name="Matteo Speri - ambiente s.p.a." userId="571520f7-d672-4919-953a-624317b8718f" providerId="ADAL" clId="{E1E5C1E2-5C7E-48CC-A8F9-E1C14D43AFD6}" dt="2023-03-05T21:10:01.562" v="2629" actId="1076"/>
        <pc:sldMkLst>
          <pc:docMk/>
          <pc:sldMk cId="2042383850" sldId="2147472715"/>
        </pc:sldMkLst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3" creationId="{DD79CCEF-E67B-4209-A708-F60887D9CC49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5" creationId="{621685E2-0C48-495D-8DE6-8B4738182188}"/>
          </ac:spMkLst>
        </pc:spChg>
        <pc:spChg chg="add del">
          <ac:chgData name="Matteo Speri - ambiente s.p.a." userId="571520f7-d672-4919-953a-624317b8718f" providerId="ADAL" clId="{E1E5C1E2-5C7E-48CC-A8F9-E1C14D43AFD6}" dt="2023-03-05T20:59:31.381" v="2499" actId="22"/>
          <ac:spMkLst>
            <pc:docMk/>
            <pc:sldMk cId="2042383850" sldId="2147472715"/>
            <ac:spMk id="17" creationId="{146C1E12-C65B-645F-E2F0-176C5A807ACF}"/>
          </ac:spMkLst>
        </pc:spChg>
        <pc:spChg chg="add del">
          <ac:chgData name="Matteo Speri - ambiente s.p.a." userId="571520f7-d672-4919-953a-624317b8718f" providerId="ADAL" clId="{E1E5C1E2-5C7E-48CC-A8F9-E1C14D43AFD6}" dt="2023-03-05T20:59:42.004" v="2502" actId="22"/>
          <ac:spMkLst>
            <pc:docMk/>
            <pc:sldMk cId="2042383850" sldId="2147472715"/>
            <ac:spMk id="24" creationId="{855D062D-1D44-8749-07AA-860805408A8A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39" creationId="{EEBF2933-6B48-4836-8B23-1085A52981D9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41" creationId="{64147D19-BF02-49F9-BEDC-02B9A7F1604C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43" creationId="{B74F59BA-B4DA-4437-81A0-1A05ABBB84A8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53" creationId="{ED9ACE6D-BD64-40CD-AFE0-D57A15BC46F7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56" creationId="{BA25A059-D5F8-4005-9B8D-BFE4F2E0D777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57" creationId="{0AE40604-2569-4C53-AACA-1C149298A7C6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58" creationId="{8BF949F4-1863-4247-A047-AB565DCBBAB6}"/>
          </ac:spMkLst>
        </pc:spChg>
        <pc:spChg chg="mod ord">
          <ac:chgData name="Matteo Speri - ambiente s.p.a." userId="571520f7-d672-4919-953a-624317b8718f" providerId="ADAL" clId="{E1E5C1E2-5C7E-48CC-A8F9-E1C14D43AFD6}" dt="2023-03-05T21:05:20.833" v="2586" actId="1076"/>
          <ac:spMkLst>
            <pc:docMk/>
            <pc:sldMk cId="2042383850" sldId="2147472715"/>
            <ac:spMk id="59" creationId="{C5A2D476-5094-4E10-9838-D503A74D0B11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62" creationId="{19A586EE-777A-43C9-8758-C28EDAE3D15D}"/>
          </ac:spMkLst>
        </pc:spChg>
        <pc:spChg chg="mod">
          <ac:chgData name="Matteo Speri - ambiente s.p.a." userId="571520f7-d672-4919-953a-624317b8718f" providerId="ADAL" clId="{E1E5C1E2-5C7E-48CC-A8F9-E1C14D43AFD6}" dt="2023-03-05T20:58:53.662" v="2493" actId="1076"/>
          <ac:spMkLst>
            <pc:docMk/>
            <pc:sldMk cId="2042383850" sldId="2147472715"/>
            <ac:spMk id="63" creationId="{CE52B264-5F31-41D8-8321-CB963473328F}"/>
          </ac:spMkLst>
        </pc:spChg>
        <pc:spChg chg="mod">
          <ac:chgData name="Matteo Speri - ambiente s.p.a." userId="571520f7-d672-4919-953a-624317b8718f" providerId="ADAL" clId="{E1E5C1E2-5C7E-48CC-A8F9-E1C14D43AFD6}" dt="2023-03-05T21:00:59.429" v="2516" actId="1076"/>
          <ac:spMkLst>
            <pc:docMk/>
            <pc:sldMk cId="2042383850" sldId="2147472715"/>
            <ac:spMk id="65" creationId="{D89B18E3-8B85-4984-B235-366F294D46B1}"/>
          </ac:spMkLst>
        </pc:spChg>
        <pc:spChg chg="mod">
          <ac:chgData name="Matteo Speri - ambiente s.p.a." userId="571520f7-d672-4919-953a-624317b8718f" providerId="ADAL" clId="{E1E5C1E2-5C7E-48CC-A8F9-E1C14D43AFD6}" dt="2023-03-05T21:00:48.411" v="2515" actId="14100"/>
          <ac:spMkLst>
            <pc:docMk/>
            <pc:sldMk cId="2042383850" sldId="2147472715"/>
            <ac:spMk id="67" creationId="{A9E03E2E-C3C0-4508-800C-762C5B0E1231}"/>
          </ac:spMkLst>
        </pc:spChg>
        <pc:spChg chg="mod">
          <ac:chgData name="Matteo Speri - ambiente s.p.a." userId="571520f7-d672-4919-953a-624317b8718f" providerId="ADAL" clId="{E1E5C1E2-5C7E-48CC-A8F9-E1C14D43AFD6}" dt="2023-03-05T21:01:07.322" v="2518" actId="21"/>
          <ac:spMkLst>
            <pc:docMk/>
            <pc:sldMk cId="2042383850" sldId="2147472715"/>
            <ac:spMk id="69" creationId="{D4F35A31-9B19-4517-A4B2-CCBF348C31C6}"/>
          </ac:spMkLst>
        </pc:spChg>
        <pc:spChg chg="mod">
          <ac:chgData name="Matteo Speri - ambiente s.p.a." userId="571520f7-d672-4919-953a-624317b8718f" providerId="ADAL" clId="{E1E5C1E2-5C7E-48CC-A8F9-E1C14D43AFD6}" dt="2023-03-05T21:01:15.159" v="2521" actId="14100"/>
          <ac:spMkLst>
            <pc:docMk/>
            <pc:sldMk cId="2042383850" sldId="2147472715"/>
            <ac:spMk id="70" creationId="{A4889243-27E3-43CD-9A7A-1FBA0C26800F}"/>
          </ac:spMkLst>
        </pc:spChg>
        <pc:spChg chg="mod">
          <ac:chgData name="Matteo Speri - ambiente s.p.a." userId="571520f7-d672-4919-953a-624317b8718f" providerId="ADAL" clId="{E1E5C1E2-5C7E-48CC-A8F9-E1C14D43AFD6}" dt="2023-03-05T21:06:12.282" v="2594" actId="1076"/>
          <ac:spMkLst>
            <pc:docMk/>
            <pc:sldMk cId="2042383850" sldId="2147472715"/>
            <ac:spMk id="72" creationId="{3C5D677D-4AD5-48AB-993E-67405265540A}"/>
          </ac:spMkLst>
        </pc:spChg>
        <pc:spChg chg="mod">
          <ac:chgData name="Matteo Speri - ambiente s.p.a." userId="571520f7-d672-4919-953a-624317b8718f" providerId="ADAL" clId="{E1E5C1E2-5C7E-48CC-A8F9-E1C14D43AFD6}" dt="2023-03-05T21:06:02.651" v="2592" actId="1076"/>
          <ac:spMkLst>
            <pc:docMk/>
            <pc:sldMk cId="2042383850" sldId="2147472715"/>
            <ac:spMk id="73" creationId="{4E562845-4057-4DD3-B80D-6E0ECBF5B004}"/>
          </ac:spMkLst>
        </pc:spChg>
        <pc:spChg chg="mod">
          <ac:chgData name="Matteo Speri - ambiente s.p.a." userId="571520f7-d672-4919-953a-624317b8718f" providerId="ADAL" clId="{E1E5C1E2-5C7E-48CC-A8F9-E1C14D43AFD6}" dt="2023-03-05T21:09:28.332" v="2622" actId="164"/>
          <ac:spMkLst>
            <pc:docMk/>
            <pc:sldMk cId="2042383850" sldId="2147472715"/>
            <ac:spMk id="77" creationId="{33B04374-E640-43DC-9A2E-F67AE8592B73}"/>
          </ac:spMkLst>
        </pc:spChg>
        <pc:grpChg chg="mod">
          <ac:chgData name="Matteo Speri - ambiente s.p.a." userId="571520f7-d672-4919-953a-624317b8718f" providerId="ADAL" clId="{E1E5C1E2-5C7E-48CC-A8F9-E1C14D43AFD6}" dt="2023-03-05T20:58:53.662" v="2493" actId="1076"/>
          <ac:grpSpMkLst>
            <pc:docMk/>
            <pc:sldMk cId="2042383850" sldId="2147472715"/>
            <ac:grpSpMk id="2" creationId="{1DFA954B-7E9C-4182-ABB0-47A654251C5D}"/>
          </ac:grpSpMkLst>
        </pc:grpChg>
        <pc:grpChg chg="del mod">
          <ac:chgData name="Matteo Speri - ambiente s.p.a." userId="571520f7-d672-4919-953a-624317b8718f" providerId="ADAL" clId="{E1E5C1E2-5C7E-48CC-A8F9-E1C14D43AFD6}" dt="2023-03-05T21:01:51.498" v="2530" actId="478"/>
          <ac:grpSpMkLst>
            <pc:docMk/>
            <pc:sldMk cId="2042383850" sldId="2147472715"/>
            <ac:grpSpMk id="4" creationId="{7D19B54C-1794-42D6-AA85-30DE6BF2BE6E}"/>
          </ac:grpSpMkLst>
        </pc:grpChg>
        <pc:grpChg chg="del">
          <ac:chgData name="Matteo Speri - ambiente s.p.a." userId="571520f7-d672-4919-953a-624317b8718f" providerId="ADAL" clId="{E1E5C1E2-5C7E-48CC-A8F9-E1C14D43AFD6}" dt="2023-03-05T20:57:57.511" v="2480" actId="478"/>
          <ac:grpSpMkLst>
            <pc:docMk/>
            <pc:sldMk cId="2042383850" sldId="2147472715"/>
            <ac:grpSpMk id="19" creationId="{08D5A553-2AC9-48B3-9472-34FC02453304}"/>
          </ac:grpSpMkLst>
        </pc:grpChg>
        <pc:grpChg chg="mod">
          <ac:chgData name="Matteo Speri - ambiente s.p.a." userId="571520f7-d672-4919-953a-624317b8718f" providerId="ADAL" clId="{E1E5C1E2-5C7E-48CC-A8F9-E1C14D43AFD6}" dt="2023-03-05T21:09:47.347" v="2626" actId="1076"/>
          <ac:grpSpMkLst>
            <pc:docMk/>
            <pc:sldMk cId="2042383850" sldId="2147472715"/>
            <ac:grpSpMk id="20" creationId="{9659546E-1CB5-479B-89D2-3F757649B502}"/>
          </ac:grpSpMkLst>
        </pc:grpChg>
        <pc:grpChg chg="mod">
          <ac:chgData name="Matteo Speri - ambiente s.p.a." userId="571520f7-d672-4919-953a-624317b8718f" providerId="ADAL" clId="{E1E5C1E2-5C7E-48CC-A8F9-E1C14D43AFD6}" dt="2023-03-05T21:09:49.545" v="2627" actId="1076"/>
          <ac:grpSpMkLst>
            <pc:docMk/>
            <pc:sldMk cId="2042383850" sldId="2147472715"/>
            <ac:grpSpMk id="21" creationId="{5E334EFA-5CD3-4CD8-A488-E02EFAF78458}"/>
          </ac:grpSpMkLst>
        </pc:grpChg>
        <pc:grpChg chg="mod">
          <ac:chgData name="Matteo Speri - ambiente s.p.a." userId="571520f7-d672-4919-953a-624317b8718f" providerId="ADAL" clId="{E1E5C1E2-5C7E-48CC-A8F9-E1C14D43AFD6}" dt="2023-03-05T21:00:32.656" v="2510" actId="1076"/>
          <ac:grpSpMkLst>
            <pc:docMk/>
            <pc:sldMk cId="2042383850" sldId="2147472715"/>
            <ac:grpSpMk id="22" creationId="{8F0B6A36-5701-401F-9C9F-B12D9CE5CE40}"/>
          </ac:grpSpMkLst>
        </pc:grpChg>
        <pc:grpChg chg="add mod">
          <ac:chgData name="Matteo Speri - ambiente s.p.a." userId="571520f7-d672-4919-953a-624317b8718f" providerId="ADAL" clId="{E1E5C1E2-5C7E-48CC-A8F9-E1C14D43AFD6}" dt="2023-03-05T21:09:45.383" v="2625" actId="1076"/>
          <ac:grpSpMkLst>
            <pc:docMk/>
            <pc:sldMk cId="2042383850" sldId="2147472715"/>
            <ac:grpSpMk id="29" creationId="{EEA426C1-2FE5-87AF-88D3-B3DB53675C00}"/>
          </ac:grpSpMkLst>
        </pc:grpChg>
        <pc:picChg chg="add del mod">
          <ac:chgData name="Matteo Speri - ambiente s.p.a." userId="571520f7-d672-4919-953a-624317b8718f" providerId="ADAL" clId="{E1E5C1E2-5C7E-48CC-A8F9-E1C14D43AFD6}" dt="2023-03-05T20:54:41.694" v="2454" actId="478"/>
          <ac:picMkLst>
            <pc:docMk/>
            <pc:sldMk cId="2042383850" sldId="2147472715"/>
            <ac:picMk id="14" creationId="{2D56A3F5-FF02-9DA8-544C-3621D141C937}"/>
          </ac:picMkLst>
        </pc:picChg>
        <pc:picChg chg="add del mod">
          <ac:chgData name="Matteo Speri - ambiente s.p.a." userId="571520f7-d672-4919-953a-624317b8718f" providerId="ADAL" clId="{E1E5C1E2-5C7E-48CC-A8F9-E1C14D43AFD6}" dt="2023-03-05T21:05:30.270" v="2587" actId="478"/>
          <ac:picMkLst>
            <pc:docMk/>
            <pc:sldMk cId="2042383850" sldId="2147472715"/>
            <ac:picMk id="25" creationId="{4756C3E8-911E-6D1F-EEFC-97EE16040EDD}"/>
          </ac:picMkLst>
        </pc:picChg>
        <pc:picChg chg="add del mod">
          <ac:chgData name="Matteo Speri - ambiente s.p.a." userId="571520f7-d672-4919-953a-624317b8718f" providerId="ADAL" clId="{E1E5C1E2-5C7E-48CC-A8F9-E1C14D43AFD6}" dt="2023-03-05T21:05:16.358" v="2585" actId="478"/>
          <ac:picMkLst>
            <pc:docMk/>
            <pc:sldMk cId="2042383850" sldId="2147472715"/>
            <ac:picMk id="26" creationId="{C229420A-9EB3-E8D0-C01D-E52FD6408A57}"/>
          </ac:picMkLst>
        </pc:picChg>
        <pc:picChg chg="add mod">
          <ac:chgData name="Matteo Speri - ambiente s.p.a." userId="571520f7-d672-4919-953a-624317b8718f" providerId="ADAL" clId="{E1E5C1E2-5C7E-48CC-A8F9-E1C14D43AFD6}" dt="2023-03-05T21:09:28.332" v="2622" actId="164"/>
          <ac:picMkLst>
            <pc:docMk/>
            <pc:sldMk cId="2042383850" sldId="2147472715"/>
            <ac:picMk id="27" creationId="{A71E8928-2A58-162D-3312-61BA04DF8956}"/>
          </ac:picMkLst>
        </pc:picChg>
        <pc:picChg chg="mod">
          <ac:chgData name="Matteo Speri - ambiente s.p.a." userId="571520f7-d672-4919-953a-624317b8718f" providerId="ADAL" clId="{E1E5C1E2-5C7E-48CC-A8F9-E1C14D43AFD6}" dt="2023-03-05T20:58:53.662" v="2493" actId="1076"/>
          <ac:picMkLst>
            <pc:docMk/>
            <pc:sldMk cId="2042383850" sldId="2147472715"/>
            <ac:picMk id="44" creationId="{5C7D3767-E74A-4C9A-9D8A-14E8E9A5CE14}"/>
          </ac:picMkLst>
        </pc:picChg>
        <pc:picChg chg="mod">
          <ac:chgData name="Matteo Speri - ambiente s.p.a." userId="571520f7-d672-4919-953a-624317b8718f" providerId="ADAL" clId="{E1E5C1E2-5C7E-48CC-A8F9-E1C14D43AFD6}" dt="2023-03-05T20:58:53.662" v="2493" actId="1076"/>
          <ac:picMkLst>
            <pc:docMk/>
            <pc:sldMk cId="2042383850" sldId="2147472715"/>
            <ac:picMk id="47" creationId="{B6700EB3-1955-4C68-A27E-CD281427182B}"/>
          </ac:picMkLst>
        </pc:picChg>
        <pc:picChg chg="mod">
          <ac:chgData name="Matteo Speri - ambiente s.p.a." userId="571520f7-d672-4919-953a-624317b8718f" providerId="ADAL" clId="{E1E5C1E2-5C7E-48CC-A8F9-E1C14D43AFD6}" dt="2023-03-05T20:58:53.662" v="2493" actId="1076"/>
          <ac:picMkLst>
            <pc:docMk/>
            <pc:sldMk cId="2042383850" sldId="2147472715"/>
            <ac:picMk id="48" creationId="{D762DA17-7357-4FD6-AA76-FF19D6B83956}"/>
          </ac:picMkLst>
        </pc:picChg>
        <pc:picChg chg="mod">
          <ac:chgData name="Matteo Speri - ambiente s.p.a." userId="571520f7-d672-4919-953a-624317b8718f" providerId="ADAL" clId="{E1E5C1E2-5C7E-48CC-A8F9-E1C14D43AFD6}" dt="2023-03-05T20:58:53.662" v="2493" actId="1076"/>
          <ac:picMkLst>
            <pc:docMk/>
            <pc:sldMk cId="2042383850" sldId="2147472715"/>
            <ac:picMk id="49" creationId="{959FFCE6-7627-4BDB-BB2C-2B536DF5D122}"/>
          </ac:picMkLst>
        </pc:picChg>
        <pc:picChg chg="mod">
          <ac:chgData name="Matteo Speri - ambiente s.p.a." userId="571520f7-d672-4919-953a-624317b8718f" providerId="ADAL" clId="{E1E5C1E2-5C7E-48CC-A8F9-E1C14D43AFD6}" dt="2023-03-05T20:58:53.662" v="2493" actId="1076"/>
          <ac:picMkLst>
            <pc:docMk/>
            <pc:sldMk cId="2042383850" sldId="2147472715"/>
            <ac:picMk id="55" creationId="{5B0D8D47-747A-4C0C-85FB-BC5D99FC7BD0}"/>
          </ac:picMkLst>
        </pc:picChg>
        <pc:picChg chg="del">
          <ac:chgData name="Matteo Speri - ambiente s.p.a." userId="571520f7-d672-4919-953a-624317b8718f" providerId="ADAL" clId="{E1E5C1E2-5C7E-48CC-A8F9-E1C14D43AFD6}" dt="2023-03-05T20:58:15.597" v="2484" actId="478"/>
          <ac:picMkLst>
            <pc:docMk/>
            <pc:sldMk cId="2042383850" sldId="2147472715"/>
            <ac:picMk id="64" creationId="{D4B5FE5A-99A7-48EF-A9DF-7B80FBB816B6}"/>
          </ac:picMkLst>
        </pc:picChg>
        <pc:picChg chg="mod">
          <ac:chgData name="Matteo Speri - ambiente s.p.a." userId="571520f7-d672-4919-953a-624317b8718f" providerId="ADAL" clId="{E1E5C1E2-5C7E-48CC-A8F9-E1C14D43AFD6}" dt="2023-03-05T21:10:01.562" v="2629" actId="1076"/>
          <ac:picMkLst>
            <pc:docMk/>
            <pc:sldMk cId="2042383850" sldId="2147472715"/>
            <ac:picMk id="68" creationId="{FBFFEAC6-43FE-44BA-9AA3-38DC4E407D37}"/>
          </ac:picMkLst>
        </pc:picChg>
        <pc:picChg chg="mod">
          <ac:chgData name="Matteo Speri - ambiente s.p.a." userId="571520f7-d672-4919-953a-624317b8718f" providerId="ADAL" clId="{E1E5C1E2-5C7E-48CC-A8F9-E1C14D43AFD6}" dt="2023-03-05T21:09:57.920" v="2628" actId="1076"/>
          <ac:picMkLst>
            <pc:docMk/>
            <pc:sldMk cId="2042383850" sldId="2147472715"/>
            <ac:picMk id="71" creationId="{EA0CDF35-1C45-4E5B-8E4F-0BE8EAB9F9D7}"/>
          </ac:picMkLst>
        </pc:picChg>
        <pc:picChg chg="del mod">
          <ac:chgData name="Matteo Speri - ambiente s.p.a." userId="571520f7-d672-4919-953a-624317b8718f" providerId="ADAL" clId="{E1E5C1E2-5C7E-48CC-A8F9-E1C14D43AFD6}" dt="2023-03-05T21:01:51.498" v="2530" actId="478"/>
          <ac:picMkLst>
            <pc:docMk/>
            <pc:sldMk cId="2042383850" sldId="2147472715"/>
            <ac:picMk id="1026" creationId="{15706708-F3AF-4DDA-82E9-ABC0F7677857}"/>
          </ac:picMkLst>
        </pc:picChg>
        <pc:picChg chg="mod">
          <ac:chgData name="Matteo Speri - ambiente s.p.a." userId="571520f7-d672-4919-953a-624317b8718f" providerId="ADAL" clId="{E1E5C1E2-5C7E-48CC-A8F9-E1C14D43AFD6}" dt="2023-03-05T20:58:53.662" v="2493" actId="1076"/>
          <ac:picMkLst>
            <pc:docMk/>
            <pc:sldMk cId="2042383850" sldId="2147472715"/>
            <ac:picMk id="1048" creationId="{DCA46DA1-061D-4CB5-83BD-D880D0EC7BAC}"/>
          </ac:picMkLst>
        </pc:picChg>
      </pc:sldChg>
      <pc:sldChg chg="addSp delSp modSp add mod modAnim">
        <pc:chgData name="Matteo Speri - ambiente s.p.a." userId="571520f7-d672-4919-953a-624317b8718f" providerId="ADAL" clId="{E1E5C1E2-5C7E-48CC-A8F9-E1C14D43AFD6}" dt="2023-03-05T21:27:36.639" v="2827"/>
        <pc:sldMkLst>
          <pc:docMk/>
          <pc:sldMk cId="1690509392" sldId="2147472716"/>
        </pc:sldMkLst>
        <pc:spChg chg="add mod">
          <ac:chgData name="Matteo Speri - ambiente s.p.a." userId="571520f7-d672-4919-953a-624317b8718f" providerId="ADAL" clId="{E1E5C1E2-5C7E-48CC-A8F9-E1C14D43AFD6}" dt="2023-03-05T21:26:05.606" v="2814" actId="1076"/>
          <ac:spMkLst>
            <pc:docMk/>
            <pc:sldMk cId="1690509392" sldId="2147472716"/>
            <ac:spMk id="5" creationId="{A99E3C6A-9B89-214D-176A-3B3D209FCA84}"/>
          </ac:spMkLst>
        </pc:spChg>
        <pc:spChg chg="add mod">
          <ac:chgData name="Matteo Speri - ambiente s.p.a." userId="571520f7-d672-4919-953a-624317b8718f" providerId="ADAL" clId="{E1E5C1E2-5C7E-48CC-A8F9-E1C14D43AFD6}" dt="2023-03-05T21:27:27.129" v="2826" actId="113"/>
          <ac:spMkLst>
            <pc:docMk/>
            <pc:sldMk cId="1690509392" sldId="2147472716"/>
            <ac:spMk id="6" creationId="{00700E86-60ED-B5C1-138A-7B572E5D64F8}"/>
          </ac:spMkLst>
        </pc:spChg>
        <pc:spChg chg="add mod">
          <ac:chgData name="Matteo Speri - ambiente s.p.a." userId="571520f7-d672-4919-953a-624317b8718f" providerId="ADAL" clId="{E1E5C1E2-5C7E-48CC-A8F9-E1C14D43AFD6}" dt="2023-03-05T21:27:36.639" v="2827"/>
          <ac:spMkLst>
            <pc:docMk/>
            <pc:sldMk cId="1690509392" sldId="2147472716"/>
            <ac:spMk id="7" creationId="{090D9DA0-235D-C5E7-DE45-EF642ED56ABB}"/>
          </ac:spMkLst>
        </pc:spChg>
        <pc:spChg chg="add mod">
          <ac:chgData name="Matteo Speri - ambiente s.p.a." userId="571520f7-d672-4919-953a-624317b8718f" providerId="ADAL" clId="{E1E5C1E2-5C7E-48CC-A8F9-E1C14D43AFD6}" dt="2023-03-05T21:27:36.639" v="2827"/>
          <ac:spMkLst>
            <pc:docMk/>
            <pc:sldMk cId="1690509392" sldId="2147472716"/>
            <ac:spMk id="8" creationId="{C3C85F6A-9CA4-ECE2-9EA3-3431E3376904}"/>
          </ac:spMkLst>
        </pc:spChg>
        <pc:spChg chg="add mod">
          <ac:chgData name="Matteo Speri - ambiente s.p.a." userId="571520f7-d672-4919-953a-624317b8718f" providerId="ADAL" clId="{E1E5C1E2-5C7E-48CC-A8F9-E1C14D43AFD6}" dt="2023-03-05T21:27:36.639" v="2827"/>
          <ac:spMkLst>
            <pc:docMk/>
            <pc:sldMk cId="1690509392" sldId="2147472716"/>
            <ac:spMk id="9" creationId="{DF357D3C-408C-ED61-B73E-CB92EB2E5B0B}"/>
          </ac:spMkLst>
        </pc:spChg>
        <pc:spChg chg="add mod">
          <ac:chgData name="Matteo Speri - ambiente s.p.a." userId="571520f7-d672-4919-953a-624317b8718f" providerId="ADAL" clId="{E1E5C1E2-5C7E-48CC-A8F9-E1C14D43AFD6}" dt="2023-03-05T21:26:33.659" v="2821" actId="1076"/>
          <ac:spMkLst>
            <pc:docMk/>
            <pc:sldMk cId="1690509392" sldId="2147472716"/>
            <ac:spMk id="10" creationId="{324DC765-E22E-C870-CA41-93F32D21F4E6}"/>
          </ac:spMkLst>
        </pc:spChg>
        <pc:spChg chg="del mod topLvl">
          <ac:chgData name="Matteo Speri - ambiente s.p.a." userId="571520f7-d672-4919-953a-624317b8718f" providerId="ADAL" clId="{E1E5C1E2-5C7E-48CC-A8F9-E1C14D43AFD6}" dt="2023-03-05T21:21:50.711" v="2763" actId="478"/>
          <ac:spMkLst>
            <pc:docMk/>
            <pc:sldMk cId="1690509392" sldId="2147472716"/>
            <ac:spMk id="42" creationId="{F83FE1DD-70E2-4CFC-983E-14AEB2E39838}"/>
          </ac:spMkLst>
        </pc:spChg>
        <pc:spChg chg="del mod">
          <ac:chgData name="Matteo Speri - ambiente s.p.a." userId="571520f7-d672-4919-953a-624317b8718f" providerId="ADAL" clId="{E1E5C1E2-5C7E-48CC-A8F9-E1C14D43AFD6}" dt="2023-03-05T21:21:46.591" v="2762" actId="478"/>
          <ac:spMkLst>
            <pc:docMk/>
            <pc:sldMk cId="1690509392" sldId="2147472716"/>
            <ac:spMk id="46" creationId="{F1383EDF-4892-4DE5-A71B-61AF1B8A1D44}"/>
          </ac:spMkLst>
        </pc:spChg>
        <pc:spChg chg="topLvl">
          <ac:chgData name="Matteo Speri - ambiente s.p.a." userId="571520f7-d672-4919-953a-624317b8718f" providerId="ADAL" clId="{E1E5C1E2-5C7E-48CC-A8F9-E1C14D43AFD6}" dt="2023-03-05T21:21:50.711" v="2763" actId="478"/>
          <ac:spMkLst>
            <pc:docMk/>
            <pc:sldMk cId="1690509392" sldId="2147472716"/>
            <ac:spMk id="47" creationId="{EF738518-B446-4A9C-8505-4873C843C35A}"/>
          </ac:spMkLst>
        </pc:spChg>
        <pc:spChg chg="mod">
          <ac:chgData name="Matteo Speri - ambiente s.p.a." userId="571520f7-d672-4919-953a-624317b8718f" providerId="ADAL" clId="{E1E5C1E2-5C7E-48CC-A8F9-E1C14D43AFD6}" dt="2023-03-05T21:19:00.186" v="2737" actId="1076"/>
          <ac:spMkLst>
            <pc:docMk/>
            <pc:sldMk cId="1690509392" sldId="2147472716"/>
            <ac:spMk id="48" creationId="{7ED22858-402F-444B-9349-F0B4062B3F43}"/>
          </ac:spMkLst>
        </pc:spChg>
        <pc:spChg chg="mod">
          <ac:chgData name="Matteo Speri - ambiente s.p.a." userId="571520f7-d672-4919-953a-624317b8718f" providerId="ADAL" clId="{E1E5C1E2-5C7E-48CC-A8F9-E1C14D43AFD6}" dt="2023-03-05T21:16:13.373" v="2698" actId="1076"/>
          <ac:spMkLst>
            <pc:docMk/>
            <pc:sldMk cId="1690509392" sldId="2147472716"/>
            <ac:spMk id="49" creationId="{5D099B49-A07C-4990-BB91-74D78CCB5418}"/>
          </ac:spMkLst>
        </pc:spChg>
        <pc:spChg chg="del">
          <ac:chgData name="Matteo Speri - ambiente s.p.a." userId="571520f7-d672-4919-953a-624317b8718f" providerId="ADAL" clId="{E1E5C1E2-5C7E-48CC-A8F9-E1C14D43AFD6}" dt="2023-03-05T21:10:50.135" v="2637" actId="478"/>
          <ac:spMkLst>
            <pc:docMk/>
            <pc:sldMk cId="1690509392" sldId="2147472716"/>
            <ac:spMk id="50" creationId="{ABB80F9C-EC6A-44E8-A2F1-FA4B4B3531C8}"/>
          </ac:spMkLst>
        </pc:spChg>
        <pc:spChg chg="del">
          <ac:chgData name="Matteo Speri - ambiente s.p.a." userId="571520f7-d672-4919-953a-624317b8718f" providerId="ADAL" clId="{E1E5C1E2-5C7E-48CC-A8F9-E1C14D43AFD6}" dt="2023-03-05T21:10:48.719" v="2636" actId="478"/>
          <ac:spMkLst>
            <pc:docMk/>
            <pc:sldMk cId="1690509392" sldId="2147472716"/>
            <ac:spMk id="51" creationId="{31CFB598-0126-462D-8D6D-F80E3DD6EBD2}"/>
          </ac:spMkLst>
        </pc:spChg>
        <pc:spChg chg="del">
          <ac:chgData name="Matteo Speri - ambiente s.p.a." userId="571520f7-d672-4919-953a-624317b8718f" providerId="ADAL" clId="{E1E5C1E2-5C7E-48CC-A8F9-E1C14D43AFD6}" dt="2023-03-05T21:10:51.439" v="2638" actId="478"/>
          <ac:spMkLst>
            <pc:docMk/>
            <pc:sldMk cId="1690509392" sldId="2147472716"/>
            <ac:spMk id="52" creationId="{093B9B0E-84AD-4213-917E-E41EB0C6A311}"/>
          </ac:spMkLst>
        </pc:spChg>
        <pc:spChg chg="del">
          <ac:chgData name="Matteo Speri - ambiente s.p.a." userId="571520f7-d672-4919-953a-624317b8718f" providerId="ADAL" clId="{E1E5C1E2-5C7E-48CC-A8F9-E1C14D43AFD6}" dt="2023-03-05T21:10:52.694" v="2639" actId="478"/>
          <ac:spMkLst>
            <pc:docMk/>
            <pc:sldMk cId="1690509392" sldId="2147472716"/>
            <ac:spMk id="53" creationId="{C65B8A39-0718-40B9-8C43-F7C2DA2E4788}"/>
          </ac:spMkLst>
        </pc:spChg>
        <pc:spChg chg="mod">
          <ac:chgData name="Matteo Speri - ambiente s.p.a." userId="571520f7-d672-4919-953a-624317b8718f" providerId="ADAL" clId="{E1E5C1E2-5C7E-48CC-A8F9-E1C14D43AFD6}" dt="2023-03-05T21:17:52.973" v="2715" actId="1076"/>
          <ac:spMkLst>
            <pc:docMk/>
            <pc:sldMk cId="1690509392" sldId="2147472716"/>
            <ac:spMk id="54" creationId="{D177EB11-0A04-4C7C-9A45-171F349EB99D}"/>
          </ac:spMkLst>
        </pc:spChg>
        <pc:spChg chg="mod">
          <ac:chgData name="Matteo Speri - ambiente s.p.a." userId="571520f7-d672-4919-953a-624317b8718f" providerId="ADAL" clId="{E1E5C1E2-5C7E-48CC-A8F9-E1C14D43AFD6}" dt="2023-03-05T21:17:08.948" v="2706" actId="1076"/>
          <ac:spMkLst>
            <pc:docMk/>
            <pc:sldMk cId="1690509392" sldId="2147472716"/>
            <ac:spMk id="56" creationId="{36DC7E7B-2C84-4973-9125-13E1F06376D5}"/>
          </ac:spMkLst>
        </pc:spChg>
        <pc:spChg chg="mod">
          <ac:chgData name="Matteo Speri - ambiente s.p.a." userId="571520f7-d672-4919-953a-624317b8718f" providerId="ADAL" clId="{E1E5C1E2-5C7E-48CC-A8F9-E1C14D43AFD6}" dt="2023-03-05T21:20:09.213" v="2759" actId="255"/>
          <ac:spMkLst>
            <pc:docMk/>
            <pc:sldMk cId="1690509392" sldId="2147472716"/>
            <ac:spMk id="57" creationId="{0A405A16-8211-4C87-9E48-2CFBBE735233}"/>
          </ac:spMkLst>
        </pc:spChg>
        <pc:spChg chg="mod">
          <ac:chgData name="Matteo Speri - ambiente s.p.a." userId="571520f7-d672-4919-953a-624317b8718f" providerId="ADAL" clId="{E1E5C1E2-5C7E-48CC-A8F9-E1C14D43AFD6}" dt="2023-03-05T21:19:43.254" v="2745" actId="14100"/>
          <ac:spMkLst>
            <pc:docMk/>
            <pc:sldMk cId="1690509392" sldId="2147472716"/>
            <ac:spMk id="58" creationId="{E667A9FC-9B3D-4492-9F1D-EE9EB5A33A8A}"/>
          </ac:spMkLst>
        </pc:spChg>
        <pc:spChg chg="mod">
          <ac:chgData name="Matteo Speri - ambiente s.p.a." userId="571520f7-d672-4919-953a-624317b8718f" providerId="ADAL" clId="{E1E5C1E2-5C7E-48CC-A8F9-E1C14D43AFD6}" dt="2023-03-05T21:19:46.224" v="2749" actId="14100"/>
          <ac:spMkLst>
            <pc:docMk/>
            <pc:sldMk cId="1690509392" sldId="2147472716"/>
            <ac:spMk id="59" creationId="{D5458D54-B48F-4530-8D64-45E3230BEB72}"/>
          </ac:spMkLst>
        </pc:spChg>
        <pc:spChg chg="mod">
          <ac:chgData name="Matteo Speri - ambiente s.p.a." userId="571520f7-d672-4919-953a-624317b8718f" providerId="ADAL" clId="{E1E5C1E2-5C7E-48CC-A8F9-E1C14D43AFD6}" dt="2023-03-05T21:19:49.055" v="2753" actId="14100"/>
          <ac:spMkLst>
            <pc:docMk/>
            <pc:sldMk cId="1690509392" sldId="2147472716"/>
            <ac:spMk id="60" creationId="{604E408A-532C-494E-B15B-A38A7A9B8A12}"/>
          </ac:spMkLst>
        </pc:spChg>
        <pc:spChg chg="mod">
          <ac:chgData name="Matteo Speri - ambiente s.p.a." userId="571520f7-d672-4919-953a-624317b8718f" providerId="ADAL" clId="{E1E5C1E2-5C7E-48CC-A8F9-E1C14D43AFD6}" dt="2023-03-05T21:17:13.990" v="2707" actId="1076"/>
          <ac:spMkLst>
            <pc:docMk/>
            <pc:sldMk cId="1690509392" sldId="2147472716"/>
            <ac:spMk id="61" creationId="{8647B22C-A7FC-4574-B90E-B3E4FF8943D1}"/>
          </ac:spMkLst>
        </pc:spChg>
        <pc:spChg chg="mod">
          <ac:chgData name="Matteo Speri - ambiente s.p.a." userId="571520f7-d672-4919-953a-624317b8718f" providerId="ADAL" clId="{E1E5C1E2-5C7E-48CC-A8F9-E1C14D43AFD6}" dt="2023-03-05T21:19:51.470" v="2757" actId="14100"/>
          <ac:spMkLst>
            <pc:docMk/>
            <pc:sldMk cId="1690509392" sldId="2147472716"/>
            <ac:spMk id="62" creationId="{324769D3-0CCA-49E7-9133-1DA602A4AE67}"/>
          </ac:spMkLst>
        </pc:spChg>
        <pc:spChg chg="mod">
          <ac:chgData name="Matteo Speri - ambiente s.p.a." userId="571520f7-d672-4919-953a-624317b8718f" providerId="ADAL" clId="{E1E5C1E2-5C7E-48CC-A8F9-E1C14D43AFD6}" dt="2023-03-05T21:17:20.275" v="2708" actId="1076"/>
          <ac:spMkLst>
            <pc:docMk/>
            <pc:sldMk cId="1690509392" sldId="2147472716"/>
            <ac:spMk id="63" creationId="{A569D9E2-F7E7-44FF-8086-0DB8A7073D28}"/>
          </ac:spMkLst>
        </pc:spChg>
        <pc:spChg chg="mod">
          <ac:chgData name="Matteo Speri - ambiente s.p.a." userId="571520f7-d672-4919-953a-624317b8718f" providerId="ADAL" clId="{E1E5C1E2-5C7E-48CC-A8F9-E1C14D43AFD6}" dt="2023-03-05T21:17:28.483" v="2711" actId="1076"/>
          <ac:spMkLst>
            <pc:docMk/>
            <pc:sldMk cId="1690509392" sldId="2147472716"/>
            <ac:spMk id="64" creationId="{84690D00-033C-495D-B898-4B405F1A77A8}"/>
          </ac:spMkLst>
        </pc:spChg>
        <pc:spChg chg="del">
          <ac:chgData name="Matteo Speri - ambiente s.p.a." userId="571520f7-d672-4919-953a-624317b8718f" providerId="ADAL" clId="{E1E5C1E2-5C7E-48CC-A8F9-E1C14D43AFD6}" dt="2023-03-05T21:10:45.687" v="2635" actId="478"/>
          <ac:spMkLst>
            <pc:docMk/>
            <pc:sldMk cId="1690509392" sldId="2147472716"/>
            <ac:spMk id="66" creationId="{A31ADF8B-5C6E-4A9D-AB25-69791DBDDE88}"/>
          </ac:spMkLst>
        </pc:spChg>
        <pc:grpChg chg="add del">
          <ac:chgData name="Matteo Speri - ambiente s.p.a." userId="571520f7-d672-4919-953a-624317b8718f" providerId="ADAL" clId="{E1E5C1E2-5C7E-48CC-A8F9-E1C14D43AFD6}" dt="2023-03-05T21:21:50.711" v="2763" actId="478"/>
          <ac:grpSpMkLst>
            <pc:docMk/>
            <pc:sldMk cId="1690509392" sldId="2147472716"/>
            <ac:grpSpMk id="37" creationId="{31DA5DF1-04C7-42DE-973C-83A83B0753BA}"/>
          </ac:grpSpMkLst>
        </pc:grpChg>
        <pc:grpChg chg="del">
          <ac:chgData name="Matteo Speri - ambiente s.p.a." userId="571520f7-d672-4919-953a-624317b8718f" providerId="ADAL" clId="{E1E5C1E2-5C7E-48CC-A8F9-E1C14D43AFD6}" dt="2023-03-05T21:21:46.591" v="2762" actId="478"/>
          <ac:grpSpMkLst>
            <pc:docMk/>
            <pc:sldMk cId="1690509392" sldId="2147472716"/>
            <ac:grpSpMk id="38" creationId="{5C490C8B-B03D-4C5B-9DC1-7EDB39C56EB3}"/>
          </ac:grpSpMkLst>
        </pc:grpChg>
        <pc:graphicFrameChg chg="mod">
          <ac:chgData name="Matteo Speri - ambiente s.p.a." userId="571520f7-d672-4919-953a-624317b8718f" providerId="ADAL" clId="{E1E5C1E2-5C7E-48CC-A8F9-E1C14D43AFD6}" dt="2023-03-05T21:17:34.498" v="2712"/>
          <ac:graphicFrameMkLst>
            <pc:docMk/>
            <pc:sldMk cId="1690509392" sldId="2147472716"/>
            <ac:graphicFrameMk id="34" creationId="{3606B559-443A-49AE-89A4-7961F95E44E3}"/>
          </ac:graphicFrameMkLst>
        </pc:graphicFrameChg>
        <pc:graphicFrameChg chg="del modGraphic">
          <ac:chgData name="Matteo Speri - ambiente s.p.a." userId="571520f7-d672-4919-953a-624317b8718f" providerId="ADAL" clId="{E1E5C1E2-5C7E-48CC-A8F9-E1C14D43AFD6}" dt="2023-03-05T21:10:39.128" v="2632" actId="478"/>
          <ac:graphicFrameMkLst>
            <pc:docMk/>
            <pc:sldMk cId="1690509392" sldId="2147472716"/>
            <ac:graphicFrameMk id="65" creationId="{9FC84B73-4DCD-4B3D-9C3E-5262DB60D9EF}"/>
          </ac:graphicFrameMkLst>
        </pc:graphicFrameChg>
        <pc:picChg chg="mod">
          <ac:chgData name="Matteo Speri - ambiente s.p.a." userId="571520f7-d672-4919-953a-624317b8718f" providerId="ADAL" clId="{E1E5C1E2-5C7E-48CC-A8F9-E1C14D43AFD6}" dt="2023-03-05T21:10:42.143" v="2634" actId="1076"/>
          <ac:picMkLst>
            <pc:docMk/>
            <pc:sldMk cId="1690509392" sldId="2147472716"/>
            <ac:picMk id="2" creationId="{61640A7B-F3BA-36E3-90D1-1EC405CDA18E}"/>
          </ac:picMkLst>
        </pc:picChg>
        <pc:cxnChg chg="mod">
          <ac:chgData name="Matteo Speri - ambiente s.p.a." userId="571520f7-d672-4919-953a-624317b8718f" providerId="ADAL" clId="{E1E5C1E2-5C7E-48CC-A8F9-E1C14D43AFD6}" dt="2023-03-05T21:17:02.946" v="2705" actId="14100"/>
          <ac:cxnSpMkLst>
            <pc:docMk/>
            <pc:sldMk cId="1690509392" sldId="2147472716"/>
            <ac:cxnSpMk id="55" creationId="{E1B378F1-2A06-41D8-8063-8F87C1BF62C8}"/>
          </ac:cxnSpMkLst>
        </pc:cxnChg>
      </pc:sldChg>
      <pc:sldChg chg="add">
        <pc:chgData name="Matteo Speri - ambiente s.p.a." userId="571520f7-d672-4919-953a-624317b8718f" providerId="ADAL" clId="{E1E5C1E2-5C7E-48CC-A8F9-E1C14D43AFD6}" dt="2023-03-05T21:32:20.267" v="2837"/>
        <pc:sldMkLst>
          <pc:docMk/>
          <pc:sldMk cId="3301937797" sldId="2147472717"/>
        </pc:sldMkLst>
      </pc:sldChg>
    </pc:docChg>
  </pc:docChgLst>
  <pc:docChgLst>
    <pc:chgData name="Davide  Viviani - ambiente s.p.a." userId="b91ec2af-0311-47a9-a8fd-f8ee23a51094" providerId="ADAL" clId="{759E2D25-AC3A-4A72-87A9-B7FE7CB3A3DE}"/>
    <pc:docChg chg="undo custSel addSld delSld modSld modSection">
      <pc:chgData name="Davide  Viviani - ambiente s.p.a." userId="b91ec2af-0311-47a9-a8fd-f8ee23a51094" providerId="ADAL" clId="{759E2D25-AC3A-4A72-87A9-B7FE7CB3A3DE}" dt="2023-03-06T14:15:56.167" v="3664" actId="478"/>
      <pc:docMkLst>
        <pc:docMk/>
      </pc:docMkLst>
      <pc:sldChg chg="addSp delSp modSp mod">
        <pc:chgData name="Davide  Viviani - ambiente s.p.a." userId="b91ec2af-0311-47a9-a8fd-f8ee23a51094" providerId="ADAL" clId="{759E2D25-AC3A-4A72-87A9-B7FE7CB3A3DE}" dt="2023-03-05T21:02:23.923" v="1730" actId="167"/>
        <pc:sldMkLst>
          <pc:docMk/>
          <pc:sldMk cId="1444133202" sldId="288"/>
        </pc:sldMkLst>
        <pc:picChg chg="add mod ord">
          <ac:chgData name="Davide  Viviani - ambiente s.p.a." userId="b91ec2af-0311-47a9-a8fd-f8ee23a51094" providerId="ADAL" clId="{759E2D25-AC3A-4A72-87A9-B7FE7CB3A3DE}" dt="2023-03-05T21:02:23.923" v="1730" actId="167"/>
          <ac:picMkLst>
            <pc:docMk/>
            <pc:sldMk cId="1444133202" sldId="288"/>
            <ac:picMk id="2" creationId="{57C4BC7E-8E09-E7D5-81C8-8D94DC0AEC5C}"/>
          </ac:picMkLst>
        </pc:picChg>
        <pc:picChg chg="del">
          <ac:chgData name="Davide  Viviani - ambiente s.p.a." userId="b91ec2af-0311-47a9-a8fd-f8ee23a51094" providerId="ADAL" clId="{759E2D25-AC3A-4A72-87A9-B7FE7CB3A3DE}" dt="2023-03-05T21:02:20.592" v="1728" actId="478"/>
          <ac:picMkLst>
            <pc:docMk/>
            <pc:sldMk cId="1444133202" sldId="288"/>
            <ac:picMk id="33" creationId="{D2D61E76-E0FA-4AE6-BC82-E5122E1FEC52}"/>
          </ac:picMkLst>
        </pc:picChg>
      </pc:sldChg>
      <pc:sldChg chg="addSp delSp modSp mod delAnim modAnim">
        <pc:chgData name="Davide  Viviani - ambiente s.p.a." userId="b91ec2af-0311-47a9-a8fd-f8ee23a51094" providerId="ADAL" clId="{759E2D25-AC3A-4A72-87A9-B7FE7CB3A3DE}" dt="2023-03-06T13:55:39.977" v="3449"/>
        <pc:sldMkLst>
          <pc:docMk/>
          <pc:sldMk cId="4244444828" sldId="1400"/>
        </pc:sldMkLst>
        <pc:spChg chg="mod">
          <ac:chgData name="Davide  Viviani - ambiente s.p.a." userId="b91ec2af-0311-47a9-a8fd-f8ee23a51094" providerId="ADAL" clId="{759E2D25-AC3A-4A72-87A9-B7FE7CB3A3DE}" dt="2023-03-06T11:43:48.179" v="2926" actId="14100"/>
          <ac:spMkLst>
            <pc:docMk/>
            <pc:sldMk cId="4244444828" sldId="1400"/>
            <ac:spMk id="66" creationId="{A31ADF8B-5C6E-4A9D-AB25-69791DBDDE88}"/>
          </ac:spMkLst>
        </pc:spChg>
        <pc:graphicFrameChg chg="add del mod modGraphic">
          <ac:chgData name="Davide  Viviani - ambiente s.p.a." userId="b91ec2af-0311-47a9-a8fd-f8ee23a51094" providerId="ADAL" clId="{759E2D25-AC3A-4A72-87A9-B7FE7CB3A3DE}" dt="2023-03-06T13:55:26.060" v="3442" actId="478"/>
          <ac:graphicFrameMkLst>
            <pc:docMk/>
            <pc:sldMk cId="4244444828" sldId="1400"/>
            <ac:graphicFrameMk id="3" creationId="{461F9408-54CB-C68E-5EFC-3B1CFFA483BD}"/>
          </ac:graphicFrameMkLst>
        </pc:graphicFrameChg>
        <pc:graphicFrameChg chg="add del mod modGraphic">
          <ac:chgData name="Davide  Viviani - ambiente s.p.a." userId="b91ec2af-0311-47a9-a8fd-f8ee23a51094" providerId="ADAL" clId="{759E2D25-AC3A-4A72-87A9-B7FE7CB3A3DE}" dt="2023-03-06T11:41:37.057" v="2901" actId="478"/>
          <ac:graphicFrameMkLst>
            <pc:docMk/>
            <pc:sldMk cId="4244444828" sldId="1400"/>
            <ac:graphicFrameMk id="4" creationId="{48AD7A3D-1FD9-5F35-FFB8-224F24F9612F}"/>
          </ac:graphicFrameMkLst>
        </pc:graphicFrameChg>
        <pc:graphicFrameChg chg="mod modGraphic">
          <ac:chgData name="Davide  Viviani - ambiente s.p.a." userId="b91ec2af-0311-47a9-a8fd-f8ee23a51094" providerId="ADAL" clId="{759E2D25-AC3A-4A72-87A9-B7FE7CB3A3DE}" dt="2023-03-06T11:56:42.402" v="3005" actId="1076"/>
          <ac:graphicFrameMkLst>
            <pc:docMk/>
            <pc:sldMk cId="4244444828" sldId="1400"/>
            <ac:graphicFrameMk id="65" creationId="{9FC84B73-4DCD-4B3D-9C3E-5262DB60D9EF}"/>
          </ac:graphicFrameMkLst>
        </pc:graphicFrameChg>
        <pc:picChg chg="add mod ord">
          <ac:chgData name="Davide  Viviani - ambiente s.p.a." userId="b91ec2af-0311-47a9-a8fd-f8ee23a51094" providerId="ADAL" clId="{759E2D25-AC3A-4A72-87A9-B7FE7CB3A3DE}" dt="2023-03-06T13:55:26.964" v="3443" actId="1076"/>
          <ac:picMkLst>
            <pc:docMk/>
            <pc:sldMk cId="4244444828" sldId="1400"/>
            <ac:picMk id="2" creationId="{61640A7B-F3BA-36E3-90D1-1EC405CDA18E}"/>
          </ac:picMkLst>
        </pc:picChg>
        <pc:picChg chg="del">
          <ac:chgData name="Davide  Viviani - ambiente s.p.a." userId="b91ec2af-0311-47a9-a8fd-f8ee23a51094" providerId="ADAL" clId="{759E2D25-AC3A-4A72-87A9-B7FE7CB3A3DE}" dt="2023-03-05T21:09:46.547" v="1855" actId="478"/>
          <ac:picMkLst>
            <pc:docMk/>
            <pc:sldMk cId="4244444828" sldId="1400"/>
            <ac:picMk id="39" creationId="{23680997-08D7-4FEA-A79F-CE5FF6A6AC08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3:54:28.733" v="3440"/>
        <pc:sldMkLst>
          <pc:docMk/>
          <pc:sldMk cId="3711196380" sldId="2134807995"/>
        </pc:sldMkLst>
        <pc:spChg chg="del mod">
          <ac:chgData name="Davide  Viviani - ambiente s.p.a." userId="b91ec2af-0311-47a9-a8fd-f8ee23a51094" providerId="ADAL" clId="{759E2D25-AC3A-4A72-87A9-B7FE7CB3A3DE}" dt="2023-03-04T11:33:20.570" v="782" actId="478"/>
          <ac:spMkLst>
            <pc:docMk/>
            <pc:sldMk cId="3711196380" sldId="2134807995"/>
            <ac:spMk id="2" creationId="{03E11D30-E719-4699-87F0-A4A0C1B3A7EE}"/>
          </ac:spMkLst>
        </pc:spChg>
        <pc:spChg chg="del">
          <ac:chgData name="Davide  Viviani - ambiente s.p.a." userId="b91ec2af-0311-47a9-a8fd-f8ee23a51094" providerId="ADAL" clId="{759E2D25-AC3A-4A72-87A9-B7FE7CB3A3DE}" dt="2023-03-04T11:33:24.342" v="783" actId="478"/>
          <ac:spMkLst>
            <pc:docMk/>
            <pc:sldMk cId="3711196380" sldId="2134807995"/>
            <ac:spMk id="3" creationId="{E2DE876F-7367-4862-819D-C72225F2B2F8}"/>
          </ac:spMkLst>
        </pc:spChg>
        <pc:spChg chg="add mod ord">
          <ac:chgData name="Davide  Viviani - ambiente s.p.a." userId="b91ec2af-0311-47a9-a8fd-f8ee23a51094" providerId="ADAL" clId="{759E2D25-AC3A-4A72-87A9-B7FE7CB3A3DE}" dt="2023-03-04T11:46:28.338" v="801" actId="207"/>
          <ac:spMkLst>
            <pc:docMk/>
            <pc:sldMk cId="3711196380" sldId="2134807995"/>
            <ac:spMk id="7" creationId="{1095FC19-212A-EA77-81C2-25A69285713C}"/>
          </ac:spMkLst>
        </pc:spChg>
        <pc:spChg chg="mod">
          <ac:chgData name="Davide  Viviani - ambiente s.p.a." userId="b91ec2af-0311-47a9-a8fd-f8ee23a51094" providerId="ADAL" clId="{759E2D25-AC3A-4A72-87A9-B7FE7CB3A3DE}" dt="2023-03-05T14:21:42.414" v="833" actId="1038"/>
          <ac:spMkLst>
            <pc:docMk/>
            <pc:sldMk cId="3711196380" sldId="2134807995"/>
            <ac:spMk id="32" creationId="{79EDA408-AA5C-40B6-B9C4-9188F65D9634}"/>
          </ac:spMkLst>
        </pc:spChg>
        <pc:spChg chg="mod">
          <ac:chgData name="Davide  Viviani - ambiente s.p.a." userId="b91ec2af-0311-47a9-a8fd-f8ee23a51094" providerId="ADAL" clId="{759E2D25-AC3A-4A72-87A9-B7FE7CB3A3DE}" dt="2023-03-04T11:45:07.598" v="788" actId="2085"/>
          <ac:spMkLst>
            <pc:docMk/>
            <pc:sldMk cId="3711196380" sldId="2134807995"/>
            <ac:spMk id="42" creationId="{419920FC-02E6-4B14-B0B6-6832B4733B6C}"/>
          </ac:spMkLst>
        </pc:spChg>
        <pc:spChg chg="mod">
          <ac:chgData name="Davide  Viviani - ambiente s.p.a." userId="b91ec2af-0311-47a9-a8fd-f8ee23a51094" providerId="ADAL" clId="{759E2D25-AC3A-4A72-87A9-B7FE7CB3A3DE}" dt="2023-03-04T11:46:12.614" v="797" actId="2085"/>
          <ac:spMkLst>
            <pc:docMk/>
            <pc:sldMk cId="3711196380" sldId="2134807995"/>
            <ac:spMk id="44" creationId="{DE1D097D-F439-461B-88EF-2858463B1A96}"/>
          </ac:spMkLst>
        </pc:spChg>
        <pc:spChg chg="mod">
          <ac:chgData name="Davide  Viviani - ambiente s.p.a." userId="b91ec2af-0311-47a9-a8fd-f8ee23a51094" providerId="ADAL" clId="{759E2D25-AC3A-4A72-87A9-B7FE7CB3A3DE}" dt="2023-03-04T11:45:30.055" v="792" actId="2085"/>
          <ac:spMkLst>
            <pc:docMk/>
            <pc:sldMk cId="3711196380" sldId="2134807995"/>
            <ac:spMk id="45" creationId="{C783EECD-361D-43D2-AE96-1D5B70BD5268}"/>
          </ac:spMkLst>
        </pc:spChg>
        <pc:spChg chg="mod">
          <ac:chgData name="Davide  Viviani - ambiente s.p.a." userId="b91ec2af-0311-47a9-a8fd-f8ee23a51094" providerId="ADAL" clId="{759E2D25-AC3A-4A72-87A9-B7FE7CB3A3DE}" dt="2023-03-04T11:45:15.652" v="790" actId="2085"/>
          <ac:spMkLst>
            <pc:docMk/>
            <pc:sldMk cId="3711196380" sldId="2134807995"/>
            <ac:spMk id="46" creationId="{E804F9E8-26CF-43A4-8A5C-21A38D0D247C}"/>
          </ac:spMkLst>
        </pc:spChg>
        <pc:spChg chg="mod">
          <ac:chgData name="Davide  Viviani - ambiente s.p.a." userId="b91ec2af-0311-47a9-a8fd-f8ee23a51094" providerId="ADAL" clId="{759E2D25-AC3A-4A72-87A9-B7FE7CB3A3DE}" dt="2023-03-04T11:45:59.764" v="795" actId="207"/>
          <ac:spMkLst>
            <pc:docMk/>
            <pc:sldMk cId="3711196380" sldId="2134807995"/>
            <ac:spMk id="47" creationId="{7DB85765-F053-49B5-8CD2-E09C7B37F0A2}"/>
          </ac:spMkLst>
        </pc:spChg>
        <pc:spChg chg="mod">
          <ac:chgData name="Davide  Viviani - ambiente s.p.a." userId="b91ec2af-0311-47a9-a8fd-f8ee23a51094" providerId="ADAL" clId="{759E2D25-AC3A-4A72-87A9-B7FE7CB3A3DE}" dt="2023-03-05T14:21:42.414" v="833" actId="1038"/>
          <ac:spMkLst>
            <pc:docMk/>
            <pc:sldMk cId="3711196380" sldId="2134807995"/>
            <ac:spMk id="48" creationId="{56596F40-8CE9-490D-B38A-03605B73AAB5}"/>
          </ac:spMkLst>
        </pc:spChg>
        <pc:spChg chg="mod">
          <ac:chgData name="Davide  Viviani - ambiente s.p.a." userId="b91ec2af-0311-47a9-a8fd-f8ee23a51094" providerId="ADAL" clId="{759E2D25-AC3A-4A72-87A9-B7FE7CB3A3DE}" dt="2023-03-05T14:21:42.414" v="833" actId="1038"/>
          <ac:spMkLst>
            <pc:docMk/>
            <pc:sldMk cId="3711196380" sldId="2134807995"/>
            <ac:spMk id="51" creationId="{EE2579A6-F019-483D-9B22-56FB7467C876}"/>
          </ac:spMkLst>
        </pc:spChg>
        <pc:spChg chg="mod">
          <ac:chgData name="Davide  Viviani - ambiente s.p.a." userId="b91ec2af-0311-47a9-a8fd-f8ee23a51094" providerId="ADAL" clId="{759E2D25-AC3A-4A72-87A9-B7FE7CB3A3DE}" dt="2023-03-06T13:45:18.099" v="3270" actId="1076"/>
          <ac:spMkLst>
            <pc:docMk/>
            <pc:sldMk cId="3711196380" sldId="2134807995"/>
            <ac:spMk id="52" creationId="{7488CE8D-3E46-4579-9A8C-FF8FCF9C4973}"/>
          </ac:spMkLst>
        </pc:spChg>
        <pc:spChg chg="mod">
          <ac:chgData name="Davide  Viviani - ambiente s.p.a." userId="b91ec2af-0311-47a9-a8fd-f8ee23a51094" providerId="ADAL" clId="{759E2D25-AC3A-4A72-87A9-B7FE7CB3A3DE}" dt="2023-03-05T14:21:42.414" v="833" actId="1038"/>
          <ac:spMkLst>
            <pc:docMk/>
            <pc:sldMk cId="3711196380" sldId="2134807995"/>
            <ac:spMk id="53" creationId="{AF5F8E55-650C-47DA-A582-B7FC8585A235}"/>
          </ac:spMkLst>
        </pc:spChg>
        <pc:spChg chg="mod">
          <ac:chgData name="Davide  Viviani - ambiente s.p.a." userId="b91ec2af-0311-47a9-a8fd-f8ee23a51094" providerId="ADAL" clId="{759E2D25-AC3A-4A72-87A9-B7FE7CB3A3DE}" dt="2023-03-05T14:21:42.414" v="833" actId="1038"/>
          <ac:spMkLst>
            <pc:docMk/>
            <pc:sldMk cId="3711196380" sldId="2134807995"/>
            <ac:spMk id="56" creationId="{659B37E4-BCCC-4ABF-9BE7-A8283BDC85AC}"/>
          </ac:spMkLst>
        </pc:spChg>
        <pc:spChg chg="mod">
          <ac:chgData name="Davide  Viviani - ambiente s.p.a." userId="b91ec2af-0311-47a9-a8fd-f8ee23a51094" providerId="ADAL" clId="{759E2D25-AC3A-4A72-87A9-B7FE7CB3A3DE}" dt="2023-03-05T14:21:42.414" v="833" actId="1038"/>
          <ac:spMkLst>
            <pc:docMk/>
            <pc:sldMk cId="3711196380" sldId="2134807995"/>
            <ac:spMk id="57" creationId="{10817397-C729-4783-A293-83EA433F0C57}"/>
          </ac:spMkLst>
        </pc:spChg>
        <pc:grpChg chg="add del mod">
          <ac:chgData name="Davide  Viviani - ambiente s.p.a." userId="b91ec2af-0311-47a9-a8fd-f8ee23a51094" providerId="ADAL" clId="{759E2D25-AC3A-4A72-87A9-B7FE7CB3A3DE}" dt="2023-03-06T13:35:29.462" v="3142" actId="478"/>
          <ac:grpSpMkLst>
            <pc:docMk/>
            <pc:sldMk cId="3711196380" sldId="2134807995"/>
            <ac:grpSpMk id="2" creationId="{FFE6B7A1-D707-27B6-35D4-9ACEE98717A9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3:37:05.555" v="3195" actId="165"/>
          <ac:grpSpMkLst>
            <pc:docMk/>
            <pc:sldMk cId="3711196380" sldId="2134807995"/>
            <ac:grpSpMk id="14" creationId="{79B7710B-B16C-6BF1-EBF3-B3B19663C469}"/>
          </ac:grpSpMkLst>
        </pc:grpChg>
        <pc:picChg chg="mod">
          <ac:chgData name="Davide  Viviani - ambiente s.p.a." userId="b91ec2af-0311-47a9-a8fd-f8ee23a51094" providerId="ADAL" clId="{759E2D25-AC3A-4A72-87A9-B7FE7CB3A3DE}" dt="2023-03-06T13:35:27.636" v="3141"/>
          <ac:picMkLst>
            <pc:docMk/>
            <pc:sldMk cId="3711196380" sldId="2134807995"/>
            <ac:picMk id="3" creationId="{404B4BB0-40DF-6F93-2038-2522D61640B0}"/>
          </ac:picMkLst>
        </pc:picChg>
        <pc:picChg chg="mod">
          <ac:chgData name="Davide  Viviani - ambiente s.p.a." userId="b91ec2af-0311-47a9-a8fd-f8ee23a51094" providerId="ADAL" clId="{759E2D25-AC3A-4A72-87A9-B7FE7CB3A3DE}" dt="2023-03-06T13:35:27.636" v="3141"/>
          <ac:picMkLst>
            <pc:docMk/>
            <pc:sldMk cId="3711196380" sldId="2134807995"/>
            <ac:picMk id="4" creationId="{944B7B2B-B479-8DCF-7F49-330752B1A69A}"/>
          </ac:picMkLst>
        </pc:picChg>
        <pc:picChg chg="mod">
          <ac:chgData name="Davide  Viviani - ambiente s.p.a." userId="b91ec2af-0311-47a9-a8fd-f8ee23a51094" providerId="ADAL" clId="{759E2D25-AC3A-4A72-87A9-B7FE7CB3A3DE}" dt="2023-03-06T13:35:27.636" v="3141"/>
          <ac:picMkLst>
            <pc:docMk/>
            <pc:sldMk cId="3711196380" sldId="2134807995"/>
            <ac:picMk id="5" creationId="{B56BCA47-4D76-61E5-0A3D-11ABAE22421B}"/>
          </ac:picMkLst>
        </pc:picChg>
        <pc:picChg chg="add del mod">
          <ac:chgData name="Davide  Viviani - ambiente s.p.a." userId="b91ec2af-0311-47a9-a8fd-f8ee23a51094" providerId="ADAL" clId="{759E2D25-AC3A-4A72-87A9-B7FE7CB3A3DE}" dt="2023-03-05T20:01:36.125" v="1292" actId="478"/>
          <ac:picMkLst>
            <pc:docMk/>
            <pc:sldMk cId="3711196380" sldId="2134807995"/>
            <ac:picMk id="5" creationId="{F717FCA0-9383-2D11-20BA-C1EC01058AEA}"/>
          </ac:picMkLst>
        </pc:picChg>
        <pc:picChg chg="add mod ord">
          <ac:chgData name="Davide  Viviani - ambiente s.p.a." userId="b91ec2af-0311-47a9-a8fd-f8ee23a51094" providerId="ADAL" clId="{759E2D25-AC3A-4A72-87A9-B7FE7CB3A3DE}" dt="2023-03-04T11:46:34.514" v="803" actId="1076"/>
          <ac:picMkLst>
            <pc:docMk/>
            <pc:sldMk cId="3711196380" sldId="2134807995"/>
            <ac:picMk id="6" creationId="{034830FB-6EBE-B05A-ABE1-82F23622E5C8}"/>
          </ac:picMkLst>
        </pc:picChg>
        <pc:picChg chg="mod">
          <ac:chgData name="Davide  Viviani - ambiente s.p.a." userId="b91ec2af-0311-47a9-a8fd-f8ee23a51094" providerId="ADAL" clId="{759E2D25-AC3A-4A72-87A9-B7FE7CB3A3DE}" dt="2023-03-06T13:35:27.636" v="3141"/>
          <ac:picMkLst>
            <pc:docMk/>
            <pc:sldMk cId="3711196380" sldId="2134807995"/>
            <ac:picMk id="8" creationId="{F6829C10-A690-5213-036D-59D14BB46136}"/>
          </ac:picMkLst>
        </pc:picChg>
        <pc:picChg chg="mod">
          <ac:chgData name="Davide  Viviani - ambiente s.p.a." userId="b91ec2af-0311-47a9-a8fd-f8ee23a51094" providerId="ADAL" clId="{759E2D25-AC3A-4A72-87A9-B7FE7CB3A3DE}" dt="2023-03-06T13:35:27.636" v="3141"/>
          <ac:picMkLst>
            <pc:docMk/>
            <pc:sldMk cId="3711196380" sldId="2134807995"/>
            <ac:picMk id="9" creationId="{09519EC9-F794-4FBF-8691-3A8E0A12D1C8}"/>
          </ac:picMkLst>
        </pc:picChg>
        <pc:picChg chg="mod">
          <ac:chgData name="Davide  Viviani - ambiente s.p.a." userId="b91ec2af-0311-47a9-a8fd-f8ee23a51094" providerId="ADAL" clId="{759E2D25-AC3A-4A72-87A9-B7FE7CB3A3DE}" dt="2023-03-06T13:35:27.636" v="3141"/>
          <ac:picMkLst>
            <pc:docMk/>
            <pc:sldMk cId="3711196380" sldId="2134807995"/>
            <ac:picMk id="10" creationId="{E1434190-4FA5-C616-A53C-D6D323EFE3F7}"/>
          </ac:picMkLst>
        </pc:picChg>
        <pc:picChg chg="mod">
          <ac:chgData name="Davide  Viviani - ambiente s.p.a." userId="b91ec2af-0311-47a9-a8fd-f8ee23a51094" providerId="ADAL" clId="{759E2D25-AC3A-4A72-87A9-B7FE7CB3A3DE}" dt="2023-03-06T13:35:27.636" v="3141"/>
          <ac:picMkLst>
            <pc:docMk/>
            <pc:sldMk cId="3711196380" sldId="2134807995"/>
            <ac:picMk id="11" creationId="{EF2A05D8-1FF2-3706-B246-226A74981E60}"/>
          </ac:picMkLst>
        </pc:picChg>
        <pc:picChg chg="mod">
          <ac:chgData name="Davide  Viviani - ambiente s.p.a." userId="b91ec2af-0311-47a9-a8fd-f8ee23a51094" providerId="ADAL" clId="{759E2D25-AC3A-4A72-87A9-B7FE7CB3A3DE}" dt="2023-03-06T13:35:27.636" v="3141"/>
          <ac:picMkLst>
            <pc:docMk/>
            <pc:sldMk cId="3711196380" sldId="2134807995"/>
            <ac:picMk id="12" creationId="{DAAAD60C-D68E-5D57-835C-C002C7D8F6CF}"/>
          </ac:picMkLst>
        </pc:picChg>
        <pc:picChg chg="mod topLvl">
          <ac:chgData name="Davide  Viviani - ambiente s.p.a." userId="b91ec2af-0311-47a9-a8fd-f8ee23a51094" providerId="ADAL" clId="{759E2D25-AC3A-4A72-87A9-B7FE7CB3A3DE}" dt="2023-03-06T13:43:20.401" v="3216" actId="1076"/>
          <ac:picMkLst>
            <pc:docMk/>
            <pc:sldMk cId="3711196380" sldId="2134807995"/>
            <ac:picMk id="19" creationId="{AA826B78-023B-5C96-1E80-2C3EAA9CD51C}"/>
          </ac:picMkLst>
        </pc:picChg>
        <pc:picChg chg="mod topLvl">
          <ac:chgData name="Davide  Viviani - ambiente s.p.a." userId="b91ec2af-0311-47a9-a8fd-f8ee23a51094" providerId="ADAL" clId="{759E2D25-AC3A-4A72-87A9-B7FE7CB3A3DE}" dt="2023-03-06T13:38:40.600" v="3209" actId="12788"/>
          <ac:picMkLst>
            <pc:docMk/>
            <pc:sldMk cId="3711196380" sldId="2134807995"/>
            <ac:picMk id="20" creationId="{F0BE07C7-D75D-C2F0-F7BA-A34180085CCB}"/>
          </ac:picMkLst>
        </pc:picChg>
        <pc:picChg chg="del mod">
          <ac:chgData name="Davide  Viviani - ambiente s.p.a." userId="b91ec2af-0311-47a9-a8fd-f8ee23a51094" providerId="ADAL" clId="{759E2D25-AC3A-4A72-87A9-B7FE7CB3A3DE}" dt="2023-03-06T13:36:40.879" v="3191" actId="478"/>
          <ac:picMkLst>
            <pc:docMk/>
            <pc:sldMk cId="3711196380" sldId="2134807995"/>
            <ac:picMk id="21" creationId="{FE866BA4-47F7-4BA2-A07D-65F004554602}"/>
          </ac:picMkLst>
        </pc:picChg>
        <pc:picChg chg="mod topLvl">
          <ac:chgData name="Davide  Viviani - ambiente s.p.a." userId="b91ec2af-0311-47a9-a8fd-f8ee23a51094" providerId="ADAL" clId="{759E2D25-AC3A-4A72-87A9-B7FE7CB3A3DE}" dt="2023-03-06T13:38:43.660" v="3210" actId="14100"/>
          <ac:picMkLst>
            <pc:docMk/>
            <pc:sldMk cId="3711196380" sldId="2134807995"/>
            <ac:picMk id="22" creationId="{DDD5B908-11E7-BE17-A742-6281AF7F86AF}"/>
          </ac:picMkLst>
        </pc:picChg>
        <pc:picChg chg="mod topLvl">
          <ac:chgData name="Davide  Viviani - ambiente s.p.a." userId="b91ec2af-0311-47a9-a8fd-f8ee23a51094" providerId="ADAL" clId="{759E2D25-AC3A-4A72-87A9-B7FE7CB3A3DE}" dt="2023-03-06T13:38:40.600" v="3209" actId="12788"/>
          <ac:picMkLst>
            <pc:docMk/>
            <pc:sldMk cId="3711196380" sldId="2134807995"/>
            <ac:picMk id="23" creationId="{56CE9627-FAE3-D240-F9A9-7DA36353E4F7}"/>
          </ac:picMkLst>
        </pc:picChg>
        <pc:picChg chg="mod topLvl">
          <ac:chgData name="Davide  Viviani - ambiente s.p.a." userId="b91ec2af-0311-47a9-a8fd-f8ee23a51094" providerId="ADAL" clId="{759E2D25-AC3A-4A72-87A9-B7FE7CB3A3DE}" dt="2023-03-06T13:38:40.600" v="3209" actId="12788"/>
          <ac:picMkLst>
            <pc:docMk/>
            <pc:sldMk cId="3711196380" sldId="2134807995"/>
            <ac:picMk id="24" creationId="{893115A1-9DF7-57B3-6433-66D307AEEFD1}"/>
          </ac:picMkLst>
        </pc:picChg>
        <pc:picChg chg="del mod">
          <ac:chgData name="Davide  Viviani - ambiente s.p.a." userId="b91ec2af-0311-47a9-a8fd-f8ee23a51094" providerId="ADAL" clId="{759E2D25-AC3A-4A72-87A9-B7FE7CB3A3DE}" dt="2023-03-06T13:36:01.377" v="3148" actId="478"/>
          <ac:picMkLst>
            <pc:docMk/>
            <pc:sldMk cId="3711196380" sldId="2134807995"/>
            <ac:picMk id="25" creationId="{65437D8E-1539-D30C-1E6C-C6CB837C07CD}"/>
          </ac:picMkLst>
        </pc:picChg>
        <pc:picChg chg="mod topLvl">
          <ac:chgData name="Davide  Viviani - ambiente s.p.a." userId="b91ec2af-0311-47a9-a8fd-f8ee23a51094" providerId="ADAL" clId="{759E2D25-AC3A-4A72-87A9-B7FE7CB3A3DE}" dt="2023-03-06T13:38:40.600" v="3209" actId="12788"/>
          <ac:picMkLst>
            <pc:docMk/>
            <pc:sldMk cId="3711196380" sldId="2134807995"/>
            <ac:picMk id="26" creationId="{0B6ACB64-719E-28CC-FF6D-B3D6096FF70A}"/>
          </ac:picMkLst>
        </pc:picChg>
        <pc:picChg chg="add del mod">
          <ac:chgData name="Davide  Viviani - ambiente s.p.a." userId="b91ec2af-0311-47a9-a8fd-f8ee23a51094" providerId="ADAL" clId="{759E2D25-AC3A-4A72-87A9-B7FE7CB3A3DE}" dt="2023-03-06T13:44:32.829" v="3249" actId="478"/>
          <ac:picMkLst>
            <pc:docMk/>
            <pc:sldMk cId="3711196380" sldId="2134807995"/>
            <ac:picMk id="28" creationId="{8BC37AE2-4D7F-B51E-65F3-02AD57FA43AC}"/>
          </ac:picMkLst>
        </pc:picChg>
        <pc:picChg chg="add mod">
          <ac:chgData name="Davide  Viviani - ambiente s.p.a." userId="b91ec2af-0311-47a9-a8fd-f8ee23a51094" providerId="ADAL" clId="{759E2D25-AC3A-4A72-87A9-B7FE7CB3A3DE}" dt="2023-03-06T13:43:27.211" v="3232" actId="1038"/>
          <ac:picMkLst>
            <pc:docMk/>
            <pc:sldMk cId="3711196380" sldId="2134807995"/>
            <ac:picMk id="30" creationId="{829F6565-9B57-A4AF-3F91-D884B74C2506}"/>
          </ac:picMkLst>
        </pc:picChg>
        <pc:picChg chg="mod">
          <ac:chgData name="Davide  Viviani - ambiente s.p.a." userId="b91ec2af-0311-47a9-a8fd-f8ee23a51094" providerId="ADAL" clId="{759E2D25-AC3A-4A72-87A9-B7FE7CB3A3DE}" dt="2023-03-06T13:37:14.370" v="3196" actId="1076"/>
          <ac:picMkLst>
            <pc:docMk/>
            <pc:sldMk cId="3711196380" sldId="2134807995"/>
            <ac:picMk id="33" creationId="{9F8D4367-5111-49D6-B06A-C74D70A2C935}"/>
          </ac:picMkLst>
        </pc:picChg>
        <pc:picChg chg="mod">
          <ac:chgData name="Davide  Viviani - ambiente s.p.a." userId="b91ec2af-0311-47a9-a8fd-f8ee23a51094" providerId="ADAL" clId="{759E2D25-AC3A-4A72-87A9-B7FE7CB3A3DE}" dt="2023-03-06T13:37:14.370" v="3196" actId="1076"/>
          <ac:picMkLst>
            <pc:docMk/>
            <pc:sldMk cId="3711196380" sldId="2134807995"/>
            <ac:picMk id="34" creationId="{5DA2D309-7EE4-4DD1-ACC5-E187976E5EC4}"/>
          </ac:picMkLst>
        </pc:picChg>
        <pc:picChg chg="mod">
          <ac:chgData name="Davide  Viviani - ambiente s.p.a." userId="b91ec2af-0311-47a9-a8fd-f8ee23a51094" providerId="ADAL" clId="{759E2D25-AC3A-4A72-87A9-B7FE7CB3A3DE}" dt="2023-03-06T13:54:28.733" v="3440"/>
          <ac:picMkLst>
            <pc:docMk/>
            <pc:sldMk cId="3711196380" sldId="2134807995"/>
            <ac:picMk id="35" creationId="{7C84D682-0705-4D71-A3A6-58EC3B9AF304}"/>
          </ac:picMkLst>
        </pc:picChg>
        <pc:picChg chg="mod">
          <ac:chgData name="Davide  Viviani - ambiente s.p.a." userId="b91ec2af-0311-47a9-a8fd-f8ee23a51094" providerId="ADAL" clId="{759E2D25-AC3A-4A72-87A9-B7FE7CB3A3DE}" dt="2023-03-06T13:36:52.502" v="3193" actId="1076"/>
          <ac:picMkLst>
            <pc:docMk/>
            <pc:sldMk cId="3711196380" sldId="2134807995"/>
            <ac:picMk id="43" creationId="{D5504C89-ADE3-43C1-8589-1C2F823B7354}"/>
          </ac:picMkLst>
        </pc:picChg>
        <pc:picChg chg="mod">
          <ac:chgData name="Davide  Viviani - ambiente s.p.a." userId="b91ec2af-0311-47a9-a8fd-f8ee23a51094" providerId="ADAL" clId="{759E2D25-AC3A-4A72-87A9-B7FE7CB3A3DE}" dt="2023-03-06T13:37:14.370" v="3196" actId="1076"/>
          <ac:picMkLst>
            <pc:docMk/>
            <pc:sldMk cId="3711196380" sldId="2134807995"/>
            <ac:picMk id="49" creationId="{76341CEE-E893-432A-B98D-C30C34CD9D4E}"/>
          </ac:picMkLst>
        </pc:picChg>
        <pc:picChg chg="mod">
          <ac:chgData name="Davide  Viviani - ambiente s.p.a." userId="b91ec2af-0311-47a9-a8fd-f8ee23a51094" providerId="ADAL" clId="{759E2D25-AC3A-4A72-87A9-B7FE7CB3A3DE}" dt="2023-03-06T13:37:14.370" v="3196" actId="1076"/>
          <ac:picMkLst>
            <pc:docMk/>
            <pc:sldMk cId="3711196380" sldId="2134807995"/>
            <ac:picMk id="50" creationId="{F1078E87-882E-49AA-8F9B-F921BDD0C609}"/>
          </ac:picMkLst>
        </pc:picChg>
        <pc:picChg chg="del">
          <ac:chgData name="Davide  Viviani - ambiente s.p.a." userId="b91ec2af-0311-47a9-a8fd-f8ee23a51094" providerId="ADAL" clId="{759E2D25-AC3A-4A72-87A9-B7FE7CB3A3DE}" dt="2023-03-04T11:32:46.702" v="772" actId="478"/>
          <ac:picMkLst>
            <pc:docMk/>
            <pc:sldMk cId="3711196380" sldId="2134807995"/>
            <ac:picMk id="58" creationId="{4131E0A8-F2E0-46A8-AC5B-4287B2ABF49C}"/>
          </ac:picMkLst>
        </pc:picChg>
        <pc:picChg chg="mod">
          <ac:chgData name="Davide  Viviani - ambiente s.p.a." userId="b91ec2af-0311-47a9-a8fd-f8ee23a51094" providerId="ADAL" clId="{759E2D25-AC3A-4A72-87A9-B7FE7CB3A3DE}" dt="2023-03-06T13:37:14.370" v="3196" actId="1076"/>
          <ac:picMkLst>
            <pc:docMk/>
            <pc:sldMk cId="3711196380" sldId="2134807995"/>
            <ac:picMk id="72" creationId="{970D6103-AC42-4055-BE1A-EE562647073A}"/>
          </ac:picMkLst>
        </pc:picChg>
        <pc:picChg chg="mod">
          <ac:chgData name="Davide  Viviani - ambiente s.p.a." userId="b91ec2af-0311-47a9-a8fd-f8ee23a51094" providerId="ADAL" clId="{759E2D25-AC3A-4A72-87A9-B7FE7CB3A3DE}" dt="2023-03-05T14:21:26.286" v="824" actId="1036"/>
          <ac:picMkLst>
            <pc:docMk/>
            <pc:sldMk cId="3711196380" sldId="2134807995"/>
            <ac:picMk id="75" creationId="{A19E5AD3-4FDB-4E53-9B30-ECAC9ED4595C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3:45:08.341" v="3269" actId="478"/>
        <pc:sldMkLst>
          <pc:docMk/>
          <pc:sldMk cId="1701153502" sldId="2134807996"/>
        </pc:sldMkLst>
        <pc:spChg chg="del mod">
          <ac:chgData name="Davide  Viviani - ambiente s.p.a." userId="b91ec2af-0311-47a9-a8fd-f8ee23a51094" providerId="ADAL" clId="{759E2D25-AC3A-4A72-87A9-B7FE7CB3A3DE}" dt="2023-03-05T14:29:04.840" v="991" actId="478"/>
          <ac:spMkLst>
            <pc:docMk/>
            <pc:sldMk cId="1701153502" sldId="2134807996"/>
            <ac:spMk id="2" creationId="{03E11D30-E719-4699-87F0-A4A0C1B3A7EE}"/>
          </ac:spMkLst>
        </pc:spChg>
        <pc:spChg chg="del mod">
          <ac:chgData name="Davide  Viviani - ambiente s.p.a." userId="b91ec2af-0311-47a9-a8fd-f8ee23a51094" providerId="ADAL" clId="{759E2D25-AC3A-4A72-87A9-B7FE7CB3A3DE}" dt="2023-03-05T14:29:06.132" v="992" actId="478"/>
          <ac:spMkLst>
            <pc:docMk/>
            <pc:sldMk cId="1701153502" sldId="2134807996"/>
            <ac:spMk id="3" creationId="{E2DE876F-7367-4862-819D-C72225F2B2F8}"/>
          </ac:spMkLst>
        </pc:spChg>
        <pc:spChg chg="mod">
          <ac:chgData name="Davide  Viviani - ambiente s.p.a." userId="b91ec2af-0311-47a9-a8fd-f8ee23a51094" providerId="ADAL" clId="{759E2D25-AC3A-4A72-87A9-B7FE7CB3A3DE}" dt="2023-03-05T14:31:13.485" v="1024" actId="2085"/>
          <ac:spMkLst>
            <pc:docMk/>
            <pc:sldMk cId="1701153502" sldId="2134807996"/>
            <ac:spMk id="9" creationId="{8E1D2D51-967A-0C30-C534-2519E620BADA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15" creationId="{07473478-BE93-426C-909A-9E0D4FEEA920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16" creationId="{A2A5E070-6008-4E17-9948-B13C34374E1F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17" creationId="{D62FD4E2-2F6F-4827-906C-5FA43BC7781D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18" creationId="{C7CE9C67-B3EB-4089-979B-5C829C56422F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19" creationId="{55D2725E-62FA-7EA0-463E-64908170BAB1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20" creationId="{D71D4EDF-A2AA-99CE-F0BE-B05FE2666368}"/>
          </ac:spMkLst>
        </pc:spChg>
        <pc:spChg chg="add mod ord">
          <ac:chgData name="Davide  Viviani - ambiente s.p.a." userId="b91ec2af-0311-47a9-a8fd-f8ee23a51094" providerId="ADAL" clId="{759E2D25-AC3A-4A72-87A9-B7FE7CB3A3DE}" dt="2023-03-05T14:32:37.973" v="1042" actId="207"/>
          <ac:spMkLst>
            <pc:docMk/>
            <pc:sldMk cId="1701153502" sldId="2134807996"/>
            <ac:spMk id="22" creationId="{55EC536B-01F4-51F8-A22B-9001BD43DAC7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23" creationId="{FB0840C7-986A-B1F8-6AD1-053C71BF494B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24" creationId="{EAF9475B-95A4-B429-E4F0-CE7957CEB0ED}"/>
          </ac:spMkLst>
        </pc:spChg>
        <pc:spChg chg="mod">
          <ac:chgData name="Davide  Viviani - ambiente s.p.a." userId="b91ec2af-0311-47a9-a8fd-f8ee23a51094" providerId="ADAL" clId="{759E2D25-AC3A-4A72-87A9-B7FE7CB3A3DE}" dt="2023-03-05T14:30:31.960" v="1018" actId="2085"/>
          <ac:spMkLst>
            <pc:docMk/>
            <pc:sldMk cId="1701153502" sldId="2134807996"/>
            <ac:spMk id="43" creationId="{043A0D2E-57E5-4B50-87D4-1C4576210BDD}"/>
          </ac:spMkLst>
        </pc:spChg>
        <pc:spChg chg="mod">
          <ac:chgData name="Davide  Viviani - ambiente s.p.a." userId="b91ec2af-0311-47a9-a8fd-f8ee23a51094" providerId="ADAL" clId="{759E2D25-AC3A-4A72-87A9-B7FE7CB3A3DE}" dt="2023-03-05T14:30:07.069" v="1013" actId="207"/>
          <ac:spMkLst>
            <pc:docMk/>
            <pc:sldMk cId="1701153502" sldId="2134807996"/>
            <ac:spMk id="49" creationId="{A65CEAEC-0C6F-4289-B3DE-55130D8B4948}"/>
          </ac:spMkLst>
        </pc:spChg>
        <pc:spChg chg="mod">
          <ac:chgData name="Davide  Viviani - ambiente s.p.a." userId="b91ec2af-0311-47a9-a8fd-f8ee23a51094" providerId="ADAL" clId="{759E2D25-AC3A-4A72-87A9-B7FE7CB3A3DE}" dt="2023-03-05T14:30:17.981" v="1015" actId="2085"/>
          <ac:spMkLst>
            <pc:docMk/>
            <pc:sldMk cId="1701153502" sldId="2134807996"/>
            <ac:spMk id="52" creationId="{09BC2B40-7644-4516-B283-EE2616C9F2F1}"/>
          </ac:spMkLst>
        </pc:spChg>
        <pc:spChg chg="mod">
          <ac:chgData name="Davide  Viviani - ambiente s.p.a." userId="b91ec2af-0311-47a9-a8fd-f8ee23a51094" providerId="ADAL" clId="{759E2D25-AC3A-4A72-87A9-B7FE7CB3A3DE}" dt="2023-03-05T14:30:22.226" v="1016" actId="207"/>
          <ac:spMkLst>
            <pc:docMk/>
            <pc:sldMk cId="1701153502" sldId="2134807996"/>
            <ac:spMk id="60" creationId="{2605424D-60C1-4B07-8148-E8A17239D8BD}"/>
          </ac:spMkLst>
        </pc:spChg>
        <pc:spChg chg="mod">
          <ac:chgData name="Davide  Viviani - ambiente s.p.a." userId="b91ec2af-0311-47a9-a8fd-f8ee23a51094" providerId="ADAL" clId="{759E2D25-AC3A-4A72-87A9-B7FE7CB3A3DE}" dt="2023-03-05T14:29:47.514" v="1008" actId="1038"/>
          <ac:spMkLst>
            <pc:docMk/>
            <pc:sldMk cId="1701153502" sldId="2134807996"/>
            <ac:spMk id="63" creationId="{C4899880-F1D9-4FC4-9E67-6C12AD54355D}"/>
          </ac:spMkLst>
        </pc:spChg>
        <pc:spChg chg="mod">
          <ac:chgData name="Davide  Viviani - ambiente s.p.a." userId="b91ec2af-0311-47a9-a8fd-f8ee23a51094" providerId="ADAL" clId="{759E2D25-AC3A-4A72-87A9-B7FE7CB3A3DE}" dt="2023-03-06T13:45:07.251" v="3268" actId="1076"/>
          <ac:spMkLst>
            <pc:docMk/>
            <pc:sldMk cId="1701153502" sldId="2134807996"/>
            <ac:spMk id="65" creationId="{3C431A4E-FD7D-400D-8588-4AB457AE1500}"/>
          </ac:spMkLst>
        </pc:spChg>
        <pc:spChg chg="mod">
          <ac:chgData name="Davide  Viviani - ambiente s.p.a." userId="b91ec2af-0311-47a9-a8fd-f8ee23a51094" providerId="ADAL" clId="{759E2D25-AC3A-4A72-87A9-B7FE7CB3A3DE}" dt="2023-03-05T14:29:47.514" v="1008" actId="1038"/>
          <ac:spMkLst>
            <pc:docMk/>
            <pc:sldMk cId="1701153502" sldId="2134807996"/>
            <ac:spMk id="66" creationId="{C27DA00A-A876-4CD6-A142-0357FC6E3B5D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68" creationId="{F4CC1AB9-0EC0-4720-B802-1ECF4A284EEA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69" creationId="{22C6A3AE-8B91-419A-917F-302857541C3D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70" creationId="{3F6374F6-CC0E-4984-9467-770BE0B016A2}"/>
          </ac:spMkLst>
        </pc:spChg>
        <pc:spChg chg="mod">
          <ac:chgData name="Davide  Viviani - ambiente s.p.a." userId="b91ec2af-0311-47a9-a8fd-f8ee23a51094" providerId="ADAL" clId="{759E2D25-AC3A-4A72-87A9-B7FE7CB3A3DE}" dt="2023-03-05T14:32:57.094" v="1072" actId="1036"/>
          <ac:spMkLst>
            <pc:docMk/>
            <pc:sldMk cId="1701153502" sldId="2134807996"/>
            <ac:spMk id="71" creationId="{6B803F4D-A3DF-43EE-982A-BD55282C2D27}"/>
          </ac:spMkLst>
        </pc:spChg>
        <pc:spChg chg="mod">
          <ac:chgData name="Davide  Viviani - ambiente s.p.a." userId="b91ec2af-0311-47a9-a8fd-f8ee23a51094" providerId="ADAL" clId="{759E2D25-AC3A-4A72-87A9-B7FE7CB3A3DE}" dt="2023-03-05T14:29:47.514" v="1008" actId="1038"/>
          <ac:spMkLst>
            <pc:docMk/>
            <pc:sldMk cId="1701153502" sldId="2134807996"/>
            <ac:spMk id="73" creationId="{35A7F7D2-D010-4FE5-90B1-9A6C7C8BAA51}"/>
          </ac:spMkLst>
        </pc:spChg>
        <pc:spChg chg="mod ord">
          <ac:chgData name="Davide  Viviani - ambiente s.p.a." userId="b91ec2af-0311-47a9-a8fd-f8ee23a51094" providerId="ADAL" clId="{759E2D25-AC3A-4A72-87A9-B7FE7CB3A3DE}" dt="2023-03-05T14:32:13.511" v="1037" actId="166"/>
          <ac:spMkLst>
            <pc:docMk/>
            <pc:sldMk cId="1701153502" sldId="2134807996"/>
            <ac:spMk id="74" creationId="{917D2CE5-CF23-4F39-8CA4-356CB0F2DEF6}"/>
          </ac:spMkLst>
        </pc:spChg>
        <pc:spChg chg="mod">
          <ac:chgData name="Davide  Viviani - ambiente s.p.a." userId="b91ec2af-0311-47a9-a8fd-f8ee23a51094" providerId="ADAL" clId="{759E2D25-AC3A-4A72-87A9-B7FE7CB3A3DE}" dt="2023-03-05T14:31:23.852" v="1025" actId="207"/>
          <ac:spMkLst>
            <pc:docMk/>
            <pc:sldMk cId="1701153502" sldId="2134807996"/>
            <ac:spMk id="77" creationId="{D22B8CD8-AC24-4E27-8F1C-A6FC6B8FE9AE}"/>
          </ac:spMkLst>
        </pc:spChg>
        <pc:spChg chg="mod">
          <ac:chgData name="Davide  Viviani - ambiente s.p.a." userId="b91ec2af-0311-47a9-a8fd-f8ee23a51094" providerId="ADAL" clId="{759E2D25-AC3A-4A72-87A9-B7FE7CB3A3DE}" dt="2023-03-05T14:29:47.514" v="1008" actId="1038"/>
          <ac:spMkLst>
            <pc:docMk/>
            <pc:sldMk cId="1701153502" sldId="2134807996"/>
            <ac:spMk id="80" creationId="{1A5F5D7C-9EBC-4270-890B-663B60C78C5D}"/>
          </ac:spMkLst>
        </pc:spChg>
        <pc:spChg chg="mod">
          <ac:chgData name="Davide  Viviani - ambiente s.p.a." userId="b91ec2af-0311-47a9-a8fd-f8ee23a51094" providerId="ADAL" clId="{759E2D25-AC3A-4A72-87A9-B7FE7CB3A3DE}" dt="2023-03-05T14:30:59.601" v="1020" actId="2085"/>
          <ac:spMkLst>
            <pc:docMk/>
            <pc:sldMk cId="1701153502" sldId="2134807996"/>
            <ac:spMk id="83" creationId="{597071A0-D515-4FEA-8E84-3406D27E20E1}"/>
          </ac:spMkLst>
        </pc:spChg>
        <pc:spChg chg="mod">
          <ac:chgData name="Davide  Viviani - ambiente s.p.a." userId="b91ec2af-0311-47a9-a8fd-f8ee23a51094" providerId="ADAL" clId="{759E2D25-AC3A-4A72-87A9-B7FE7CB3A3DE}" dt="2023-03-05T14:29:47.514" v="1008" actId="1038"/>
          <ac:spMkLst>
            <pc:docMk/>
            <pc:sldMk cId="1701153502" sldId="2134807996"/>
            <ac:spMk id="84" creationId="{890E9E98-F6C0-4AE5-B524-5EDEC5049740}"/>
          </ac:spMkLst>
        </pc:spChg>
        <pc:grpChg chg="add mod">
          <ac:chgData name="Davide  Viviani - ambiente s.p.a." userId="b91ec2af-0311-47a9-a8fd-f8ee23a51094" providerId="ADAL" clId="{759E2D25-AC3A-4A72-87A9-B7FE7CB3A3DE}" dt="2023-03-06T13:44:46.843" v="3252" actId="164"/>
          <ac:grpSpMkLst>
            <pc:docMk/>
            <pc:sldMk cId="1701153502" sldId="2134807996"/>
            <ac:grpSpMk id="2" creationId="{9B5A9A79-F9F5-A70C-3A43-E5B881472C1D}"/>
          </ac:grpSpMkLst>
        </pc:grpChg>
        <pc:grpChg chg="mod">
          <ac:chgData name="Davide  Viviani - ambiente s.p.a." userId="b91ec2af-0311-47a9-a8fd-f8ee23a51094" providerId="ADAL" clId="{759E2D25-AC3A-4A72-87A9-B7FE7CB3A3DE}" dt="2023-03-05T14:32:57.094" v="1072" actId="1036"/>
          <ac:grpSpMkLst>
            <pc:docMk/>
            <pc:sldMk cId="1701153502" sldId="2134807996"/>
            <ac:grpSpMk id="5" creationId="{40DC499B-D94B-46A8-B170-BC112A336884}"/>
          </ac:grpSpMkLst>
        </pc:grpChg>
        <pc:grpChg chg="mod">
          <ac:chgData name="Davide  Viviani - ambiente s.p.a." userId="b91ec2af-0311-47a9-a8fd-f8ee23a51094" providerId="ADAL" clId="{759E2D25-AC3A-4A72-87A9-B7FE7CB3A3DE}" dt="2023-03-05T14:32:57.094" v="1072" actId="1036"/>
          <ac:grpSpMkLst>
            <pc:docMk/>
            <pc:sldMk cId="1701153502" sldId="2134807996"/>
            <ac:grpSpMk id="12" creationId="{4594953E-89E9-0A0B-D420-21954EA829FB}"/>
          </ac:grpSpMkLst>
        </pc:grpChg>
        <pc:grpChg chg="mod">
          <ac:chgData name="Davide  Viviani - ambiente s.p.a." userId="b91ec2af-0311-47a9-a8fd-f8ee23a51094" providerId="ADAL" clId="{759E2D25-AC3A-4A72-87A9-B7FE7CB3A3DE}" dt="2023-03-05T14:32:57.094" v="1072" actId="1036"/>
          <ac:grpSpMkLst>
            <pc:docMk/>
            <pc:sldMk cId="1701153502" sldId="2134807996"/>
            <ac:grpSpMk id="25" creationId="{E9DBFEBF-630B-DCE9-17C8-0A15B1459FE1}"/>
          </ac:grpSpMkLst>
        </pc:grpChg>
        <pc:grpChg chg="mod">
          <ac:chgData name="Davide  Viviani - ambiente s.p.a." userId="b91ec2af-0311-47a9-a8fd-f8ee23a51094" providerId="ADAL" clId="{759E2D25-AC3A-4A72-87A9-B7FE7CB3A3DE}" dt="2023-03-05T14:32:57.094" v="1072" actId="1036"/>
          <ac:grpSpMkLst>
            <pc:docMk/>
            <pc:sldMk cId="1701153502" sldId="2134807996"/>
            <ac:grpSpMk id="26" creationId="{D3F0DDC7-620F-31F3-D051-402A489A2C83}"/>
          </ac:grpSpMkLst>
        </pc:grpChg>
        <pc:grpChg chg="mod">
          <ac:chgData name="Davide  Viviani - ambiente s.p.a." userId="b91ec2af-0311-47a9-a8fd-f8ee23a51094" providerId="ADAL" clId="{759E2D25-AC3A-4A72-87A9-B7FE7CB3A3DE}" dt="2023-03-05T14:32:57.094" v="1072" actId="1036"/>
          <ac:grpSpMkLst>
            <pc:docMk/>
            <pc:sldMk cId="1701153502" sldId="2134807996"/>
            <ac:grpSpMk id="27" creationId="{C3767100-C5E9-44B1-5691-5607020A0B70}"/>
          </ac:grpSpMkLst>
        </pc:grpChg>
        <pc:grpChg chg="mod">
          <ac:chgData name="Davide  Viviani - ambiente s.p.a." userId="b91ec2af-0311-47a9-a8fd-f8ee23a51094" providerId="ADAL" clId="{759E2D25-AC3A-4A72-87A9-B7FE7CB3A3DE}" dt="2023-03-05T14:32:57.094" v="1072" actId="1036"/>
          <ac:grpSpMkLst>
            <pc:docMk/>
            <pc:sldMk cId="1701153502" sldId="2134807996"/>
            <ac:grpSpMk id="28" creationId="{F30BE82E-F41E-8524-006F-1BEB04F27857}"/>
          </ac:grpSpMkLst>
        </pc:grpChg>
        <pc:grpChg chg="mod">
          <ac:chgData name="Davide  Viviani - ambiente s.p.a." userId="b91ec2af-0311-47a9-a8fd-f8ee23a51094" providerId="ADAL" clId="{759E2D25-AC3A-4A72-87A9-B7FE7CB3A3DE}" dt="2023-03-05T14:32:57.094" v="1072" actId="1036"/>
          <ac:grpSpMkLst>
            <pc:docMk/>
            <pc:sldMk cId="1701153502" sldId="2134807996"/>
            <ac:grpSpMk id="29" creationId="{737BDE81-504E-AAC9-6BDE-EB3F1267B352}"/>
          </ac:grpSpMkLst>
        </pc:grpChg>
        <pc:grpChg chg="mod">
          <ac:chgData name="Davide  Viviani - ambiente s.p.a." userId="b91ec2af-0311-47a9-a8fd-f8ee23a51094" providerId="ADAL" clId="{759E2D25-AC3A-4A72-87A9-B7FE7CB3A3DE}" dt="2023-03-05T14:32:57.094" v="1072" actId="1036"/>
          <ac:grpSpMkLst>
            <pc:docMk/>
            <pc:sldMk cId="1701153502" sldId="2134807996"/>
            <ac:grpSpMk id="30" creationId="{70ED95A3-4455-ED1B-4289-C2707CA9942A}"/>
          </ac:grpSpMkLst>
        </pc:grpChg>
        <pc:grpChg chg="add mod">
          <ac:chgData name="Davide  Viviani - ambiente s.p.a." userId="b91ec2af-0311-47a9-a8fd-f8ee23a51094" providerId="ADAL" clId="{759E2D25-AC3A-4A72-87A9-B7FE7CB3A3DE}" dt="2023-03-06T13:45:04.347" v="3267" actId="1076"/>
          <ac:grpSpMkLst>
            <pc:docMk/>
            <pc:sldMk cId="1701153502" sldId="2134807996"/>
            <ac:grpSpMk id="42" creationId="{4171F939-7499-EFEE-1347-F25080DDE33B}"/>
          </ac:grpSpMkLst>
        </pc:grpChg>
        <pc:picChg chg="mod">
          <ac:chgData name="Davide  Viviani - ambiente s.p.a." userId="b91ec2af-0311-47a9-a8fd-f8ee23a51094" providerId="ADAL" clId="{759E2D25-AC3A-4A72-87A9-B7FE7CB3A3DE}" dt="2023-03-06T13:44:26.613" v="3247"/>
          <ac:picMkLst>
            <pc:docMk/>
            <pc:sldMk cId="1701153502" sldId="2134807996"/>
            <ac:picMk id="3" creationId="{B8850504-EE1A-E240-4FB3-B36B5795ECAC}"/>
          </ac:picMkLst>
        </pc:picChg>
        <pc:picChg chg="del">
          <ac:chgData name="Davide  Viviani - ambiente s.p.a." userId="b91ec2af-0311-47a9-a8fd-f8ee23a51094" providerId="ADAL" clId="{759E2D25-AC3A-4A72-87A9-B7FE7CB3A3DE}" dt="2023-03-06T13:44:52.742" v="3253" actId="478"/>
          <ac:picMkLst>
            <pc:docMk/>
            <pc:sldMk cId="1701153502" sldId="2134807996"/>
            <ac:picMk id="4" creationId="{7578BF8F-54D5-BE35-6547-CD278EF3CDD4}"/>
          </ac:picMkLst>
        </pc:picChg>
        <pc:picChg chg="mod">
          <ac:chgData name="Davide  Viviani - ambiente s.p.a." userId="b91ec2af-0311-47a9-a8fd-f8ee23a51094" providerId="ADAL" clId="{759E2D25-AC3A-4A72-87A9-B7FE7CB3A3DE}" dt="2023-03-06T13:44:26.613" v="3247"/>
          <ac:picMkLst>
            <pc:docMk/>
            <pc:sldMk cId="1701153502" sldId="2134807996"/>
            <ac:picMk id="6" creationId="{C71C7A61-BC14-3587-4D21-4BCB28D25A8F}"/>
          </ac:picMkLst>
        </pc:picChg>
        <pc:picChg chg="del">
          <ac:chgData name="Davide  Viviani - ambiente s.p.a." userId="b91ec2af-0311-47a9-a8fd-f8ee23a51094" providerId="ADAL" clId="{759E2D25-AC3A-4A72-87A9-B7FE7CB3A3DE}" dt="2023-03-06T13:44:52.742" v="3253" actId="478"/>
          <ac:picMkLst>
            <pc:docMk/>
            <pc:sldMk cId="1701153502" sldId="2134807996"/>
            <ac:picMk id="7" creationId="{3D7907EB-DE6B-66BC-4210-838E00755F10}"/>
          </ac:picMkLst>
        </pc:picChg>
        <pc:picChg chg="mod">
          <ac:chgData name="Davide  Viviani - ambiente s.p.a." userId="b91ec2af-0311-47a9-a8fd-f8ee23a51094" providerId="ADAL" clId="{759E2D25-AC3A-4A72-87A9-B7FE7CB3A3DE}" dt="2023-03-06T13:44:26.613" v="3247"/>
          <ac:picMkLst>
            <pc:docMk/>
            <pc:sldMk cId="1701153502" sldId="2134807996"/>
            <ac:picMk id="8" creationId="{08C0591B-9B20-AA8A-FBA8-296CD21CDAF4}"/>
          </ac:picMkLst>
        </pc:picChg>
        <pc:picChg chg="add del mod">
          <ac:chgData name="Davide  Viviani - ambiente s.p.a." userId="b91ec2af-0311-47a9-a8fd-f8ee23a51094" providerId="ADAL" clId="{759E2D25-AC3A-4A72-87A9-B7FE7CB3A3DE}" dt="2023-03-05T14:32:44.095" v="1056" actId="478"/>
          <ac:picMkLst>
            <pc:docMk/>
            <pc:sldMk cId="1701153502" sldId="2134807996"/>
            <ac:picMk id="8" creationId="{41533CAC-F71F-A993-25B4-B3E5EBEE58AB}"/>
          </ac:picMkLst>
        </pc:picChg>
        <pc:picChg chg="del">
          <ac:chgData name="Davide  Viviani - ambiente s.p.a." userId="b91ec2af-0311-47a9-a8fd-f8ee23a51094" providerId="ADAL" clId="{759E2D25-AC3A-4A72-87A9-B7FE7CB3A3DE}" dt="2023-03-06T13:44:52.742" v="3253" actId="478"/>
          <ac:picMkLst>
            <pc:docMk/>
            <pc:sldMk cId="1701153502" sldId="2134807996"/>
            <ac:picMk id="10" creationId="{6D9941CA-6E2C-5ADE-468D-71D8CBAAEE45}"/>
          </ac:picMkLst>
        </pc:picChg>
        <pc:picChg chg="del">
          <ac:chgData name="Davide  Viviani - ambiente s.p.a." userId="b91ec2af-0311-47a9-a8fd-f8ee23a51094" providerId="ADAL" clId="{759E2D25-AC3A-4A72-87A9-B7FE7CB3A3DE}" dt="2023-03-06T13:44:52.742" v="3253" actId="478"/>
          <ac:picMkLst>
            <pc:docMk/>
            <pc:sldMk cId="1701153502" sldId="2134807996"/>
            <ac:picMk id="11" creationId="{A2293D60-6C6C-886E-1219-A079A8FBFBB5}"/>
          </ac:picMkLst>
        </pc:picChg>
        <pc:picChg chg="mod">
          <ac:chgData name="Davide  Viviani - ambiente s.p.a." userId="b91ec2af-0311-47a9-a8fd-f8ee23a51094" providerId="ADAL" clId="{759E2D25-AC3A-4A72-87A9-B7FE7CB3A3DE}" dt="2023-03-06T13:44:26.613" v="3247"/>
          <ac:picMkLst>
            <pc:docMk/>
            <pc:sldMk cId="1701153502" sldId="2134807996"/>
            <ac:picMk id="13" creationId="{CF643A1F-1871-F3D2-B56A-20957C70325F}"/>
          </ac:picMkLst>
        </pc:picChg>
        <pc:picChg chg="mod">
          <ac:chgData name="Davide  Viviani - ambiente s.p.a." userId="b91ec2af-0311-47a9-a8fd-f8ee23a51094" providerId="ADAL" clId="{759E2D25-AC3A-4A72-87A9-B7FE7CB3A3DE}" dt="2023-03-05T14:32:57.094" v="1072" actId="1036"/>
          <ac:picMkLst>
            <pc:docMk/>
            <pc:sldMk cId="1701153502" sldId="2134807996"/>
            <ac:picMk id="14" creationId="{6A7305A8-22F2-48E1-2A79-B53BB5BD090A}"/>
          </ac:picMkLst>
        </pc:picChg>
        <pc:picChg chg="add mod ord">
          <ac:chgData name="Davide  Viviani - ambiente s.p.a." userId="b91ec2af-0311-47a9-a8fd-f8ee23a51094" providerId="ADAL" clId="{759E2D25-AC3A-4A72-87A9-B7FE7CB3A3DE}" dt="2023-03-05T14:33:01.200" v="1074" actId="1035"/>
          <ac:picMkLst>
            <pc:docMk/>
            <pc:sldMk cId="1701153502" sldId="2134807996"/>
            <ac:picMk id="21" creationId="{7DDC2818-A65A-0633-9F25-50D55389E373}"/>
          </ac:picMkLst>
        </pc:picChg>
        <pc:picChg chg="mod">
          <ac:chgData name="Davide  Viviani - ambiente s.p.a." userId="b91ec2af-0311-47a9-a8fd-f8ee23a51094" providerId="ADAL" clId="{759E2D25-AC3A-4A72-87A9-B7FE7CB3A3DE}" dt="2023-03-06T13:44:26.613" v="3247"/>
          <ac:picMkLst>
            <pc:docMk/>
            <pc:sldMk cId="1701153502" sldId="2134807996"/>
            <ac:picMk id="32" creationId="{0717B163-7183-BE6C-A1B5-D878FFDA215D}"/>
          </ac:picMkLst>
        </pc:picChg>
        <pc:picChg chg="mod">
          <ac:chgData name="Davide  Viviani - ambiente s.p.a." userId="b91ec2af-0311-47a9-a8fd-f8ee23a51094" providerId="ADAL" clId="{759E2D25-AC3A-4A72-87A9-B7FE7CB3A3DE}" dt="2023-03-06T13:44:26.613" v="3247"/>
          <ac:picMkLst>
            <pc:docMk/>
            <pc:sldMk cId="1701153502" sldId="2134807996"/>
            <ac:picMk id="33" creationId="{D79C431F-9CC7-A8A9-0B75-CF0EAC545500}"/>
          </ac:picMkLst>
        </pc:picChg>
        <pc:picChg chg="mod">
          <ac:chgData name="Davide  Viviani - ambiente s.p.a." userId="b91ec2af-0311-47a9-a8fd-f8ee23a51094" providerId="ADAL" clId="{759E2D25-AC3A-4A72-87A9-B7FE7CB3A3DE}" dt="2023-03-06T13:44:26.613" v="3247"/>
          <ac:picMkLst>
            <pc:docMk/>
            <pc:sldMk cId="1701153502" sldId="2134807996"/>
            <ac:picMk id="34" creationId="{8E1ABC4D-8451-93CD-C10E-D79061485F9C}"/>
          </ac:picMkLst>
        </pc:picChg>
        <pc:picChg chg="add mod">
          <ac:chgData name="Davide  Viviani - ambiente s.p.a." userId="b91ec2af-0311-47a9-a8fd-f8ee23a51094" providerId="ADAL" clId="{759E2D25-AC3A-4A72-87A9-B7FE7CB3A3DE}" dt="2023-03-06T13:44:46.843" v="3252" actId="164"/>
          <ac:picMkLst>
            <pc:docMk/>
            <pc:sldMk cId="1701153502" sldId="2134807996"/>
            <ac:picMk id="35" creationId="{9C09F85D-2EB3-E005-9ECA-23DD0950D434}"/>
          </ac:picMkLst>
        </pc:picChg>
        <pc:picChg chg="mod">
          <ac:chgData name="Davide  Viviani - ambiente s.p.a." userId="b91ec2af-0311-47a9-a8fd-f8ee23a51094" providerId="ADAL" clId="{759E2D25-AC3A-4A72-87A9-B7FE7CB3A3DE}" dt="2023-03-05T14:32:57.094" v="1072" actId="1036"/>
          <ac:picMkLst>
            <pc:docMk/>
            <pc:sldMk cId="1701153502" sldId="2134807996"/>
            <ac:picMk id="36" creationId="{94A1363E-9FD8-49A8-9718-ACFB5C47BC61}"/>
          </ac:picMkLst>
        </pc:picChg>
        <pc:picChg chg="mod">
          <ac:chgData name="Davide  Viviani - ambiente s.p.a." userId="b91ec2af-0311-47a9-a8fd-f8ee23a51094" providerId="ADAL" clId="{759E2D25-AC3A-4A72-87A9-B7FE7CB3A3DE}" dt="2023-03-05T14:32:57.094" v="1072" actId="1036"/>
          <ac:picMkLst>
            <pc:docMk/>
            <pc:sldMk cId="1701153502" sldId="2134807996"/>
            <ac:picMk id="37" creationId="{079024A9-9EE0-4690-B7BB-444687D32CDD}"/>
          </ac:picMkLst>
        </pc:picChg>
        <pc:picChg chg="mod">
          <ac:chgData name="Davide  Viviani - ambiente s.p.a." userId="b91ec2af-0311-47a9-a8fd-f8ee23a51094" providerId="ADAL" clId="{759E2D25-AC3A-4A72-87A9-B7FE7CB3A3DE}" dt="2023-03-05T14:32:57.094" v="1072" actId="1036"/>
          <ac:picMkLst>
            <pc:docMk/>
            <pc:sldMk cId="1701153502" sldId="2134807996"/>
            <ac:picMk id="38" creationId="{0EC088A6-2909-45DC-808E-4819616F0EBA}"/>
          </ac:picMkLst>
        </pc:picChg>
        <pc:picChg chg="mod">
          <ac:chgData name="Davide  Viviani - ambiente s.p.a." userId="b91ec2af-0311-47a9-a8fd-f8ee23a51094" providerId="ADAL" clId="{759E2D25-AC3A-4A72-87A9-B7FE7CB3A3DE}" dt="2023-03-05T14:32:57.094" v="1072" actId="1036"/>
          <ac:picMkLst>
            <pc:docMk/>
            <pc:sldMk cId="1701153502" sldId="2134807996"/>
            <ac:picMk id="39" creationId="{2BC03BF6-92B9-4A77-841F-545FE42EC850}"/>
          </ac:picMkLst>
        </pc:picChg>
        <pc:picChg chg="mod">
          <ac:chgData name="Davide  Viviani - ambiente s.p.a." userId="b91ec2af-0311-47a9-a8fd-f8ee23a51094" providerId="ADAL" clId="{759E2D25-AC3A-4A72-87A9-B7FE7CB3A3DE}" dt="2023-03-05T14:32:57.094" v="1072" actId="1036"/>
          <ac:picMkLst>
            <pc:docMk/>
            <pc:sldMk cId="1701153502" sldId="2134807996"/>
            <ac:picMk id="40" creationId="{BDD0979F-6FF7-4988-A45C-DE0F9E59D6E8}"/>
          </ac:picMkLst>
        </pc:picChg>
        <pc:picChg chg="add del mod">
          <ac:chgData name="Davide  Viviani - ambiente s.p.a." userId="b91ec2af-0311-47a9-a8fd-f8ee23a51094" providerId="ADAL" clId="{759E2D25-AC3A-4A72-87A9-B7FE7CB3A3DE}" dt="2023-03-06T13:45:08.341" v="3269" actId="478"/>
          <ac:picMkLst>
            <pc:docMk/>
            <pc:sldMk cId="1701153502" sldId="2134807996"/>
            <ac:picMk id="41" creationId="{4A602FD0-6A97-0487-97AD-747A42A9E9ED}"/>
          </ac:picMkLst>
        </pc:picChg>
        <pc:picChg chg="mod">
          <ac:chgData name="Davide  Viviani - ambiente s.p.a." userId="b91ec2af-0311-47a9-a8fd-f8ee23a51094" providerId="ADAL" clId="{759E2D25-AC3A-4A72-87A9-B7FE7CB3A3DE}" dt="2023-03-05T14:32:57.094" v="1072" actId="1036"/>
          <ac:picMkLst>
            <pc:docMk/>
            <pc:sldMk cId="1701153502" sldId="2134807996"/>
            <ac:picMk id="55" creationId="{05095EC9-FB2F-484E-960F-246ABF445361}"/>
          </ac:picMkLst>
        </pc:picChg>
        <pc:picChg chg="del">
          <ac:chgData name="Davide  Viviani - ambiente s.p.a." userId="b91ec2af-0311-47a9-a8fd-f8ee23a51094" providerId="ADAL" clId="{759E2D25-AC3A-4A72-87A9-B7FE7CB3A3DE}" dt="2023-03-05T14:29:02.246" v="989" actId="478"/>
          <ac:picMkLst>
            <pc:docMk/>
            <pc:sldMk cId="1701153502" sldId="2134807996"/>
            <ac:picMk id="57" creationId="{A61F8F55-5712-4B3F-BDD1-D38DAB2C7C40}"/>
          </ac:picMkLst>
        </pc:picChg>
        <pc:picChg chg="del mod">
          <ac:chgData name="Davide  Viviani - ambiente s.p.a." userId="b91ec2af-0311-47a9-a8fd-f8ee23a51094" providerId="ADAL" clId="{759E2D25-AC3A-4A72-87A9-B7FE7CB3A3DE}" dt="2023-03-06T13:44:52.742" v="3253" actId="478"/>
          <ac:picMkLst>
            <pc:docMk/>
            <pc:sldMk cId="1701153502" sldId="2134807996"/>
            <ac:picMk id="75" creationId="{91AF8E8F-50AC-41E4-B585-C346C57D8E83}"/>
          </ac:picMkLst>
        </pc:picChg>
        <pc:picChg chg="del">
          <ac:chgData name="Davide  Viviani - ambiente s.p.a." userId="b91ec2af-0311-47a9-a8fd-f8ee23a51094" providerId="ADAL" clId="{759E2D25-AC3A-4A72-87A9-B7FE7CB3A3DE}" dt="2023-03-06T13:44:52.742" v="3253" actId="478"/>
          <ac:picMkLst>
            <pc:docMk/>
            <pc:sldMk cId="1701153502" sldId="2134807996"/>
            <ac:picMk id="79" creationId="{19FAECD4-4BEA-4941-8F51-07122921E064}"/>
          </ac:picMkLst>
        </pc:picChg>
        <pc:picChg chg="del">
          <ac:chgData name="Davide  Viviani - ambiente s.p.a." userId="b91ec2af-0311-47a9-a8fd-f8ee23a51094" providerId="ADAL" clId="{759E2D25-AC3A-4A72-87A9-B7FE7CB3A3DE}" dt="2023-03-06T13:44:52.742" v="3253" actId="478"/>
          <ac:picMkLst>
            <pc:docMk/>
            <pc:sldMk cId="1701153502" sldId="2134807996"/>
            <ac:picMk id="81" creationId="{D4115913-2A9E-431F-90A2-FA0232C749CA}"/>
          </ac:picMkLst>
        </pc:picChg>
        <pc:picChg chg="mod">
          <ac:chgData name="Davide  Viviani - ambiente s.p.a." userId="b91ec2af-0311-47a9-a8fd-f8ee23a51094" providerId="ADAL" clId="{759E2D25-AC3A-4A72-87A9-B7FE7CB3A3DE}" dt="2023-03-05T14:32:49.103" v="1058" actId="1037"/>
          <ac:picMkLst>
            <pc:docMk/>
            <pc:sldMk cId="1701153502" sldId="2134807996"/>
            <ac:picMk id="85" creationId="{685CD579-C401-465C-9641-CB017603E955}"/>
          </ac:picMkLst>
        </pc:picChg>
        <pc:picChg chg="mod">
          <ac:chgData name="Davide  Viviani - ambiente s.p.a." userId="b91ec2af-0311-47a9-a8fd-f8ee23a51094" providerId="ADAL" clId="{759E2D25-AC3A-4A72-87A9-B7FE7CB3A3DE}" dt="2023-03-05T14:32:57.094" v="1072" actId="1036"/>
          <ac:picMkLst>
            <pc:docMk/>
            <pc:sldMk cId="1701153502" sldId="2134807996"/>
            <ac:picMk id="1026" creationId="{E56FD210-F882-77EC-3D38-DF6A0701FD15}"/>
          </ac:picMkLst>
        </pc:picChg>
        <pc:cxnChg chg="del mod">
          <ac:chgData name="Davide  Viviani - ambiente s.p.a." userId="b91ec2af-0311-47a9-a8fd-f8ee23a51094" providerId="ADAL" clId="{759E2D25-AC3A-4A72-87A9-B7FE7CB3A3DE}" dt="2023-03-05T14:33:09.119" v="1089" actId="478"/>
          <ac:cxnSpMkLst>
            <pc:docMk/>
            <pc:sldMk cId="1701153502" sldId="2134807996"/>
            <ac:cxnSpMk id="13" creationId="{4845F312-3D28-49CE-A7E5-141FF0FCFD68}"/>
          </ac:cxnSpMkLst>
        </pc:cxnChg>
        <pc:cxnChg chg="add mod">
          <ac:chgData name="Davide  Viviani - ambiente s.p.a." userId="b91ec2af-0311-47a9-a8fd-f8ee23a51094" providerId="ADAL" clId="{759E2D25-AC3A-4A72-87A9-B7FE7CB3A3DE}" dt="2023-03-06T13:44:57.686" v="3266" actId="1035"/>
          <ac:cxnSpMkLst>
            <pc:docMk/>
            <pc:sldMk cId="1701153502" sldId="2134807996"/>
            <ac:cxnSpMk id="31" creationId="{2BA28EDB-3D78-D4DA-AE48-D8CA9D02C839}"/>
          </ac:cxnSpMkLst>
        </pc:cxnChg>
      </pc:sldChg>
      <pc:sldChg chg="addSp delSp modSp mod">
        <pc:chgData name="Davide  Viviani - ambiente s.p.a." userId="b91ec2af-0311-47a9-a8fd-f8ee23a51094" providerId="ADAL" clId="{759E2D25-AC3A-4A72-87A9-B7FE7CB3A3DE}" dt="2023-03-06T14:07:46.637" v="3567" actId="478"/>
        <pc:sldMkLst>
          <pc:docMk/>
          <pc:sldMk cId="2879277744" sldId="2134807997"/>
        </pc:sldMkLst>
        <pc:spChg chg="del mod">
          <ac:chgData name="Davide  Viviani - ambiente s.p.a." userId="b91ec2af-0311-47a9-a8fd-f8ee23a51094" providerId="ADAL" clId="{759E2D25-AC3A-4A72-87A9-B7FE7CB3A3DE}" dt="2023-03-04T11:17:35.200" v="461" actId="478"/>
          <ac:spMkLst>
            <pc:docMk/>
            <pc:sldMk cId="2879277744" sldId="2134807997"/>
            <ac:spMk id="3" creationId="{E2DE876F-7367-4862-819D-C72225F2B2F8}"/>
          </ac:spMkLst>
        </pc:spChg>
        <pc:spChg chg="add mod ord">
          <ac:chgData name="Davide  Viviani - ambiente s.p.a." userId="b91ec2af-0311-47a9-a8fd-f8ee23a51094" providerId="ADAL" clId="{759E2D25-AC3A-4A72-87A9-B7FE7CB3A3DE}" dt="2023-03-06T13:25:41.425" v="3127" actId="14100"/>
          <ac:spMkLst>
            <pc:docMk/>
            <pc:sldMk cId="2879277744" sldId="2134807997"/>
            <ac:spMk id="4" creationId="{7E7CE972-BD87-A3AE-5316-6E34A93E143A}"/>
          </ac:spMkLst>
        </pc:spChg>
        <pc:spChg chg="add del mod ord">
          <ac:chgData name="Davide  Viviani - ambiente s.p.a." userId="b91ec2af-0311-47a9-a8fd-f8ee23a51094" providerId="ADAL" clId="{759E2D25-AC3A-4A72-87A9-B7FE7CB3A3DE}" dt="2023-03-06T14:06:50.248" v="3560" actId="478"/>
          <ac:spMkLst>
            <pc:docMk/>
            <pc:sldMk cId="2879277744" sldId="2134807997"/>
            <ac:spMk id="21" creationId="{930B0FFD-1056-A900-DD17-869CA32406B2}"/>
          </ac:spMkLst>
        </pc:spChg>
        <pc:spChg chg="add del mod ord">
          <ac:chgData name="Davide  Viviani - ambiente s.p.a." userId="b91ec2af-0311-47a9-a8fd-f8ee23a51094" providerId="ADAL" clId="{759E2D25-AC3A-4A72-87A9-B7FE7CB3A3DE}" dt="2023-03-06T14:06:48.433" v="3559" actId="478"/>
          <ac:spMkLst>
            <pc:docMk/>
            <pc:sldMk cId="2879277744" sldId="2134807997"/>
            <ac:spMk id="22" creationId="{1A6BF41D-D1E9-73AA-A9B1-6DEBFA2D5891}"/>
          </ac:spMkLst>
        </pc:spChg>
        <pc:spChg chg="add del mod ord">
          <ac:chgData name="Davide  Viviani - ambiente s.p.a." userId="b91ec2af-0311-47a9-a8fd-f8ee23a51094" providerId="ADAL" clId="{759E2D25-AC3A-4A72-87A9-B7FE7CB3A3DE}" dt="2023-03-06T14:07:46.637" v="3567" actId="478"/>
          <ac:spMkLst>
            <pc:docMk/>
            <pc:sldMk cId="2879277744" sldId="2134807997"/>
            <ac:spMk id="24" creationId="{F2808F1A-13C3-1280-B676-349020BF44BD}"/>
          </ac:spMkLst>
        </pc:spChg>
        <pc:spChg chg="mod">
          <ac:chgData name="Davide  Viviani - ambiente s.p.a." userId="b91ec2af-0311-47a9-a8fd-f8ee23a51094" providerId="ADAL" clId="{759E2D25-AC3A-4A72-87A9-B7FE7CB3A3DE}" dt="2023-03-06T13:25:44.464" v="3128" actId="14100"/>
          <ac:spMkLst>
            <pc:docMk/>
            <pc:sldMk cId="2879277744" sldId="2134807997"/>
            <ac:spMk id="95" creationId="{302D3A43-922A-450F-A5D3-BAB756ECB8EA}"/>
          </ac:spMkLst>
        </pc:spChg>
        <pc:spChg chg="mod">
          <ac:chgData name="Davide  Viviani - ambiente s.p.a." userId="b91ec2af-0311-47a9-a8fd-f8ee23a51094" providerId="ADAL" clId="{759E2D25-AC3A-4A72-87A9-B7FE7CB3A3DE}" dt="2023-03-06T13:25:30.386" v="3122" actId="14100"/>
          <ac:spMkLst>
            <pc:docMk/>
            <pc:sldMk cId="2879277744" sldId="2134807997"/>
            <ac:spMk id="96" creationId="{5CE8B530-8D78-4310-AE09-A6247B1D4E3D}"/>
          </ac:spMkLst>
        </pc:spChg>
        <pc:spChg chg="mod">
          <ac:chgData name="Davide  Viviani - ambiente s.p.a." userId="b91ec2af-0311-47a9-a8fd-f8ee23a51094" providerId="ADAL" clId="{759E2D25-AC3A-4A72-87A9-B7FE7CB3A3DE}" dt="2023-03-06T13:25:39.105" v="3126" actId="14100"/>
          <ac:spMkLst>
            <pc:docMk/>
            <pc:sldMk cId="2879277744" sldId="2134807997"/>
            <ac:spMk id="97" creationId="{78403B71-31FD-468B-B420-4F5FB533BC3C}"/>
          </ac:spMkLst>
        </pc:spChg>
        <pc:spChg chg="mod">
          <ac:chgData name="Davide  Viviani - ambiente s.p.a." userId="b91ec2af-0311-47a9-a8fd-f8ee23a51094" providerId="ADAL" clId="{759E2D25-AC3A-4A72-87A9-B7FE7CB3A3DE}" dt="2023-03-06T13:25:35.784" v="3125" actId="14100"/>
          <ac:spMkLst>
            <pc:docMk/>
            <pc:sldMk cId="2879277744" sldId="2134807997"/>
            <ac:spMk id="98" creationId="{69295014-D28A-46A9-A29F-3B0C63E60992}"/>
          </ac:spMkLst>
        </pc:spChg>
        <pc:spChg chg="mod">
          <ac:chgData name="Davide  Viviani - ambiente s.p.a." userId="b91ec2af-0311-47a9-a8fd-f8ee23a51094" providerId="ADAL" clId="{759E2D25-AC3A-4A72-87A9-B7FE7CB3A3DE}" dt="2023-03-06T13:25:34.081" v="3124" actId="14100"/>
          <ac:spMkLst>
            <pc:docMk/>
            <pc:sldMk cId="2879277744" sldId="2134807997"/>
            <ac:spMk id="99" creationId="{DF8A9C5F-0A95-4684-82CC-D834F5046F46}"/>
          </ac:spMkLst>
        </pc:spChg>
        <pc:spChg chg="mod">
          <ac:chgData name="Davide  Viviani - ambiente s.p.a." userId="b91ec2af-0311-47a9-a8fd-f8ee23a51094" providerId="ADAL" clId="{759E2D25-AC3A-4A72-87A9-B7FE7CB3A3DE}" dt="2023-03-05T14:22:10.830" v="847" actId="1038"/>
          <ac:spMkLst>
            <pc:docMk/>
            <pc:sldMk cId="2879277744" sldId="2134807997"/>
            <ac:spMk id="100" creationId="{160DB282-A03E-4BFA-B733-4CB526DF94F2}"/>
          </ac:spMkLst>
        </pc:spChg>
        <pc:spChg chg="mod">
          <ac:chgData name="Davide  Viviani - ambiente s.p.a." userId="b91ec2af-0311-47a9-a8fd-f8ee23a51094" providerId="ADAL" clId="{759E2D25-AC3A-4A72-87A9-B7FE7CB3A3DE}" dt="2023-03-05T14:22:10.830" v="847" actId="1038"/>
          <ac:spMkLst>
            <pc:docMk/>
            <pc:sldMk cId="2879277744" sldId="2134807997"/>
            <ac:spMk id="101" creationId="{5FD50F29-ED8F-429A-BFA4-D957FF91F675}"/>
          </ac:spMkLst>
        </pc:spChg>
        <pc:spChg chg="mod">
          <ac:chgData name="Davide  Viviani - ambiente s.p.a." userId="b91ec2af-0311-47a9-a8fd-f8ee23a51094" providerId="ADAL" clId="{759E2D25-AC3A-4A72-87A9-B7FE7CB3A3DE}" dt="2023-03-05T14:22:10.830" v="847" actId="1038"/>
          <ac:spMkLst>
            <pc:docMk/>
            <pc:sldMk cId="2879277744" sldId="2134807997"/>
            <ac:spMk id="102" creationId="{B4ECF45E-1C58-4563-A559-6FC531066935}"/>
          </ac:spMkLst>
        </pc:spChg>
        <pc:spChg chg="mod">
          <ac:chgData name="Davide  Viviani - ambiente s.p.a." userId="b91ec2af-0311-47a9-a8fd-f8ee23a51094" providerId="ADAL" clId="{759E2D25-AC3A-4A72-87A9-B7FE7CB3A3DE}" dt="2023-03-05T14:22:10.830" v="847" actId="1038"/>
          <ac:spMkLst>
            <pc:docMk/>
            <pc:sldMk cId="2879277744" sldId="2134807997"/>
            <ac:spMk id="103" creationId="{028D2DFB-FC01-436B-A0EA-9FE6B7E3D358}"/>
          </ac:spMkLst>
        </pc:spChg>
        <pc:spChg chg="mod">
          <ac:chgData name="Davide  Viviani - ambiente s.p.a." userId="b91ec2af-0311-47a9-a8fd-f8ee23a51094" providerId="ADAL" clId="{759E2D25-AC3A-4A72-87A9-B7FE7CB3A3DE}" dt="2023-03-05T14:22:10.830" v="847" actId="1038"/>
          <ac:spMkLst>
            <pc:docMk/>
            <pc:sldMk cId="2879277744" sldId="2134807997"/>
            <ac:spMk id="105" creationId="{108F34AC-E9B8-4344-8874-7D36009F5130}"/>
          </ac:spMkLst>
        </pc:spChg>
        <pc:spChg chg="mod">
          <ac:chgData name="Davide  Viviani - ambiente s.p.a." userId="b91ec2af-0311-47a9-a8fd-f8ee23a51094" providerId="ADAL" clId="{759E2D25-AC3A-4A72-87A9-B7FE7CB3A3DE}" dt="2023-03-05T14:22:10.830" v="847" actId="1038"/>
          <ac:spMkLst>
            <pc:docMk/>
            <pc:sldMk cId="2879277744" sldId="2134807997"/>
            <ac:spMk id="107" creationId="{BCF4A11D-A46A-42A2-A980-ED7C311FFC58}"/>
          </ac:spMkLst>
        </pc:spChg>
        <pc:spChg chg="mod">
          <ac:chgData name="Davide  Viviani - ambiente s.p.a." userId="b91ec2af-0311-47a9-a8fd-f8ee23a51094" providerId="ADAL" clId="{759E2D25-AC3A-4A72-87A9-B7FE7CB3A3DE}" dt="2023-03-06T13:23:06.335" v="3085" actId="14100"/>
          <ac:spMkLst>
            <pc:docMk/>
            <pc:sldMk cId="2879277744" sldId="2134807997"/>
            <ac:spMk id="109" creationId="{9772C478-52DB-4180-B125-BA64BD3E008C}"/>
          </ac:spMkLst>
        </pc:spChg>
        <pc:spChg chg="mod">
          <ac:chgData name="Davide  Viviani - ambiente s.p.a." userId="b91ec2af-0311-47a9-a8fd-f8ee23a51094" providerId="ADAL" clId="{759E2D25-AC3A-4A72-87A9-B7FE7CB3A3DE}" dt="2023-03-05T14:22:10.830" v="847" actId="1038"/>
          <ac:spMkLst>
            <pc:docMk/>
            <pc:sldMk cId="2879277744" sldId="2134807997"/>
            <ac:spMk id="110" creationId="{E3F7A3BE-9548-430D-9F4D-F97468EBE8B4}"/>
          </ac:spMkLst>
        </pc:spChg>
        <pc:spChg chg="mod">
          <ac:chgData name="Davide  Viviani - ambiente s.p.a." userId="b91ec2af-0311-47a9-a8fd-f8ee23a51094" providerId="ADAL" clId="{759E2D25-AC3A-4A72-87A9-B7FE7CB3A3DE}" dt="2023-03-06T13:21:24.363" v="3077" actId="207"/>
          <ac:spMkLst>
            <pc:docMk/>
            <pc:sldMk cId="2879277744" sldId="2134807997"/>
            <ac:spMk id="116" creationId="{11392E17-562A-4BE5-8BFA-5A1434EBF08E}"/>
          </ac:spMkLst>
        </pc:spChg>
        <pc:spChg chg="mod">
          <ac:chgData name="Davide  Viviani - ambiente s.p.a." userId="b91ec2af-0311-47a9-a8fd-f8ee23a51094" providerId="ADAL" clId="{759E2D25-AC3A-4A72-87A9-B7FE7CB3A3DE}" dt="2023-03-06T13:21:28.906" v="3084" actId="207"/>
          <ac:spMkLst>
            <pc:docMk/>
            <pc:sldMk cId="2879277744" sldId="2134807997"/>
            <ac:spMk id="120" creationId="{FF8CE78F-70E0-4FD7-B60C-3095D633D80E}"/>
          </ac:spMkLst>
        </pc:spChg>
        <pc:spChg chg="mod">
          <ac:chgData name="Davide  Viviani - ambiente s.p.a." userId="b91ec2af-0311-47a9-a8fd-f8ee23a51094" providerId="ADAL" clId="{759E2D25-AC3A-4A72-87A9-B7FE7CB3A3DE}" dt="2023-03-06T13:49:17.088" v="3369" actId="1038"/>
          <ac:spMkLst>
            <pc:docMk/>
            <pc:sldMk cId="2879277744" sldId="2134807997"/>
            <ac:spMk id="122" creationId="{41CBE4C7-19CC-4974-9735-66F03FAD6723}"/>
          </ac:spMkLst>
        </pc:spChg>
        <pc:spChg chg="mod">
          <ac:chgData name="Davide  Viviani - ambiente s.p.a." userId="b91ec2af-0311-47a9-a8fd-f8ee23a51094" providerId="ADAL" clId="{759E2D25-AC3A-4A72-87A9-B7FE7CB3A3DE}" dt="2023-03-06T13:47:03.708" v="3333" actId="1036"/>
          <ac:spMkLst>
            <pc:docMk/>
            <pc:sldMk cId="2879277744" sldId="2134807997"/>
            <ac:spMk id="137" creationId="{D3264F6E-C7B9-480E-9149-2EF28349B2B2}"/>
          </ac:spMkLst>
        </pc:spChg>
        <pc:spChg chg="mod">
          <ac:chgData name="Davide  Viviani - ambiente s.p.a." userId="b91ec2af-0311-47a9-a8fd-f8ee23a51094" providerId="ADAL" clId="{759E2D25-AC3A-4A72-87A9-B7FE7CB3A3DE}" dt="2023-03-04T11:17:37.505" v="462" actId="20577"/>
          <ac:spMkLst>
            <pc:docMk/>
            <pc:sldMk cId="2879277744" sldId="2134807997"/>
            <ac:spMk id="139" creationId="{FAF0040F-E211-4EB6-A543-53F1A32A96EB}"/>
          </ac:spMkLst>
        </pc:spChg>
        <pc:spChg chg="mod">
          <ac:chgData name="Davide  Viviani - ambiente s.p.a." userId="b91ec2af-0311-47a9-a8fd-f8ee23a51094" providerId="ADAL" clId="{759E2D25-AC3A-4A72-87A9-B7FE7CB3A3DE}" dt="2023-03-04T11:23:09.218" v="571" actId="207"/>
          <ac:spMkLst>
            <pc:docMk/>
            <pc:sldMk cId="2879277744" sldId="2134807997"/>
            <ac:spMk id="143" creationId="{E39730DF-901C-416B-8D13-E25097942468}"/>
          </ac:spMkLst>
        </pc:spChg>
        <pc:grpChg chg="mod">
          <ac:chgData name="Davide  Viviani - ambiente s.p.a." userId="b91ec2af-0311-47a9-a8fd-f8ee23a51094" providerId="ADAL" clId="{759E2D25-AC3A-4A72-87A9-B7FE7CB3A3DE}" dt="2023-03-04T11:22:44.357" v="562" actId="1037"/>
          <ac:grpSpMkLst>
            <pc:docMk/>
            <pc:sldMk cId="2879277744" sldId="2134807997"/>
            <ac:grpSpMk id="7" creationId="{4C2040A9-AE4E-498E-9CA2-039C81B4372A}"/>
          </ac:grpSpMkLst>
        </pc:grpChg>
        <pc:grpChg chg="mod">
          <ac:chgData name="Davide  Viviani - ambiente s.p.a." userId="b91ec2af-0311-47a9-a8fd-f8ee23a51094" providerId="ADAL" clId="{759E2D25-AC3A-4A72-87A9-B7FE7CB3A3DE}" dt="2023-03-04T11:22:44.357" v="562" actId="1037"/>
          <ac:grpSpMkLst>
            <pc:docMk/>
            <pc:sldMk cId="2879277744" sldId="2134807997"/>
            <ac:grpSpMk id="8" creationId="{5FE570EE-6485-4CB4-AFFB-6E7DC5FF4B98}"/>
          </ac:grpSpMkLst>
        </pc:grpChg>
        <pc:grpChg chg="add mod">
          <ac:chgData name="Davide  Viviani - ambiente s.p.a." userId="b91ec2af-0311-47a9-a8fd-f8ee23a51094" providerId="ADAL" clId="{759E2D25-AC3A-4A72-87A9-B7FE7CB3A3DE}" dt="2023-03-06T13:43:33.008" v="3233" actId="478"/>
          <ac:grpSpMkLst>
            <pc:docMk/>
            <pc:sldMk cId="2879277744" sldId="2134807997"/>
            <ac:grpSpMk id="19" creationId="{7CAD59DD-AE54-02B4-21E0-A99DF91A4656}"/>
          </ac:grpSpMkLst>
        </pc:grpChg>
        <pc:grpChg chg="mod">
          <ac:chgData name="Davide  Viviani - ambiente s.p.a." userId="b91ec2af-0311-47a9-a8fd-f8ee23a51094" providerId="ADAL" clId="{759E2D25-AC3A-4A72-87A9-B7FE7CB3A3DE}" dt="2023-03-06T13:20:15.190" v="3065" actId="14100"/>
          <ac:grpSpMkLst>
            <pc:docMk/>
            <pc:sldMk cId="2879277744" sldId="2134807997"/>
            <ac:grpSpMk id="119" creationId="{ABB429AB-139A-400E-93C9-24BEBECC6013}"/>
          </ac:grpSpMkLst>
        </pc:grpChg>
        <pc:grpChg chg="mod">
          <ac:chgData name="Davide  Viviani - ambiente s.p.a." userId="b91ec2af-0311-47a9-a8fd-f8ee23a51094" providerId="ADAL" clId="{759E2D25-AC3A-4A72-87A9-B7FE7CB3A3DE}" dt="2023-03-04T11:22:44.357" v="562" actId="1037"/>
          <ac:grpSpMkLst>
            <pc:docMk/>
            <pc:sldMk cId="2879277744" sldId="2134807997"/>
            <ac:grpSpMk id="123" creationId="{74A8EDC9-F9C5-4763-9033-2BC3E20433F2}"/>
          </ac:grpSpMkLst>
        </pc:grpChg>
        <pc:grpChg chg="mod">
          <ac:chgData name="Davide  Viviani - ambiente s.p.a." userId="b91ec2af-0311-47a9-a8fd-f8ee23a51094" providerId="ADAL" clId="{759E2D25-AC3A-4A72-87A9-B7FE7CB3A3DE}" dt="2023-03-06T13:51:07.504" v="3433" actId="14100"/>
          <ac:grpSpMkLst>
            <pc:docMk/>
            <pc:sldMk cId="2879277744" sldId="2134807997"/>
            <ac:grpSpMk id="133" creationId="{8297FFAD-0335-4DB9-943D-3AE9EE594126}"/>
          </ac:grpSpMkLst>
        </pc:grpChg>
        <pc:picChg chg="add del mod ord">
          <ac:chgData name="Davide  Viviani - ambiente s.p.a." userId="b91ec2af-0311-47a9-a8fd-f8ee23a51094" providerId="ADAL" clId="{759E2D25-AC3A-4A72-87A9-B7FE7CB3A3DE}" dt="2023-03-06T08:17:05.401" v="1862" actId="478"/>
          <ac:picMkLst>
            <pc:docMk/>
            <pc:sldMk cId="2879277744" sldId="2134807997"/>
            <ac:picMk id="2" creationId="{C76E78CF-3640-E895-EBC2-650C49D4E36C}"/>
          </ac:picMkLst>
        </pc:picChg>
        <pc:picChg chg="add mod ord">
          <ac:chgData name="Davide  Viviani - ambiente s.p.a." userId="b91ec2af-0311-47a9-a8fd-f8ee23a51094" providerId="ADAL" clId="{759E2D25-AC3A-4A72-87A9-B7FE7CB3A3DE}" dt="2023-03-06T14:07:38.071" v="3565" actId="167"/>
          <ac:picMkLst>
            <pc:docMk/>
            <pc:sldMk cId="2879277744" sldId="2134807997"/>
            <ac:picMk id="3" creationId="{8F42DCE6-80C1-CD5A-0E0A-54AE3C2CDE01}"/>
          </ac:picMkLst>
        </pc:picChg>
        <pc:picChg chg="mod">
          <ac:chgData name="Davide  Viviani - ambiente s.p.a." userId="b91ec2af-0311-47a9-a8fd-f8ee23a51094" providerId="ADAL" clId="{759E2D25-AC3A-4A72-87A9-B7FE7CB3A3DE}" dt="2023-03-04T11:23:18.707" v="573" actId="1076"/>
          <ac:picMkLst>
            <pc:docMk/>
            <pc:sldMk cId="2879277744" sldId="2134807997"/>
            <ac:picMk id="5" creationId="{565F64FD-2A4B-4F82-BFC7-4A2C9160C164}"/>
          </ac:picMkLst>
        </pc:picChg>
        <pc:picChg chg="mod">
          <ac:chgData name="Davide  Viviani - ambiente s.p.a." userId="b91ec2af-0311-47a9-a8fd-f8ee23a51094" providerId="ADAL" clId="{759E2D25-AC3A-4A72-87A9-B7FE7CB3A3DE}" dt="2023-03-06T13:43:41.997" v="3238" actId="1035"/>
          <ac:picMkLst>
            <pc:docMk/>
            <pc:sldMk cId="2879277744" sldId="2134807997"/>
            <ac:picMk id="9" creationId="{18F7D46E-9D0D-B478-027F-FA723DFD687F}"/>
          </ac:picMkLst>
        </pc:picChg>
        <pc:picChg chg="mod">
          <ac:chgData name="Davide  Viviani - ambiente s.p.a." userId="b91ec2af-0311-47a9-a8fd-f8ee23a51094" providerId="ADAL" clId="{759E2D25-AC3A-4A72-87A9-B7FE7CB3A3DE}" dt="2023-03-06T13:26:33.349" v="3131" actId="1076"/>
          <ac:picMkLst>
            <pc:docMk/>
            <pc:sldMk cId="2879277744" sldId="2134807997"/>
            <ac:picMk id="11" creationId="{D7A31347-5DC5-F444-CE5A-244FE29E5927}"/>
          </ac:picMkLst>
        </pc:picChg>
        <pc:picChg chg="mod">
          <ac:chgData name="Davide  Viviani - ambiente s.p.a." userId="b91ec2af-0311-47a9-a8fd-f8ee23a51094" providerId="ADAL" clId="{759E2D25-AC3A-4A72-87A9-B7FE7CB3A3DE}" dt="2023-03-06T13:43:51.525" v="3246" actId="1035"/>
          <ac:picMkLst>
            <pc:docMk/>
            <pc:sldMk cId="2879277744" sldId="2134807997"/>
            <ac:picMk id="14" creationId="{CC7C00DF-496A-5482-4910-CD556DD7040A}"/>
          </ac:picMkLst>
        </pc:picChg>
        <pc:picChg chg="mod">
          <ac:chgData name="Davide  Viviani - ambiente s.p.a." userId="b91ec2af-0311-47a9-a8fd-f8ee23a51094" providerId="ADAL" clId="{759E2D25-AC3A-4A72-87A9-B7FE7CB3A3DE}" dt="2023-03-06T13:43:33.008" v="3233" actId="478"/>
          <ac:picMkLst>
            <pc:docMk/>
            <pc:sldMk cId="2879277744" sldId="2134807997"/>
            <ac:picMk id="15" creationId="{4E9ADFB9-8DD2-465E-8792-F777A9A4B76D}"/>
          </ac:picMkLst>
        </pc:picChg>
        <pc:picChg chg="mod">
          <ac:chgData name="Davide  Viviani - ambiente s.p.a." userId="b91ec2af-0311-47a9-a8fd-f8ee23a51094" providerId="ADAL" clId="{759E2D25-AC3A-4A72-87A9-B7FE7CB3A3DE}" dt="2023-03-06T13:43:33.008" v="3233" actId="478"/>
          <ac:picMkLst>
            <pc:docMk/>
            <pc:sldMk cId="2879277744" sldId="2134807997"/>
            <ac:picMk id="16" creationId="{AE922963-6B46-1216-0C3E-FC3EDFAF4448}"/>
          </ac:picMkLst>
        </pc:picChg>
        <pc:picChg chg="mod">
          <ac:chgData name="Davide  Viviani - ambiente s.p.a." userId="b91ec2af-0311-47a9-a8fd-f8ee23a51094" providerId="ADAL" clId="{759E2D25-AC3A-4A72-87A9-B7FE7CB3A3DE}" dt="2023-03-06T13:43:33.008" v="3233" actId="478"/>
          <ac:picMkLst>
            <pc:docMk/>
            <pc:sldMk cId="2879277744" sldId="2134807997"/>
            <ac:picMk id="17" creationId="{1F6E9158-EFFB-3D45-DE28-1861C92631C0}"/>
          </ac:picMkLst>
        </pc:picChg>
        <pc:picChg chg="add del mod">
          <ac:chgData name="Davide  Viviani - ambiente s.p.a." userId="b91ec2af-0311-47a9-a8fd-f8ee23a51094" providerId="ADAL" clId="{759E2D25-AC3A-4A72-87A9-B7FE7CB3A3DE}" dt="2023-03-06T13:49:01.381" v="3361" actId="478"/>
          <ac:picMkLst>
            <pc:docMk/>
            <pc:sldMk cId="2879277744" sldId="2134807997"/>
            <ac:picMk id="18" creationId="{C17F0C72-8936-D353-CE3F-4CA94DE22DF4}"/>
          </ac:picMkLst>
        </pc:picChg>
        <pc:picChg chg="add mod">
          <ac:chgData name="Davide  Viviani - ambiente s.p.a." userId="b91ec2af-0311-47a9-a8fd-f8ee23a51094" providerId="ADAL" clId="{759E2D25-AC3A-4A72-87A9-B7FE7CB3A3DE}" dt="2023-03-06T13:43:38.484" v="3235" actId="1076"/>
          <ac:picMkLst>
            <pc:docMk/>
            <pc:sldMk cId="2879277744" sldId="2134807997"/>
            <ac:picMk id="20" creationId="{01DB9895-5523-1CFB-5926-47F209C51BCB}"/>
          </ac:picMkLst>
        </pc:picChg>
        <pc:picChg chg="add mod">
          <ac:chgData name="Davide  Viviani - ambiente s.p.a." userId="b91ec2af-0311-47a9-a8fd-f8ee23a51094" providerId="ADAL" clId="{759E2D25-AC3A-4A72-87A9-B7FE7CB3A3DE}" dt="2023-03-06T13:49:13.404" v="3363" actId="1076"/>
          <ac:picMkLst>
            <pc:docMk/>
            <pc:sldMk cId="2879277744" sldId="2134807997"/>
            <ac:picMk id="23" creationId="{14452A4E-821A-A8A0-F5A2-316F8ADAEA97}"/>
          </ac:picMkLst>
        </pc:picChg>
        <pc:picChg chg="del mod">
          <ac:chgData name="Davide  Viviani - ambiente s.p.a." userId="b91ec2af-0311-47a9-a8fd-f8ee23a51094" providerId="ADAL" clId="{759E2D25-AC3A-4A72-87A9-B7FE7CB3A3DE}" dt="2023-03-06T13:43:33.008" v="3233" actId="478"/>
          <ac:picMkLst>
            <pc:docMk/>
            <pc:sldMk cId="2879277744" sldId="2134807997"/>
            <ac:picMk id="104" creationId="{4AE96463-AB1D-43F2-9AE6-572F82889352}"/>
          </ac:picMkLst>
        </pc:picChg>
        <pc:picChg chg="mod">
          <ac:chgData name="Davide  Viviani - ambiente s.p.a." userId="b91ec2af-0311-47a9-a8fd-f8ee23a51094" providerId="ADAL" clId="{759E2D25-AC3A-4A72-87A9-B7FE7CB3A3DE}" dt="2023-03-04T11:20:08.095" v="505" actId="1440"/>
          <ac:picMkLst>
            <pc:docMk/>
            <pc:sldMk cId="2879277744" sldId="2134807997"/>
            <ac:picMk id="106" creationId="{491DB2A3-F8F4-4712-AC78-F16208A99AE6}"/>
          </ac:picMkLst>
        </pc:picChg>
        <pc:picChg chg="del">
          <ac:chgData name="Davide  Viviani - ambiente s.p.a." userId="b91ec2af-0311-47a9-a8fd-f8ee23a51094" providerId="ADAL" clId="{759E2D25-AC3A-4A72-87A9-B7FE7CB3A3DE}" dt="2023-03-06T13:20:06.958" v="3061" actId="478"/>
          <ac:picMkLst>
            <pc:docMk/>
            <pc:sldMk cId="2879277744" sldId="2134807997"/>
            <ac:picMk id="121" creationId="{8029508B-D380-404A-8988-4C5ADD4C463F}"/>
          </ac:picMkLst>
        </pc:picChg>
        <pc:picChg chg="mod">
          <ac:chgData name="Davide  Viviani - ambiente s.p.a." userId="b91ec2af-0311-47a9-a8fd-f8ee23a51094" providerId="ADAL" clId="{759E2D25-AC3A-4A72-87A9-B7FE7CB3A3DE}" dt="2023-03-06T13:47:46.636" v="3350" actId="1038"/>
          <ac:picMkLst>
            <pc:docMk/>
            <pc:sldMk cId="2879277744" sldId="2134807997"/>
            <ac:picMk id="134" creationId="{A62BACC8-8B6C-4662-8464-E0978429554A}"/>
          </ac:picMkLst>
        </pc:picChg>
        <pc:picChg chg="mod">
          <ac:chgData name="Davide  Viviani - ambiente s.p.a." userId="b91ec2af-0311-47a9-a8fd-f8ee23a51094" providerId="ADAL" clId="{759E2D25-AC3A-4A72-87A9-B7FE7CB3A3DE}" dt="2023-03-06T13:47:46.636" v="3350" actId="1038"/>
          <ac:picMkLst>
            <pc:docMk/>
            <pc:sldMk cId="2879277744" sldId="2134807997"/>
            <ac:picMk id="135" creationId="{E88AEC21-FBF5-4C3F-90D5-1B8BC10DBB46}"/>
          </ac:picMkLst>
        </pc:picChg>
        <pc:picChg chg="mod">
          <ac:chgData name="Davide  Viviani - ambiente s.p.a." userId="b91ec2af-0311-47a9-a8fd-f8ee23a51094" providerId="ADAL" clId="{759E2D25-AC3A-4A72-87A9-B7FE7CB3A3DE}" dt="2023-03-06T13:43:45.449" v="3243" actId="1036"/>
          <ac:picMkLst>
            <pc:docMk/>
            <pc:sldMk cId="2879277744" sldId="2134807997"/>
            <ac:picMk id="144" creationId="{C695BF0E-E477-45E4-AA0C-8928BC208643}"/>
          </ac:picMkLst>
        </pc:picChg>
        <pc:picChg chg="mod">
          <ac:chgData name="Davide  Viviani - ambiente s.p.a." userId="b91ec2af-0311-47a9-a8fd-f8ee23a51094" providerId="ADAL" clId="{759E2D25-AC3A-4A72-87A9-B7FE7CB3A3DE}" dt="2023-03-06T13:43:45.449" v="3243" actId="1036"/>
          <ac:picMkLst>
            <pc:docMk/>
            <pc:sldMk cId="2879277744" sldId="2134807997"/>
            <ac:picMk id="145" creationId="{9EB65305-D5E0-401E-A86D-F501C75606AA}"/>
          </ac:picMkLst>
        </pc:picChg>
        <pc:cxnChg chg="mod">
          <ac:chgData name="Davide  Viviani - ambiente s.p.a." userId="b91ec2af-0311-47a9-a8fd-f8ee23a51094" providerId="ADAL" clId="{759E2D25-AC3A-4A72-87A9-B7FE7CB3A3DE}" dt="2023-03-04T11:23:38.582" v="625" actId="1035"/>
          <ac:cxnSpMkLst>
            <pc:docMk/>
            <pc:sldMk cId="2879277744" sldId="2134807997"/>
            <ac:cxnSpMk id="13" creationId="{4845F312-3D28-49CE-A7E5-141FF0FCFD68}"/>
          </ac:cxnSpMkLst>
        </pc:cxnChg>
      </pc:sldChg>
      <pc:sldChg chg="addSp delSp modSp mod">
        <pc:chgData name="Davide  Viviani - ambiente s.p.a." userId="b91ec2af-0311-47a9-a8fd-f8ee23a51094" providerId="ADAL" clId="{759E2D25-AC3A-4A72-87A9-B7FE7CB3A3DE}" dt="2023-03-06T14:05:53.394" v="3554" actId="1035"/>
        <pc:sldMkLst>
          <pc:docMk/>
          <pc:sldMk cId="2089587421" sldId="2134808097"/>
        </pc:sldMkLst>
        <pc:spChg chg="mod">
          <ac:chgData name="Davide  Viviani - ambiente s.p.a." userId="b91ec2af-0311-47a9-a8fd-f8ee23a51094" providerId="ADAL" clId="{759E2D25-AC3A-4A72-87A9-B7FE7CB3A3DE}" dt="2023-03-05T19:57:12.125" v="1221" actId="1076"/>
          <ac:spMkLst>
            <pc:docMk/>
            <pc:sldMk cId="2089587421" sldId="2134808097"/>
            <ac:spMk id="2" creationId="{634D7FCC-F938-4E3D-8F9E-53E596F48333}"/>
          </ac:spMkLst>
        </pc:spChg>
        <pc:spChg chg="del mod">
          <ac:chgData name="Davide  Viviani - ambiente s.p.a." userId="b91ec2af-0311-47a9-a8fd-f8ee23a51094" providerId="ADAL" clId="{759E2D25-AC3A-4A72-87A9-B7FE7CB3A3DE}" dt="2023-03-05T14:52:49.786" v="1135" actId="478"/>
          <ac:spMkLst>
            <pc:docMk/>
            <pc:sldMk cId="2089587421" sldId="2134808097"/>
            <ac:spMk id="8" creationId="{4749819A-BB03-4190-B2CD-AEC36FE36121}"/>
          </ac:spMkLst>
        </pc:spChg>
        <pc:spChg chg="mod">
          <ac:chgData name="Davide  Viviani - ambiente s.p.a." userId="b91ec2af-0311-47a9-a8fd-f8ee23a51094" providerId="ADAL" clId="{759E2D25-AC3A-4A72-87A9-B7FE7CB3A3DE}" dt="2023-03-04T10:57:24.206" v="42" actId="1076"/>
          <ac:spMkLst>
            <pc:docMk/>
            <pc:sldMk cId="2089587421" sldId="2134808097"/>
            <ac:spMk id="19" creationId="{64DBB008-C8FA-4D03-AF1E-1DEE733AEEA0}"/>
          </ac:spMkLst>
        </pc:spChg>
        <pc:spChg chg="add del mod">
          <ac:chgData name="Davide  Viviani - ambiente s.p.a." userId="b91ec2af-0311-47a9-a8fd-f8ee23a51094" providerId="ADAL" clId="{759E2D25-AC3A-4A72-87A9-B7FE7CB3A3DE}" dt="2023-03-05T19:55:40.437" v="1164" actId="478"/>
          <ac:spMkLst>
            <pc:docMk/>
            <pc:sldMk cId="2089587421" sldId="2134808097"/>
            <ac:spMk id="21" creationId="{1BF206AD-4F93-51B3-8CD7-B76B14C48728}"/>
          </ac:spMkLst>
        </pc:spChg>
        <pc:spChg chg="mod">
          <ac:chgData name="Davide  Viviani - ambiente s.p.a." userId="b91ec2af-0311-47a9-a8fd-f8ee23a51094" providerId="ADAL" clId="{759E2D25-AC3A-4A72-87A9-B7FE7CB3A3DE}" dt="2023-03-05T19:56:09.859" v="1211" actId="1037"/>
          <ac:spMkLst>
            <pc:docMk/>
            <pc:sldMk cId="2089587421" sldId="2134808097"/>
            <ac:spMk id="30" creationId="{2D126E03-594A-4733-B7AA-5F8F452FA77C}"/>
          </ac:spMkLst>
        </pc:spChg>
        <pc:picChg chg="add mod ord">
          <ac:chgData name="Davide  Viviani - ambiente s.p.a." userId="b91ec2af-0311-47a9-a8fd-f8ee23a51094" providerId="ADAL" clId="{759E2D25-AC3A-4A72-87A9-B7FE7CB3A3DE}" dt="2023-03-06T14:05:53.394" v="3554" actId="1035"/>
          <ac:picMkLst>
            <pc:docMk/>
            <pc:sldMk cId="2089587421" sldId="2134808097"/>
            <ac:picMk id="3" creationId="{8DFA221F-9866-EFCC-F813-2197153D884C}"/>
          </ac:picMkLst>
        </pc:picChg>
        <pc:picChg chg="add del mod ord">
          <ac:chgData name="Davide  Viviani - ambiente s.p.a." userId="b91ec2af-0311-47a9-a8fd-f8ee23a51094" providerId="ADAL" clId="{759E2D25-AC3A-4A72-87A9-B7FE7CB3A3DE}" dt="2023-03-05T20:00:35.155" v="1283" actId="478"/>
          <ac:picMkLst>
            <pc:docMk/>
            <pc:sldMk cId="2089587421" sldId="2134808097"/>
            <ac:picMk id="3" creationId="{E836118C-43D2-6A0E-744D-8F282992C3FC}"/>
          </ac:picMkLst>
        </pc:picChg>
        <pc:picChg chg="add del mod">
          <ac:chgData name="Davide  Viviani - ambiente s.p.a." userId="b91ec2af-0311-47a9-a8fd-f8ee23a51094" providerId="ADAL" clId="{759E2D25-AC3A-4A72-87A9-B7FE7CB3A3DE}" dt="2023-03-05T14:52:55.816" v="1138" actId="478"/>
          <ac:picMkLst>
            <pc:docMk/>
            <pc:sldMk cId="2089587421" sldId="2134808097"/>
            <ac:picMk id="10" creationId="{CC36359B-909C-E098-5D7E-BE8220582D7E}"/>
          </ac:picMkLst>
        </pc:picChg>
        <pc:picChg chg="add del mod">
          <ac:chgData name="Davide  Viviani - ambiente s.p.a." userId="b91ec2af-0311-47a9-a8fd-f8ee23a51094" providerId="ADAL" clId="{759E2D25-AC3A-4A72-87A9-B7FE7CB3A3DE}" dt="2023-03-05T14:54:14.506" v="1147" actId="478"/>
          <ac:picMkLst>
            <pc:docMk/>
            <pc:sldMk cId="2089587421" sldId="2134808097"/>
            <ac:picMk id="14" creationId="{B8297CF0-47DB-0A1E-DC58-FB9041A4E235}"/>
          </ac:picMkLst>
        </pc:picChg>
        <pc:picChg chg="add del mod">
          <ac:chgData name="Davide  Viviani - ambiente s.p.a." userId="b91ec2af-0311-47a9-a8fd-f8ee23a51094" providerId="ADAL" clId="{759E2D25-AC3A-4A72-87A9-B7FE7CB3A3DE}" dt="2023-03-05T14:54:09.406" v="1142" actId="478"/>
          <ac:picMkLst>
            <pc:docMk/>
            <pc:sldMk cId="2089587421" sldId="2134808097"/>
            <ac:picMk id="18" creationId="{55D7E19C-91AE-5B38-85F5-8B3009FD89E2}"/>
          </ac:picMkLst>
        </pc:picChg>
        <pc:picChg chg="add mod modCrop">
          <ac:chgData name="Davide  Viviani - ambiente s.p.a." userId="b91ec2af-0311-47a9-a8fd-f8ee23a51094" providerId="ADAL" clId="{759E2D25-AC3A-4A72-87A9-B7FE7CB3A3DE}" dt="2023-03-05T19:55:58.563" v="1169" actId="1076"/>
          <ac:picMkLst>
            <pc:docMk/>
            <pc:sldMk cId="2089587421" sldId="2134808097"/>
            <ac:picMk id="20" creationId="{79ADD295-EF9D-C057-9272-EF7DD654D993}"/>
          </ac:picMkLst>
        </pc:picChg>
        <pc:picChg chg="add del mod ord">
          <ac:chgData name="Davide  Viviani - ambiente s.p.a." userId="b91ec2af-0311-47a9-a8fd-f8ee23a51094" providerId="ADAL" clId="{759E2D25-AC3A-4A72-87A9-B7FE7CB3A3DE}" dt="2023-03-06T08:17:34.288" v="1868" actId="478"/>
          <ac:picMkLst>
            <pc:docMk/>
            <pc:sldMk cId="2089587421" sldId="2134808097"/>
            <ac:picMk id="22" creationId="{5E2E6138-5898-BDB0-2D3F-A5C5FD41124B}"/>
          </ac:picMkLst>
        </pc:picChg>
        <pc:picChg chg="mod modCrop">
          <ac:chgData name="Davide  Viviani - ambiente s.p.a." userId="b91ec2af-0311-47a9-a8fd-f8ee23a51094" providerId="ADAL" clId="{759E2D25-AC3A-4A72-87A9-B7FE7CB3A3DE}" dt="2023-03-04T10:57:55.725" v="54" actId="1440"/>
          <ac:picMkLst>
            <pc:docMk/>
            <pc:sldMk cId="2089587421" sldId="2134808097"/>
            <ac:picMk id="34" creationId="{F87E51C0-ACAA-48FA-9C3B-054DAF789F37}"/>
          </ac:picMkLst>
        </pc:picChg>
      </pc:sldChg>
      <pc:sldChg chg="addSp delSp modSp mod addAnim delAnim modAnim">
        <pc:chgData name="Davide  Viviani - ambiente s.p.a." userId="b91ec2af-0311-47a9-a8fd-f8ee23a51094" providerId="ADAL" clId="{759E2D25-AC3A-4A72-87A9-B7FE7CB3A3DE}" dt="2023-03-06T08:17:41.756" v="1873" actId="167"/>
        <pc:sldMkLst>
          <pc:docMk/>
          <pc:sldMk cId="606783312" sldId="2134808101"/>
        </pc:sldMkLst>
        <pc:spChg chg="add del mod">
          <ac:chgData name="Davide  Viviani - ambiente s.p.a." userId="b91ec2af-0311-47a9-a8fd-f8ee23a51094" providerId="ADAL" clId="{759E2D25-AC3A-4A72-87A9-B7FE7CB3A3DE}" dt="2023-03-05T19:57:23.847" v="1223" actId="478"/>
          <ac:spMkLst>
            <pc:docMk/>
            <pc:sldMk cId="606783312" sldId="2134808101"/>
            <ac:spMk id="6" creationId="{F8C627D1-377C-C9AF-72A6-48EA18033620}"/>
          </ac:spMkLst>
        </pc:spChg>
        <pc:spChg chg="add del mod">
          <ac:chgData name="Davide  Viviani - ambiente s.p.a." userId="b91ec2af-0311-47a9-a8fd-f8ee23a51094" providerId="ADAL" clId="{759E2D25-AC3A-4A72-87A9-B7FE7CB3A3DE}" dt="2023-03-05T19:57:23.847" v="1223" actId="478"/>
          <ac:spMkLst>
            <pc:docMk/>
            <pc:sldMk cId="606783312" sldId="2134808101"/>
            <ac:spMk id="7" creationId="{CC6272B6-A0E5-1A51-74E1-C84D59D330AD}"/>
          </ac:spMkLst>
        </pc:spChg>
        <pc:spChg chg="mod">
          <ac:chgData name="Davide  Viviani - ambiente s.p.a." userId="b91ec2af-0311-47a9-a8fd-f8ee23a51094" providerId="ADAL" clId="{759E2D25-AC3A-4A72-87A9-B7FE7CB3A3DE}" dt="2023-03-04T10:59:38.717" v="70"/>
          <ac:spMkLst>
            <pc:docMk/>
            <pc:sldMk cId="606783312" sldId="2134808101"/>
            <ac:spMk id="8" creationId="{BCB019BE-66E5-B758-2D5C-FE7CDE831B98}"/>
          </ac:spMkLst>
        </pc:spChg>
        <pc:spChg chg="add mod">
          <ac:chgData name="Davide  Viviani - ambiente s.p.a." userId="b91ec2af-0311-47a9-a8fd-f8ee23a51094" providerId="ADAL" clId="{759E2D25-AC3A-4A72-87A9-B7FE7CB3A3DE}" dt="2023-03-05T20:00:12.343" v="1276" actId="20577"/>
          <ac:spMkLst>
            <pc:docMk/>
            <pc:sldMk cId="606783312" sldId="2134808101"/>
            <ac:spMk id="11" creationId="{716CA9D0-12DB-5828-03F9-1A7BF923E43D}"/>
          </ac:spMkLst>
        </pc:spChg>
        <pc:spChg chg="add mod">
          <ac:chgData name="Davide  Viviani - ambiente s.p.a." userId="b91ec2af-0311-47a9-a8fd-f8ee23a51094" providerId="ADAL" clId="{759E2D25-AC3A-4A72-87A9-B7FE7CB3A3DE}" dt="2023-03-05T19:58:12.281" v="1245" actId="1076"/>
          <ac:spMkLst>
            <pc:docMk/>
            <pc:sldMk cId="606783312" sldId="2134808101"/>
            <ac:spMk id="12" creationId="{89091136-9ED1-E253-BFE7-1B391FD9F316}"/>
          </ac:spMkLst>
        </pc:spChg>
        <pc:spChg chg="mod">
          <ac:chgData name="Davide  Viviani - ambiente s.p.a." userId="b91ec2af-0311-47a9-a8fd-f8ee23a51094" providerId="ADAL" clId="{759E2D25-AC3A-4A72-87A9-B7FE7CB3A3DE}" dt="2023-03-04T10:59:01.041" v="67"/>
          <ac:spMkLst>
            <pc:docMk/>
            <pc:sldMk cId="606783312" sldId="2134808101"/>
            <ac:spMk id="34" creationId="{456D1E6D-1A28-4B77-937C-FB0C0264CF9C}"/>
          </ac:spMkLst>
        </pc:spChg>
        <pc:spChg chg="del mod">
          <ac:chgData name="Davide  Viviani - ambiente s.p.a." userId="b91ec2af-0311-47a9-a8fd-f8ee23a51094" providerId="ADAL" clId="{759E2D25-AC3A-4A72-87A9-B7FE7CB3A3DE}" dt="2023-03-05T19:58:55.937" v="1266" actId="478"/>
          <ac:spMkLst>
            <pc:docMk/>
            <pc:sldMk cId="606783312" sldId="2134808101"/>
            <ac:spMk id="44" creationId="{F7E56CB2-378D-4CB7-B13E-2FB22BDBE6EE}"/>
          </ac:spMkLst>
        </pc:spChg>
        <pc:spChg chg="del mod">
          <ac:chgData name="Davide  Viviani - ambiente s.p.a." userId="b91ec2af-0311-47a9-a8fd-f8ee23a51094" providerId="ADAL" clId="{759E2D25-AC3A-4A72-87A9-B7FE7CB3A3DE}" dt="2023-03-05T19:58:55.937" v="1266" actId="478"/>
          <ac:spMkLst>
            <pc:docMk/>
            <pc:sldMk cId="606783312" sldId="2134808101"/>
            <ac:spMk id="45" creationId="{CBCCB9CF-4710-4809-A8F6-7EF7CFF38F74}"/>
          </ac:spMkLst>
        </pc:spChg>
        <pc:spChg chg="del mod">
          <ac:chgData name="Davide  Viviani - ambiente s.p.a." userId="b91ec2af-0311-47a9-a8fd-f8ee23a51094" providerId="ADAL" clId="{759E2D25-AC3A-4A72-87A9-B7FE7CB3A3DE}" dt="2023-03-05T19:58:55.937" v="1266" actId="478"/>
          <ac:spMkLst>
            <pc:docMk/>
            <pc:sldMk cId="606783312" sldId="2134808101"/>
            <ac:spMk id="47" creationId="{5DB0B4AA-C546-4FC2-91E4-DEEA668724FB}"/>
          </ac:spMkLst>
        </pc:spChg>
        <pc:grpChg chg="add del mod">
          <ac:chgData name="Davide  Viviani - ambiente s.p.a." userId="b91ec2af-0311-47a9-a8fd-f8ee23a51094" providerId="ADAL" clId="{759E2D25-AC3A-4A72-87A9-B7FE7CB3A3DE}" dt="2023-03-04T10:59:39.830" v="71" actId="478"/>
          <ac:grpSpMkLst>
            <pc:docMk/>
            <pc:sldMk cId="606783312" sldId="2134808101"/>
            <ac:grpSpMk id="6" creationId="{E7D434F6-6D58-003A-E6AF-EDE79DBAB961}"/>
          </ac:grpSpMkLst>
        </pc:grpChg>
        <pc:picChg chg="add del mod ord">
          <ac:chgData name="Davide  Viviani - ambiente s.p.a." userId="b91ec2af-0311-47a9-a8fd-f8ee23a51094" providerId="ADAL" clId="{759E2D25-AC3A-4A72-87A9-B7FE7CB3A3DE}" dt="2023-03-05T20:00:27.843" v="1279" actId="478"/>
          <ac:picMkLst>
            <pc:docMk/>
            <pc:sldMk cId="606783312" sldId="2134808101"/>
            <ac:picMk id="4" creationId="{0B6547F2-21B9-8C3E-B3B0-5478E9757E69}"/>
          </ac:picMkLst>
        </pc:picChg>
        <pc:picChg chg="add mod ord">
          <ac:chgData name="Davide  Viviani - ambiente s.p.a." userId="b91ec2af-0311-47a9-a8fd-f8ee23a51094" providerId="ADAL" clId="{759E2D25-AC3A-4A72-87A9-B7FE7CB3A3DE}" dt="2023-03-06T08:17:41.756" v="1873" actId="167"/>
          <ac:picMkLst>
            <pc:docMk/>
            <pc:sldMk cId="606783312" sldId="2134808101"/>
            <ac:picMk id="4" creationId="{2305B6FA-79EA-BD91-D398-CA5BB0E19232}"/>
          </ac:picMkLst>
        </pc:picChg>
        <pc:picChg chg="mod">
          <ac:chgData name="Davide  Viviani - ambiente s.p.a." userId="b91ec2af-0311-47a9-a8fd-f8ee23a51094" providerId="ADAL" clId="{759E2D25-AC3A-4A72-87A9-B7FE7CB3A3DE}" dt="2023-03-04T10:59:38.717" v="70"/>
          <ac:picMkLst>
            <pc:docMk/>
            <pc:sldMk cId="606783312" sldId="2134808101"/>
            <ac:picMk id="7" creationId="{24C9B9F9-6A9D-E93E-230A-F036B389E2C7}"/>
          </ac:picMkLst>
        </pc:picChg>
        <pc:picChg chg="add del mod">
          <ac:chgData name="Davide  Viviani - ambiente s.p.a." userId="b91ec2af-0311-47a9-a8fd-f8ee23a51094" providerId="ADAL" clId="{759E2D25-AC3A-4A72-87A9-B7FE7CB3A3DE}" dt="2023-03-05T19:57:23.847" v="1223" actId="478"/>
          <ac:picMkLst>
            <pc:docMk/>
            <pc:sldMk cId="606783312" sldId="2134808101"/>
            <ac:picMk id="8" creationId="{F68C4DC2-408C-DB35-2D20-3D607BB13D98}"/>
          </ac:picMkLst>
        </pc:picChg>
        <pc:picChg chg="add del mod ord">
          <ac:chgData name="Davide  Viviani - ambiente s.p.a." userId="b91ec2af-0311-47a9-a8fd-f8ee23a51094" providerId="ADAL" clId="{759E2D25-AC3A-4A72-87A9-B7FE7CB3A3DE}" dt="2023-03-05T20:00:28.499" v="1280" actId="478"/>
          <ac:picMkLst>
            <pc:docMk/>
            <pc:sldMk cId="606783312" sldId="2134808101"/>
            <ac:picMk id="9" creationId="{8509DF85-7AE0-35BF-132E-18E89291C092}"/>
          </ac:picMkLst>
        </pc:picChg>
        <pc:picChg chg="add mod">
          <ac:chgData name="Davide  Viviani - ambiente s.p.a." userId="b91ec2af-0311-47a9-a8fd-f8ee23a51094" providerId="ADAL" clId="{759E2D25-AC3A-4A72-87A9-B7FE7CB3A3DE}" dt="2023-03-04T11:28:15.618" v="652"/>
          <ac:picMkLst>
            <pc:docMk/>
            <pc:sldMk cId="606783312" sldId="2134808101"/>
            <ac:picMk id="10" creationId="{C9F1A1D3-DB3C-C710-B08E-212121B80D82}"/>
          </ac:picMkLst>
        </pc:picChg>
        <pc:picChg chg="add mod">
          <ac:chgData name="Davide  Viviani - ambiente s.p.a." userId="b91ec2af-0311-47a9-a8fd-f8ee23a51094" providerId="ADAL" clId="{759E2D25-AC3A-4A72-87A9-B7FE7CB3A3DE}" dt="2023-03-05T19:58:18.456" v="1260" actId="1036"/>
          <ac:picMkLst>
            <pc:docMk/>
            <pc:sldMk cId="606783312" sldId="2134808101"/>
            <ac:picMk id="13" creationId="{586FC21E-C2AD-AF7B-C6DC-CA6982218FA2}"/>
          </ac:picMkLst>
        </pc:picChg>
        <pc:picChg chg="add del mod ord">
          <ac:chgData name="Davide  Viviani - ambiente s.p.a." userId="b91ec2af-0311-47a9-a8fd-f8ee23a51094" providerId="ADAL" clId="{759E2D25-AC3A-4A72-87A9-B7FE7CB3A3DE}" dt="2023-03-06T08:17:39.296" v="1871" actId="478"/>
          <ac:picMkLst>
            <pc:docMk/>
            <pc:sldMk cId="606783312" sldId="2134808101"/>
            <ac:picMk id="14" creationId="{7D337F75-2419-DCDA-DBA9-55D293CF89BB}"/>
          </ac:picMkLst>
        </pc:picChg>
        <pc:picChg chg="add del mod">
          <ac:chgData name="Davide  Viviani - ambiente s.p.a." userId="b91ec2af-0311-47a9-a8fd-f8ee23a51094" providerId="ADAL" clId="{759E2D25-AC3A-4A72-87A9-B7FE7CB3A3DE}" dt="2023-03-04T11:28:15.010" v="651" actId="478"/>
          <ac:picMkLst>
            <pc:docMk/>
            <pc:sldMk cId="606783312" sldId="2134808101"/>
            <ac:picMk id="19" creationId="{0879EE32-591F-49BF-BB63-8DB003C4B816}"/>
          </ac:picMkLst>
        </pc:picChg>
        <pc:picChg chg="mod">
          <ac:chgData name="Davide  Viviani - ambiente s.p.a." userId="b91ec2af-0311-47a9-a8fd-f8ee23a51094" providerId="ADAL" clId="{759E2D25-AC3A-4A72-87A9-B7FE7CB3A3DE}" dt="2023-03-04T10:58:04.946" v="55" actId="1440"/>
          <ac:picMkLst>
            <pc:docMk/>
            <pc:sldMk cId="606783312" sldId="2134808101"/>
            <ac:picMk id="20" creationId="{E2C4E919-A9F2-4155-AC3D-027B9855F7FE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5T21:02:16.466" v="1727" actId="167"/>
        <pc:sldMkLst>
          <pc:docMk/>
          <pc:sldMk cId="2164394729" sldId="2134808109"/>
        </pc:sldMkLst>
        <pc:picChg chg="add mod ord">
          <ac:chgData name="Davide  Viviani - ambiente s.p.a." userId="b91ec2af-0311-47a9-a8fd-f8ee23a51094" providerId="ADAL" clId="{759E2D25-AC3A-4A72-87A9-B7FE7CB3A3DE}" dt="2023-03-05T21:02:16.466" v="1727" actId="167"/>
          <ac:picMkLst>
            <pc:docMk/>
            <pc:sldMk cId="2164394729" sldId="2134808109"/>
            <ac:picMk id="3" creationId="{F46713D5-7EF0-000B-B091-B60C5E2F74F0}"/>
          </ac:picMkLst>
        </pc:picChg>
        <pc:picChg chg="del">
          <ac:chgData name="Davide  Viviani - ambiente s.p.a." userId="b91ec2af-0311-47a9-a8fd-f8ee23a51094" providerId="ADAL" clId="{759E2D25-AC3A-4A72-87A9-B7FE7CB3A3DE}" dt="2023-03-05T21:02:06.048" v="1725" actId="478"/>
          <ac:picMkLst>
            <pc:docMk/>
            <pc:sldMk cId="2164394729" sldId="2134808109"/>
            <ac:picMk id="22" creationId="{6242449B-63A9-43AE-9B0B-9CFC24D87EF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5T21:02:32.648" v="1733" actId="167"/>
        <pc:sldMkLst>
          <pc:docMk/>
          <pc:sldMk cId="91763752" sldId="2134808116"/>
        </pc:sldMkLst>
        <pc:picChg chg="add mod ord">
          <ac:chgData name="Davide  Viviani - ambiente s.p.a." userId="b91ec2af-0311-47a9-a8fd-f8ee23a51094" providerId="ADAL" clId="{759E2D25-AC3A-4A72-87A9-B7FE7CB3A3DE}" dt="2023-03-05T21:02:32.648" v="1733" actId="167"/>
          <ac:picMkLst>
            <pc:docMk/>
            <pc:sldMk cId="91763752" sldId="2134808116"/>
            <ac:picMk id="2" creationId="{B031541E-5386-5C51-8C54-93855052D013}"/>
          </ac:picMkLst>
        </pc:picChg>
        <pc:picChg chg="del">
          <ac:chgData name="Davide  Viviani - ambiente s.p.a." userId="b91ec2af-0311-47a9-a8fd-f8ee23a51094" providerId="ADAL" clId="{759E2D25-AC3A-4A72-87A9-B7FE7CB3A3DE}" dt="2023-03-05T21:02:27.518" v="1731" actId="478"/>
          <ac:picMkLst>
            <pc:docMk/>
            <pc:sldMk cId="91763752" sldId="2134808116"/>
            <ac:picMk id="38" creationId="{203FBC4C-71DD-431C-9116-AF123DE5D979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5T21:02:38.547" v="1736" actId="167"/>
        <pc:sldMkLst>
          <pc:docMk/>
          <pc:sldMk cId="3678212473" sldId="2134808117"/>
        </pc:sldMkLst>
        <pc:picChg chg="add mod ord">
          <ac:chgData name="Davide  Viviani - ambiente s.p.a." userId="b91ec2af-0311-47a9-a8fd-f8ee23a51094" providerId="ADAL" clId="{759E2D25-AC3A-4A72-87A9-B7FE7CB3A3DE}" dt="2023-03-05T21:02:38.547" v="1736" actId="167"/>
          <ac:picMkLst>
            <pc:docMk/>
            <pc:sldMk cId="3678212473" sldId="2134808117"/>
            <ac:picMk id="2" creationId="{01C94DB1-FD2E-DEB1-856B-FCB66FC7160D}"/>
          </ac:picMkLst>
        </pc:picChg>
        <pc:picChg chg="del">
          <ac:chgData name="Davide  Viviani - ambiente s.p.a." userId="b91ec2af-0311-47a9-a8fd-f8ee23a51094" providerId="ADAL" clId="{759E2D25-AC3A-4A72-87A9-B7FE7CB3A3DE}" dt="2023-03-05T21:02:35.653" v="1734" actId="478"/>
          <ac:picMkLst>
            <pc:docMk/>
            <pc:sldMk cId="3678212473" sldId="2134808117"/>
            <ac:picMk id="42" creationId="{C1EF93D0-0FD4-47F0-95E9-D3068ECC5773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5T14:28:53.916" v="986" actId="207"/>
        <pc:sldMkLst>
          <pc:docMk/>
          <pc:sldMk cId="911417021" sldId="2134808119"/>
        </pc:sldMkLst>
        <pc:spChg chg="mod">
          <ac:chgData name="Davide  Viviani - ambiente s.p.a." userId="b91ec2af-0311-47a9-a8fd-f8ee23a51094" providerId="ADAL" clId="{759E2D25-AC3A-4A72-87A9-B7FE7CB3A3DE}" dt="2023-03-05T14:28:53.916" v="986" actId="207"/>
          <ac:spMkLst>
            <pc:docMk/>
            <pc:sldMk cId="911417021" sldId="2134808119"/>
            <ac:spMk id="6" creationId="{00000000-0000-0000-0000-000000000000}"/>
          </ac:spMkLst>
        </pc:spChg>
        <pc:spChg chg="add mod ord">
          <ac:chgData name="Davide  Viviani - ambiente s.p.a." userId="b91ec2af-0311-47a9-a8fd-f8ee23a51094" providerId="ADAL" clId="{759E2D25-AC3A-4A72-87A9-B7FE7CB3A3DE}" dt="2023-03-05T14:27:03.068" v="932" actId="164"/>
          <ac:spMkLst>
            <pc:docMk/>
            <pc:sldMk cId="911417021" sldId="2134808119"/>
            <ac:spMk id="8" creationId="{75B62B1A-956B-4450-0595-3AB760B33253}"/>
          </ac:spMkLst>
        </pc:spChg>
        <pc:spChg chg="mod">
          <ac:chgData name="Davide  Viviani - ambiente s.p.a." userId="b91ec2af-0311-47a9-a8fd-f8ee23a51094" providerId="ADAL" clId="{759E2D25-AC3A-4A72-87A9-B7FE7CB3A3DE}" dt="2023-03-05T14:28:48.741" v="984" actId="207"/>
          <ac:spMkLst>
            <pc:docMk/>
            <pc:sldMk cId="911417021" sldId="2134808119"/>
            <ac:spMk id="31" creationId="{4537A479-0E0D-48AA-B855-A5481E9DABCC}"/>
          </ac:spMkLst>
        </pc:spChg>
        <pc:spChg chg="mod">
          <ac:chgData name="Davide  Viviani - ambiente s.p.a." userId="b91ec2af-0311-47a9-a8fd-f8ee23a51094" providerId="ADAL" clId="{759E2D25-AC3A-4A72-87A9-B7FE7CB3A3DE}" dt="2023-03-05T14:27:40.184" v="975" actId="1037"/>
          <ac:spMkLst>
            <pc:docMk/>
            <pc:sldMk cId="911417021" sldId="2134808119"/>
            <ac:spMk id="47" creationId="{9BF8A600-EDFE-4B9B-911E-138DE60BEC98}"/>
          </ac:spMkLst>
        </pc:spChg>
        <pc:spChg chg="mod">
          <ac:chgData name="Davide  Viviani - ambiente s.p.a." userId="b91ec2af-0311-47a9-a8fd-f8ee23a51094" providerId="ADAL" clId="{759E2D25-AC3A-4A72-87A9-B7FE7CB3A3DE}" dt="2023-03-05T14:28:05.618" v="980" actId="1076"/>
          <ac:spMkLst>
            <pc:docMk/>
            <pc:sldMk cId="911417021" sldId="2134808119"/>
            <ac:spMk id="48" creationId="{A6D714F1-191E-462B-BE3A-9DF0262EDCD5}"/>
          </ac:spMkLst>
        </pc:spChg>
        <pc:spChg chg="mod">
          <ac:chgData name="Davide  Viviani - ambiente s.p.a." userId="b91ec2af-0311-47a9-a8fd-f8ee23a51094" providerId="ADAL" clId="{759E2D25-AC3A-4A72-87A9-B7FE7CB3A3DE}" dt="2023-03-05T14:27:48.430" v="978" actId="113"/>
          <ac:spMkLst>
            <pc:docMk/>
            <pc:sldMk cId="911417021" sldId="2134808119"/>
            <ac:spMk id="49" creationId="{3185063F-0AA0-464A-B6F9-73D353339E99}"/>
          </ac:spMkLst>
        </pc:spChg>
        <pc:grpChg chg="add mod">
          <ac:chgData name="Davide  Viviani - ambiente s.p.a." userId="b91ec2af-0311-47a9-a8fd-f8ee23a51094" providerId="ADAL" clId="{759E2D25-AC3A-4A72-87A9-B7FE7CB3A3DE}" dt="2023-03-05T14:27:03.068" v="932" actId="164"/>
          <ac:grpSpMkLst>
            <pc:docMk/>
            <pc:sldMk cId="911417021" sldId="2134808119"/>
            <ac:grpSpMk id="7" creationId="{EDFC5644-7491-F1E9-13E8-732215611377}"/>
          </ac:grpSpMkLst>
        </pc:grpChg>
        <pc:grpChg chg="add mod">
          <ac:chgData name="Davide  Viviani - ambiente s.p.a." userId="b91ec2af-0311-47a9-a8fd-f8ee23a51094" providerId="ADAL" clId="{759E2D25-AC3A-4A72-87A9-B7FE7CB3A3DE}" dt="2023-03-05T14:27:15.678" v="949" actId="1035"/>
          <ac:grpSpMkLst>
            <pc:docMk/>
            <pc:sldMk cId="911417021" sldId="2134808119"/>
            <ac:grpSpMk id="9" creationId="{C7C6F58D-1F75-2F3F-577C-81D84AA81581}"/>
          </ac:grpSpMkLst>
        </pc:grpChg>
        <pc:grpChg chg="mod">
          <ac:chgData name="Davide  Viviani - ambiente s.p.a." userId="b91ec2af-0311-47a9-a8fd-f8ee23a51094" providerId="ADAL" clId="{759E2D25-AC3A-4A72-87A9-B7FE7CB3A3DE}" dt="2023-03-05T14:26:11.859" v="920" actId="164"/>
          <ac:grpSpMkLst>
            <pc:docMk/>
            <pc:sldMk cId="911417021" sldId="2134808119"/>
            <ac:grpSpMk id="34" creationId="{F06E2810-8407-428F-AB74-68690CDE59E6}"/>
          </ac:grpSpMkLst>
        </pc:grpChg>
        <pc:grpChg chg="mod">
          <ac:chgData name="Davide  Viviani - ambiente s.p.a." userId="b91ec2af-0311-47a9-a8fd-f8ee23a51094" providerId="ADAL" clId="{759E2D25-AC3A-4A72-87A9-B7FE7CB3A3DE}" dt="2023-03-05T14:27:22.004" v="959" actId="1037"/>
          <ac:grpSpMkLst>
            <pc:docMk/>
            <pc:sldMk cId="911417021" sldId="2134808119"/>
            <ac:grpSpMk id="45" creationId="{7FA20292-3BEF-4AE1-ADD3-BE55B77C215E}"/>
          </ac:grpSpMkLst>
        </pc:grpChg>
        <pc:picChg chg="add mod ord">
          <ac:chgData name="Davide  Viviani - ambiente s.p.a." userId="b91ec2af-0311-47a9-a8fd-f8ee23a51094" providerId="ADAL" clId="{759E2D25-AC3A-4A72-87A9-B7FE7CB3A3DE}" dt="2023-03-05T14:24:32.076" v="903" actId="167"/>
          <ac:picMkLst>
            <pc:docMk/>
            <pc:sldMk cId="911417021" sldId="2134808119"/>
            <ac:picMk id="2" creationId="{73D5FD35-BE8D-8F9E-23CD-CE1DAA9CE9D1}"/>
          </ac:picMkLst>
        </pc:picChg>
        <pc:picChg chg="add mod">
          <ac:chgData name="Davide  Viviani - ambiente s.p.a." userId="b91ec2af-0311-47a9-a8fd-f8ee23a51094" providerId="ADAL" clId="{759E2D25-AC3A-4A72-87A9-B7FE7CB3A3DE}" dt="2023-03-05T14:26:11.859" v="920" actId="164"/>
          <ac:picMkLst>
            <pc:docMk/>
            <pc:sldMk cId="911417021" sldId="2134808119"/>
            <ac:picMk id="3" creationId="{E4ECD0B3-B1F4-6CF0-9F6C-017C61D2C14B}"/>
          </ac:picMkLst>
        </pc:picChg>
        <pc:picChg chg="add mod">
          <ac:chgData name="Davide  Viviani - ambiente s.p.a." userId="b91ec2af-0311-47a9-a8fd-f8ee23a51094" providerId="ADAL" clId="{759E2D25-AC3A-4A72-87A9-B7FE7CB3A3DE}" dt="2023-03-05T14:26:11.859" v="920" actId="164"/>
          <ac:picMkLst>
            <pc:docMk/>
            <pc:sldMk cId="911417021" sldId="2134808119"/>
            <ac:picMk id="5" creationId="{BF0A5398-548F-96C2-7BE8-BF0EF0B45FC8}"/>
          </ac:picMkLst>
        </pc:picChg>
        <pc:picChg chg="del">
          <ac:chgData name="Davide  Viviani - ambiente s.p.a." userId="b91ec2af-0311-47a9-a8fd-f8ee23a51094" providerId="ADAL" clId="{759E2D25-AC3A-4A72-87A9-B7FE7CB3A3DE}" dt="2023-03-05T14:25:00.005" v="910" actId="478"/>
          <ac:picMkLst>
            <pc:docMk/>
            <pc:sldMk cId="911417021" sldId="2134808119"/>
            <ac:picMk id="29" creationId="{006BB7A8-441D-4164-94D3-42496EF78354}"/>
          </ac:picMkLst>
        </pc:picChg>
        <pc:picChg chg="del">
          <ac:chgData name="Davide  Viviani - ambiente s.p.a." userId="b91ec2af-0311-47a9-a8fd-f8ee23a51094" providerId="ADAL" clId="{759E2D25-AC3A-4A72-87A9-B7FE7CB3A3DE}" dt="2023-03-05T14:25:26.636" v="914" actId="478"/>
          <ac:picMkLst>
            <pc:docMk/>
            <pc:sldMk cId="911417021" sldId="2134808119"/>
            <ac:picMk id="33" creationId="{BF0EF6CD-AE7D-40CF-A807-2BE85785ADA6}"/>
          </ac:picMkLst>
        </pc:picChg>
        <pc:picChg chg="mod">
          <ac:chgData name="Davide  Viviani - ambiente s.p.a." userId="b91ec2af-0311-47a9-a8fd-f8ee23a51094" providerId="ADAL" clId="{759E2D25-AC3A-4A72-87A9-B7FE7CB3A3DE}" dt="2023-03-05T14:27:15.678" v="949" actId="1035"/>
          <ac:picMkLst>
            <pc:docMk/>
            <pc:sldMk cId="911417021" sldId="2134808119"/>
            <ac:picMk id="38" creationId="{F0E9F694-3BFE-461B-A896-2423CD4B0950}"/>
          </ac:picMkLst>
        </pc:picChg>
        <pc:picChg chg="mod">
          <ac:chgData name="Davide  Viviani - ambiente s.p.a." userId="b91ec2af-0311-47a9-a8fd-f8ee23a51094" providerId="ADAL" clId="{759E2D25-AC3A-4A72-87A9-B7FE7CB3A3DE}" dt="2023-03-05T14:27:59.100" v="979" actId="29295"/>
          <ac:picMkLst>
            <pc:docMk/>
            <pc:sldMk cId="911417021" sldId="2134808119"/>
            <ac:picMk id="46" creationId="{8597A641-184D-4305-8958-D960D7446D34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08:17:51.554" v="1879" actId="167"/>
        <pc:sldMkLst>
          <pc:docMk/>
          <pc:sldMk cId="1702589594" sldId="2134808120"/>
        </pc:sldMkLst>
        <pc:spChg chg="mod">
          <ac:chgData name="Davide  Viviani - ambiente s.p.a." userId="b91ec2af-0311-47a9-a8fd-f8ee23a51094" providerId="ADAL" clId="{759E2D25-AC3A-4A72-87A9-B7FE7CB3A3DE}" dt="2023-03-04T11:14:42.906" v="442" actId="207"/>
          <ac:spMkLst>
            <pc:docMk/>
            <pc:sldMk cId="1702589594" sldId="2134808120"/>
            <ac:spMk id="6" creationId="{00000000-0000-0000-0000-000000000000}"/>
          </ac:spMkLst>
        </pc:spChg>
        <pc:spChg chg="mod">
          <ac:chgData name="Davide  Viviani - ambiente s.p.a." userId="b91ec2af-0311-47a9-a8fd-f8ee23a51094" providerId="ADAL" clId="{759E2D25-AC3A-4A72-87A9-B7FE7CB3A3DE}" dt="2023-03-04T11:14:42.906" v="442" actId="207"/>
          <ac:spMkLst>
            <pc:docMk/>
            <pc:sldMk cId="1702589594" sldId="2134808120"/>
            <ac:spMk id="7" creationId="{00000000-0000-0000-0000-000000000000}"/>
          </ac:spMkLst>
        </pc:spChg>
        <pc:spChg chg="mod">
          <ac:chgData name="Davide  Viviani - ambiente s.p.a." userId="b91ec2af-0311-47a9-a8fd-f8ee23a51094" providerId="ADAL" clId="{759E2D25-AC3A-4A72-87A9-B7FE7CB3A3DE}" dt="2023-03-04T11:14:42.906" v="442" actId="207"/>
          <ac:spMkLst>
            <pc:docMk/>
            <pc:sldMk cId="1702589594" sldId="2134808120"/>
            <ac:spMk id="8" creationId="{00000000-0000-0000-0000-000000000000}"/>
          </ac:spMkLst>
        </pc:spChg>
        <pc:spChg chg="add mod ord">
          <ac:chgData name="Davide  Viviani - ambiente s.p.a." userId="b91ec2af-0311-47a9-a8fd-f8ee23a51094" providerId="ADAL" clId="{759E2D25-AC3A-4A72-87A9-B7FE7CB3A3DE}" dt="2023-03-04T11:15:38.385" v="452" actId="164"/>
          <ac:spMkLst>
            <pc:docMk/>
            <pc:sldMk cId="1702589594" sldId="2134808120"/>
            <ac:spMk id="13" creationId="{F9A3F847-72A7-7BAD-5443-0FD13D681A8F}"/>
          </ac:spMkLst>
        </pc:spChg>
        <pc:grpChg chg="add mod">
          <ac:chgData name="Davide  Viviani - ambiente s.p.a." userId="b91ec2af-0311-47a9-a8fd-f8ee23a51094" providerId="ADAL" clId="{759E2D25-AC3A-4A72-87A9-B7FE7CB3A3DE}" dt="2023-03-04T11:15:38.385" v="452" actId="164"/>
          <ac:grpSpMkLst>
            <pc:docMk/>
            <pc:sldMk cId="1702589594" sldId="2134808120"/>
            <ac:grpSpMk id="10" creationId="{7AFE135D-658D-495F-9C75-129DE53A159E}"/>
          </ac:grpSpMkLst>
        </pc:grpChg>
        <pc:grpChg chg="add mod">
          <ac:chgData name="Davide  Viviani - ambiente s.p.a." userId="b91ec2af-0311-47a9-a8fd-f8ee23a51094" providerId="ADAL" clId="{759E2D25-AC3A-4A72-87A9-B7FE7CB3A3DE}" dt="2023-03-04T11:29:45.759" v="684" actId="1038"/>
          <ac:grpSpMkLst>
            <pc:docMk/>
            <pc:sldMk cId="1702589594" sldId="2134808120"/>
            <ac:grpSpMk id="15" creationId="{47EBBB23-E4E4-373E-0190-4B83C8B9CA37}"/>
          </ac:grpSpMkLst>
        </pc:grpChg>
        <pc:grpChg chg="mod">
          <ac:chgData name="Davide  Viviani - ambiente s.p.a." userId="b91ec2af-0311-47a9-a8fd-f8ee23a51094" providerId="ADAL" clId="{759E2D25-AC3A-4A72-87A9-B7FE7CB3A3DE}" dt="2023-03-04T11:14:42.906" v="442" actId="207"/>
          <ac:grpSpMkLst>
            <pc:docMk/>
            <pc:sldMk cId="1702589594" sldId="2134808120"/>
            <ac:grpSpMk id="26" creationId="{1C719CB9-3F16-494D-B612-063DB2EF6473}"/>
          </ac:grpSpMkLst>
        </pc:grpChg>
        <pc:grpChg chg="add del mod">
          <ac:chgData name="Davide  Viviani - ambiente s.p.a." userId="b91ec2af-0311-47a9-a8fd-f8ee23a51094" providerId="ADAL" clId="{759E2D25-AC3A-4A72-87A9-B7FE7CB3A3DE}" dt="2023-03-04T11:11:47.330" v="330" actId="1076"/>
          <ac:grpSpMkLst>
            <pc:docMk/>
            <pc:sldMk cId="1702589594" sldId="2134808120"/>
            <ac:grpSpMk id="31" creationId="{E4D3E9CE-2C67-4037-BDE5-8FD01B722C75}"/>
          </ac:grpSpMkLst>
        </pc:grpChg>
        <pc:picChg chg="add del mod ord">
          <ac:chgData name="Davide  Viviani - ambiente s.p.a." userId="b91ec2af-0311-47a9-a8fd-f8ee23a51094" providerId="ADAL" clId="{759E2D25-AC3A-4A72-87A9-B7FE7CB3A3DE}" dt="2023-03-06T08:17:13.855" v="1865" actId="478"/>
          <ac:picMkLst>
            <pc:docMk/>
            <pc:sldMk cId="1702589594" sldId="2134808120"/>
            <ac:picMk id="2" creationId="{29379208-452F-ADA3-5AA3-F7F764E37C9B}"/>
          </ac:picMkLst>
        </pc:picChg>
        <pc:picChg chg="add del mod ord">
          <ac:chgData name="Davide  Viviani - ambiente s.p.a." userId="b91ec2af-0311-47a9-a8fd-f8ee23a51094" providerId="ADAL" clId="{759E2D25-AC3A-4A72-87A9-B7FE7CB3A3DE}" dt="2023-03-06T08:17:49.414" v="1877" actId="478"/>
          <ac:picMkLst>
            <pc:docMk/>
            <pc:sldMk cId="1702589594" sldId="2134808120"/>
            <ac:picMk id="3" creationId="{E698EEFA-7847-8853-9274-005A0DA15BDD}"/>
          </ac:picMkLst>
        </pc:picChg>
        <pc:picChg chg="add mod">
          <ac:chgData name="Davide  Viviani - ambiente s.p.a." userId="b91ec2af-0311-47a9-a8fd-f8ee23a51094" providerId="ADAL" clId="{759E2D25-AC3A-4A72-87A9-B7FE7CB3A3DE}" dt="2023-03-04T11:14:42.906" v="442" actId="207"/>
          <ac:picMkLst>
            <pc:docMk/>
            <pc:sldMk cId="1702589594" sldId="2134808120"/>
            <ac:picMk id="4" creationId="{12BC422B-4590-3CD3-0D86-46040C0C19C5}"/>
          </ac:picMkLst>
        </pc:picChg>
        <pc:picChg chg="add mod ord">
          <ac:chgData name="Davide  Viviani - ambiente s.p.a." userId="b91ec2af-0311-47a9-a8fd-f8ee23a51094" providerId="ADAL" clId="{759E2D25-AC3A-4A72-87A9-B7FE7CB3A3DE}" dt="2023-03-06T08:17:51.554" v="1879" actId="167"/>
          <ac:picMkLst>
            <pc:docMk/>
            <pc:sldMk cId="1702589594" sldId="2134808120"/>
            <ac:picMk id="4" creationId="{41EFF925-0BB8-8DAD-06B7-C172243F4671}"/>
          </ac:picMkLst>
        </pc:picChg>
        <pc:picChg chg="add mod ord">
          <ac:chgData name="Davide  Viviani - ambiente s.p.a." userId="b91ec2af-0311-47a9-a8fd-f8ee23a51094" providerId="ADAL" clId="{759E2D25-AC3A-4A72-87A9-B7FE7CB3A3DE}" dt="2023-03-04T11:14:42.906" v="442" actId="207"/>
          <ac:picMkLst>
            <pc:docMk/>
            <pc:sldMk cId="1702589594" sldId="2134808120"/>
            <ac:picMk id="5" creationId="{3BB439ED-5A44-70FD-3A9E-FF2DB23608CD}"/>
          </ac:picMkLst>
        </pc:picChg>
        <pc:picChg chg="add mod">
          <ac:chgData name="Davide  Viviani - ambiente s.p.a." userId="b91ec2af-0311-47a9-a8fd-f8ee23a51094" providerId="ADAL" clId="{759E2D25-AC3A-4A72-87A9-B7FE7CB3A3DE}" dt="2023-03-04T11:14:42.906" v="442" actId="207"/>
          <ac:picMkLst>
            <pc:docMk/>
            <pc:sldMk cId="1702589594" sldId="2134808120"/>
            <ac:picMk id="9" creationId="{F12FF38E-4456-6693-B411-5BC9FB00A680}"/>
          </ac:picMkLst>
        </pc:picChg>
        <pc:picChg chg="del mod">
          <ac:chgData name="Davide  Viviani - ambiente s.p.a." userId="b91ec2af-0311-47a9-a8fd-f8ee23a51094" providerId="ADAL" clId="{759E2D25-AC3A-4A72-87A9-B7FE7CB3A3DE}" dt="2023-03-04T11:11:10.630" v="288" actId="478"/>
          <ac:picMkLst>
            <pc:docMk/>
            <pc:sldMk cId="1702589594" sldId="2134808120"/>
            <ac:picMk id="11" creationId="{00000000-0000-0000-0000-000000000000}"/>
          </ac:picMkLst>
        </pc:picChg>
        <pc:picChg chg="del mod">
          <ac:chgData name="Davide  Viviani - ambiente s.p.a." userId="b91ec2af-0311-47a9-a8fd-f8ee23a51094" providerId="ADAL" clId="{759E2D25-AC3A-4A72-87A9-B7FE7CB3A3DE}" dt="2023-03-04T11:10:22.378" v="215" actId="478"/>
          <ac:picMkLst>
            <pc:docMk/>
            <pc:sldMk cId="1702589594" sldId="2134808120"/>
            <ac:picMk id="12" creationId="{00000000-0000-0000-0000-000000000000}"/>
          </ac:picMkLst>
        </pc:picChg>
        <pc:picChg chg="del mod">
          <ac:chgData name="Davide  Viviani - ambiente s.p.a." userId="b91ec2af-0311-47a9-a8fd-f8ee23a51094" providerId="ADAL" clId="{759E2D25-AC3A-4A72-87A9-B7FE7CB3A3DE}" dt="2023-03-04T11:06:49.998" v="132" actId="478"/>
          <ac:picMkLst>
            <pc:docMk/>
            <pc:sldMk cId="1702589594" sldId="2134808120"/>
            <ac:picMk id="14" creationId="{00000000-0000-0000-0000-000000000000}"/>
          </ac:picMkLst>
        </pc:picChg>
        <pc:picChg chg="mod">
          <ac:chgData name="Davide  Viviani - ambiente s.p.a." userId="b91ec2af-0311-47a9-a8fd-f8ee23a51094" providerId="ADAL" clId="{759E2D25-AC3A-4A72-87A9-B7FE7CB3A3DE}" dt="2023-03-05T14:42:31.750" v="1118" actId="1076"/>
          <ac:picMkLst>
            <pc:docMk/>
            <pc:sldMk cId="1702589594" sldId="2134808120"/>
            <ac:picMk id="32" creationId="{AD01D297-DAA0-4F89-A41C-099828899C3D}"/>
          </ac:picMkLst>
        </pc:picChg>
        <pc:picChg chg="mod">
          <ac:chgData name="Davide  Viviani - ambiente s.p.a." userId="b91ec2af-0311-47a9-a8fd-f8ee23a51094" providerId="ADAL" clId="{759E2D25-AC3A-4A72-87A9-B7FE7CB3A3DE}" dt="2023-03-04T11:32:19.616" v="767" actId="1076"/>
          <ac:picMkLst>
            <pc:docMk/>
            <pc:sldMk cId="1702589594" sldId="2134808120"/>
            <ac:picMk id="39" creationId="{5CA70766-54E9-4B74-BCAB-6650359F7179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5T16:20:15.185" v="1150" actId="14100"/>
        <pc:sldMkLst>
          <pc:docMk/>
          <pc:sldMk cId="1960762785" sldId="2134808121"/>
        </pc:sldMkLst>
        <pc:spChg chg="mod">
          <ac:chgData name="Davide  Viviani - ambiente s.p.a." userId="b91ec2af-0311-47a9-a8fd-f8ee23a51094" providerId="ADAL" clId="{759E2D25-AC3A-4A72-87A9-B7FE7CB3A3DE}" dt="2023-03-04T11:29:21.210" v="661"/>
          <ac:spMkLst>
            <pc:docMk/>
            <pc:sldMk cId="1960762785" sldId="2134808121"/>
            <ac:spMk id="4" creationId="{9CFF3486-E273-C2E0-09A1-A65F5F493C1D}"/>
          </ac:spMkLst>
        </pc:spChg>
        <pc:spChg chg="mod">
          <ac:chgData name="Davide  Viviani - ambiente s.p.a." userId="b91ec2af-0311-47a9-a8fd-f8ee23a51094" providerId="ADAL" clId="{759E2D25-AC3A-4A72-87A9-B7FE7CB3A3DE}" dt="2023-03-04T11:29:21.210" v="661"/>
          <ac:spMkLst>
            <pc:docMk/>
            <pc:sldMk cId="1960762785" sldId="2134808121"/>
            <ac:spMk id="18" creationId="{8D77FE5D-E6FF-3D1B-D4FA-E4DBE2721FCA}"/>
          </ac:spMkLst>
        </pc:spChg>
        <pc:spChg chg="mod">
          <ac:chgData name="Davide  Viviani - ambiente s.p.a." userId="b91ec2af-0311-47a9-a8fd-f8ee23a51094" providerId="ADAL" clId="{759E2D25-AC3A-4A72-87A9-B7FE7CB3A3DE}" dt="2023-03-04T11:29:21.210" v="661"/>
          <ac:spMkLst>
            <pc:docMk/>
            <pc:sldMk cId="1960762785" sldId="2134808121"/>
            <ac:spMk id="19" creationId="{571891A4-C539-37B8-4DBD-34CCAD809701}"/>
          </ac:spMkLst>
        </pc:spChg>
        <pc:spChg chg="mod">
          <ac:chgData name="Davide  Viviani - ambiente s.p.a." userId="b91ec2af-0311-47a9-a8fd-f8ee23a51094" providerId="ADAL" clId="{759E2D25-AC3A-4A72-87A9-B7FE7CB3A3DE}" dt="2023-03-04T11:29:21.210" v="661"/>
          <ac:spMkLst>
            <pc:docMk/>
            <pc:sldMk cId="1960762785" sldId="2134808121"/>
            <ac:spMk id="20" creationId="{116E1538-D50B-3B42-3DE0-F5B56B0C18D9}"/>
          </ac:spMkLst>
        </pc:spChg>
        <pc:spChg chg="mod">
          <ac:chgData name="Davide  Viviani - ambiente s.p.a." userId="b91ec2af-0311-47a9-a8fd-f8ee23a51094" providerId="ADAL" clId="{759E2D25-AC3A-4A72-87A9-B7FE7CB3A3DE}" dt="2023-03-04T11:29:31.343" v="666"/>
          <ac:spMkLst>
            <pc:docMk/>
            <pc:sldMk cId="1960762785" sldId="2134808121"/>
            <ac:spMk id="22" creationId="{CE49C163-E196-3CA4-3FF8-54B212C3E8DB}"/>
          </ac:spMkLst>
        </pc:spChg>
        <pc:spChg chg="mod">
          <ac:chgData name="Davide  Viviani - ambiente s.p.a." userId="b91ec2af-0311-47a9-a8fd-f8ee23a51094" providerId="ADAL" clId="{759E2D25-AC3A-4A72-87A9-B7FE7CB3A3DE}" dt="2023-03-04T11:29:31.343" v="666"/>
          <ac:spMkLst>
            <pc:docMk/>
            <pc:sldMk cId="1960762785" sldId="2134808121"/>
            <ac:spMk id="32" creationId="{44B44071-A557-F3CD-0FD6-16ECEEC71880}"/>
          </ac:spMkLst>
        </pc:spChg>
        <pc:spChg chg="mod">
          <ac:chgData name="Davide  Viviani - ambiente s.p.a." userId="b91ec2af-0311-47a9-a8fd-f8ee23a51094" providerId="ADAL" clId="{759E2D25-AC3A-4A72-87A9-B7FE7CB3A3DE}" dt="2023-03-04T11:29:31.343" v="666"/>
          <ac:spMkLst>
            <pc:docMk/>
            <pc:sldMk cId="1960762785" sldId="2134808121"/>
            <ac:spMk id="33" creationId="{D3847481-C91F-B9C3-BBFA-871C5AADDB13}"/>
          </ac:spMkLst>
        </pc:spChg>
        <pc:spChg chg="mod">
          <ac:chgData name="Davide  Viviani - ambiente s.p.a." userId="b91ec2af-0311-47a9-a8fd-f8ee23a51094" providerId="ADAL" clId="{759E2D25-AC3A-4A72-87A9-B7FE7CB3A3DE}" dt="2023-03-04T11:29:31.343" v="666"/>
          <ac:spMkLst>
            <pc:docMk/>
            <pc:sldMk cId="1960762785" sldId="2134808121"/>
            <ac:spMk id="34" creationId="{A48BF6B3-00DA-1EA3-489B-CF8D36B73766}"/>
          </ac:spMkLst>
        </pc:spChg>
        <pc:spChg chg="mod">
          <ac:chgData name="Davide  Viviani - ambiente s.p.a." userId="b91ec2af-0311-47a9-a8fd-f8ee23a51094" providerId="ADAL" clId="{759E2D25-AC3A-4A72-87A9-B7FE7CB3A3DE}" dt="2023-03-04T11:29:39.196" v="668"/>
          <ac:spMkLst>
            <pc:docMk/>
            <pc:sldMk cId="1960762785" sldId="2134808121"/>
            <ac:spMk id="36" creationId="{9BC18EFA-870E-C12D-53F4-73BF9D65F7AC}"/>
          </ac:spMkLst>
        </pc:spChg>
        <pc:spChg chg="mod">
          <ac:chgData name="Davide  Viviani - ambiente s.p.a." userId="b91ec2af-0311-47a9-a8fd-f8ee23a51094" providerId="ADAL" clId="{759E2D25-AC3A-4A72-87A9-B7FE7CB3A3DE}" dt="2023-03-04T11:29:39.196" v="668"/>
          <ac:spMkLst>
            <pc:docMk/>
            <pc:sldMk cId="1960762785" sldId="2134808121"/>
            <ac:spMk id="42" creationId="{ED1F21C4-79CB-4DF5-709D-AE5B60067FE8}"/>
          </ac:spMkLst>
        </pc:spChg>
        <pc:spChg chg="mod">
          <ac:chgData name="Davide  Viviani - ambiente s.p.a." userId="b91ec2af-0311-47a9-a8fd-f8ee23a51094" providerId="ADAL" clId="{759E2D25-AC3A-4A72-87A9-B7FE7CB3A3DE}" dt="2023-03-04T11:29:39.196" v="668"/>
          <ac:spMkLst>
            <pc:docMk/>
            <pc:sldMk cId="1960762785" sldId="2134808121"/>
            <ac:spMk id="43" creationId="{B871AEBB-FD2F-F581-C551-2D064FE9BA37}"/>
          </ac:spMkLst>
        </pc:spChg>
        <pc:spChg chg="mod">
          <ac:chgData name="Davide  Viviani - ambiente s.p.a." userId="b91ec2af-0311-47a9-a8fd-f8ee23a51094" providerId="ADAL" clId="{759E2D25-AC3A-4A72-87A9-B7FE7CB3A3DE}" dt="2023-03-04T11:29:39.196" v="668"/>
          <ac:spMkLst>
            <pc:docMk/>
            <pc:sldMk cId="1960762785" sldId="2134808121"/>
            <ac:spMk id="44" creationId="{409CC0F0-98BD-9786-148E-B58B2840D76B}"/>
          </ac:spMkLst>
        </pc:spChg>
        <pc:spChg chg="mod">
          <ac:chgData name="Davide  Viviani - ambiente s.p.a." userId="b91ec2af-0311-47a9-a8fd-f8ee23a51094" providerId="ADAL" clId="{759E2D25-AC3A-4A72-87A9-B7FE7CB3A3DE}" dt="2023-03-05T16:20:15.185" v="1150" actId="14100"/>
          <ac:spMkLst>
            <pc:docMk/>
            <pc:sldMk cId="1960762785" sldId="2134808121"/>
            <ac:spMk id="46" creationId="{2571D5CA-DFE3-1540-C332-4DAC6B13709B}"/>
          </ac:spMkLst>
        </pc:spChg>
        <pc:spChg chg="mod">
          <ac:chgData name="Davide  Viviani - ambiente s.p.a." userId="b91ec2af-0311-47a9-a8fd-f8ee23a51094" providerId="ADAL" clId="{759E2D25-AC3A-4A72-87A9-B7FE7CB3A3DE}" dt="2023-03-05T14:28:31.259" v="981" actId="207"/>
          <ac:spMkLst>
            <pc:docMk/>
            <pc:sldMk cId="1960762785" sldId="2134808121"/>
            <ac:spMk id="52" creationId="{90665A02-DD5C-0753-BBB1-30C23BC7BB82}"/>
          </ac:spMkLst>
        </pc:spChg>
        <pc:spChg chg="mod">
          <ac:chgData name="Davide  Viviani - ambiente s.p.a." userId="b91ec2af-0311-47a9-a8fd-f8ee23a51094" providerId="ADAL" clId="{759E2D25-AC3A-4A72-87A9-B7FE7CB3A3DE}" dt="2023-03-05T14:28:38.050" v="982" actId="207"/>
          <ac:spMkLst>
            <pc:docMk/>
            <pc:sldMk cId="1960762785" sldId="2134808121"/>
            <ac:spMk id="53" creationId="{BD1E2547-1924-4107-0192-A7B614CE262D}"/>
          </ac:spMkLst>
        </pc:spChg>
        <pc:spChg chg="mod">
          <ac:chgData name="Davide  Viviani - ambiente s.p.a." userId="b91ec2af-0311-47a9-a8fd-f8ee23a51094" providerId="ADAL" clId="{759E2D25-AC3A-4A72-87A9-B7FE7CB3A3DE}" dt="2023-03-05T14:28:40.060" v="983" actId="207"/>
          <ac:spMkLst>
            <pc:docMk/>
            <pc:sldMk cId="1960762785" sldId="2134808121"/>
            <ac:spMk id="54" creationId="{8CE1D7FB-F0F5-81D9-1408-E8237029ABCB}"/>
          </ac:spMkLst>
        </pc:spChg>
        <pc:grpChg chg="add del mod">
          <ac:chgData name="Davide  Viviani - ambiente s.p.a." userId="b91ec2af-0311-47a9-a8fd-f8ee23a51094" providerId="ADAL" clId="{759E2D25-AC3A-4A72-87A9-B7FE7CB3A3DE}" dt="2023-03-04T11:29:27.742" v="664"/>
          <ac:grpSpMkLst>
            <pc:docMk/>
            <pc:sldMk cId="1960762785" sldId="2134808121"/>
            <ac:grpSpMk id="3" creationId="{238B1635-A2C4-7B13-761F-2677F91F59C1}"/>
          </ac:grpSpMkLst>
        </pc:grpChg>
        <pc:grpChg chg="mod">
          <ac:chgData name="Davide  Viviani - ambiente s.p.a." userId="b91ec2af-0311-47a9-a8fd-f8ee23a51094" providerId="ADAL" clId="{759E2D25-AC3A-4A72-87A9-B7FE7CB3A3DE}" dt="2023-03-04T11:29:21.210" v="661"/>
          <ac:grpSpMkLst>
            <pc:docMk/>
            <pc:sldMk cId="1960762785" sldId="2134808121"/>
            <ac:grpSpMk id="5" creationId="{1F6B7CB4-882D-3E3A-FA41-ABDFFD524A29}"/>
          </ac:grpSpMkLst>
        </pc:grpChg>
        <pc:grpChg chg="mod">
          <ac:chgData name="Davide  Viviani - ambiente s.p.a." userId="b91ec2af-0311-47a9-a8fd-f8ee23a51094" providerId="ADAL" clId="{759E2D25-AC3A-4A72-87A9-B7FE7CB3A3DE}" dt="2023-03-04T11:29:21.210" v="661"/>
          <ac:grpSpMkLst>
            <pc:docMk/>
            <pc:sldMk cId="1960762785" sldId="2134808121"/>
            <ac:grpSpMk id="10" creationId="{0A628B6B-41F3-D03A-660D-AAF752483017}"/>
          </ac:grpSpMkLst>
        </pc:grpChg>
        <pc:grpChg chg="mod">
          <ac:chgData name="Davide  Viviani - ambiente s.p.a." userId="b91ec2af-0311-47a9-a8fd-f8ee23a51094" providerId="ADAL" clId="{759E2D25-AC3A-4A72-87A9-B7FE7CB3A3DE}" dt="2023-03-04T11:31:47.480" v="753" actId="14100"/>
          <ac:grpSpMkLst>
            <pc:docMk/>
            <pc:sldMk cId="1960762785" sldId="2134808121"/>
            <ac:grpSpMk id="13" creationId="{870D09E1-35E0-4E45-A433-A01F0989C8FB}"/>
          </ac:grpSpMkLst>
        </pc:grpChg>
        <pc:grpChg chg="add del mod">
          <ac:chgData name="Davide  Viviani - ambiente s.p.a." userId="b91ec2af-0311-47a9-a8fd-f8ee23a51094" providerId="ADAL" clId="{759E2D25-AC3A-4A72-87A9-B7FE7CB3A3DE}" dt="2023-03-04T11:29:38.580" v="667" actId="478"/>
          <ac:grpSpMkLst>
            <pc:docMk/>
            <pc:sldMk cId="1960762785" sldId="2134808121"/>
            <ac:grpSpMk id="21" creationId="{0966BFEA-91B6-98CC-5054-652E6D05871B}"/>
          </ac:grpSpMkLst>
        </pc:grpChg>
        <pc:grpChg chg="add del mod">
          <ac:chgData name="Davide  Viviani - ambiente s.p.a." userId="b91ec2af-0311-47a9-a8fd-f8ee23a51094" providerId="ADAL" clId="{759E2D25-AC3A-4A72-87A9-B7FE7CB3A3DE}" dt="2023-03-04T11:33:05.472" v="777" actId="478"/>
          <ac:grpSpMkLst>
            <pc:docMk/>
            <pc:sldMk cId="1960762785" sldId="2134808121"/>
            <ac:grpSpMk id="26" creationId="{1C719CB9-3F16-494D-B612-063DB2EF6473}"/>
          </ac:grpSpMkLst>
        </pc:grpChg>
        <pc:grpChg chg="mod">
          <ac:chgData name="Davide  Viviani - ambiente s.p.a." userId="b91ec2af-0311-47a9-a8fd-f8ee23a51094" providerId="ADAL" clId="{759E2D25-AC3A-4A72-87A9-B7FE7CB3A3DE}" dt="2023-03-04T11:29:31.343" v="666"/>
          <ac:grpSpMkLst>
            <pc:docMk/>
            <pc:sldMk cId="1960762785" sldId="2134808121"/>
            <ac:grpSpMk id="27" creationId="{1ADB6827-E928-F38D-46D6-5D5D18420ED8}"/>
          </ac:grpSpMkLst>
        </pc:grpChg>
        <pc:grpChg chg="mod">
          <ac:chgData name="Davide  Viviani - ambiente s.p.a." userId="b91ec2af-0311-47a9-a8fd-f8ee23a51094" providerId="ADAL" clId="{759E2D25-AC3A-4A72-87A9-B7FE7CB3A3DE}" dt="2023-03-04T11:29:31.343" v="666"/>
          <ac:grpSpMkLst>
            <pc:docMk/>
            <pc:sldMk cId="1960762785" sldId="2134808121"/>
            <ac:grpSpMk id="29" creationId="{D6BAB259-5822-8F8F-57FB-BA68848A73FB}"/>
          </ac:grpSpMkLst>
        </pc:grpChg>
        <pc:grpChg chg="add del mod">
          <ac:chgData name="Davide  Viviani - ambiente s.p.a." userId="b91ec2af-0311-47a9-a8fd-f8ee23a51094" providerId="ADAL" clId="{759E2D25-AC3A-4A72-87A9-B7FE7CB3A3DE}" dt="2023-03-04T11:29:50.365" v="685" actId="478"/>
          <ac:grpSpMkLst>
            <pc:docMk/>
            <pc:sldMk cId="1960762785" sldId="2134808121"/>
            <ac:grpSpMk id="35" creationId="{7A8B8A0E-1AEF-4D0B-C229-94E3AD7193A6}"/>
          </ac:grpSpMkLst>
        </pc:grpChg>
        <pc:grpChg chg="mod">
          <ac:chgData name="Davide  Viviani - ambiente s.p.a." userId="b91ec2af-0311-47a9-a8fd-f8ee23a51094" providerId="ADAL" clId="{759E2D25-AC3A-4A72-87A9-B7FE7CB3A3DE}" dt="2023-03-04T11:29:39.196" v="668"/>
          <ac:grpSpMkLst>
            <pc:docMk/>
            <pc:sldMk cId="1960762785" sldId="2134808121"/>
            <ac:grpSpMk id="37" creationId="{C34B14EE-4AE4-767A-4307-20BEF84E1A77}"/>
          </ac:grpSpMkLst>
        </pc:grpChg>
        <pc:grpChg chg="mod">
          <ac:chgData name="Davide  Viviani - ambiente s.p.a." userId="b91ec2af-0311-47a9-a8fd-f8ee23a51094" providerId="ADAL" clId="{759E2D25-AC3A-4A72-87A9-B7FE7CB3A3DE}" dt="2023-03-04T11:29:39.196" v="668"/>
          <ac:grpSpMkLst>
            <pc:docMk/>
            <pc:sldMk cId="1960762785" sldId="2134808121"/>
            <ac:grpSpMk id="39" creationId="{70F713EC-98EF-9553-20C8-98B9EF90AB95}"/>
          </ac:grpSpMkLst>
        </pc:grpChg>
        <pc:grpChg chg="add mod">
          <ac:chgData name="Davide  Viviani - ambiente s.p.a." userId="b91ec2af-0311-47a9-a8fd-f8ee23a51094" providerId="ADAL" clId="{759E2D25-AC3A-4A72-87A9-B7FE7CB3A3DE}" dt="2023-03-05T14:42:53.524" v="1119" actId="1076"/>
          <ac:grpSpMkLst>
            <pc:docMk/>
            <pc:sldMk cId="1960762785" sldId="2134808121"/>
            <ac:grpSpMk id="45" creationId="{6B1EB09B-8B2B-DD7B-A7E5-DA3030510B81}"/>
          </ac:grpSpMkLst>
        </pc:grpChg>
        <pc:grpChg chg="mod">
          <ac:chgData name="Davide  Viviani - ambiente s.p.a." userId="b91ec2af-0311-47a9-a8fd-f8ee23a51094" providerId="ADAL" clId="{759E2D25-AC3A-4A72-87A9-B7FE7CB3A3DE}" dt="2023-03-04T11:29:50.976" v="686"/>
          <ac:grpSpMkLst>
            <pc:docMk/>
            <pc:sldMk cId="1960762785" sldId="2134808121"/>
            <ac:grpSpMk id="47" creationId="{3484E6F7-36D4-5510-0016-9D9090036F7E}"/>
          </ac:grpSpMkLst>
        </pc:grpChg>
        <pc:grpChg chg="mod">
          <ac:chgData name="Davide  Viviani - ambiente s.p.a." userId="b91ec2af-0311-47a9-a8fd-f8ee23a51094" providerId="ADAL" clId="{759E2D25-AC3A-4A72-87A9-B7FE7CB3A3DE}" dt="2023-03-04T11:29:50.976" v="686"/>
          <ac:grpSpMkLst>
            <pc:docMk/>
            <pc:sldMk cId="1960762785" sldId="2134808121"/>
            <ac:grpSpMk id="49" creationId="{6BA495BD-9B4B-9562-E387-BDD3540E8A66}"/>
          </ac:grpSpMkLst>
        </pc:grpChg>
        <pc:picChg chg="add del mod ord">
          <ac:chgData name="Davide  Viviani - ambiente s.p.a." userId="b91ec2af-0311-47a9-a8fd-f8ee23a51094" providerId="ADAL" clId="{759E2D25-AC3A-4A72-87A9-B7FE7CB3A3DE}" dt="2023-03-05T14:20:52.040" v="812" actId="478"/>
          <ac:picMkLst>
            <pc:docMk/>
            <pc:sldMk cId="1960762785" sldId="2134808121"/>
            <ac:picMk id="2" creationId="{08934169-B570-0B19-EFF5-5BCA4DD70627}"/>
          </ac:picMkLst>
        </pc:picChg>
        <pc:picChg chg="add mod ord">
          <ac:chgData name="Davide  Viviani - ambiente s.p.a." userId="b91ec2af-0311-47a9-a8fd-f8ee23a51094" providerId="ADAL" clId="{759E2D25-AC3A-4A72-87A9-B7FE7CB3A3DE}" dt="2023-03-05T14:20:56.878" v="815" actId="167"/>
          <ac:picMkLst>
            <pc:docMk/>
            <pc:sldMk cId="1960762785" sldId="2134808121"/>
            <ac:picMk id="3" creationId="{FD247775-0AE9-D7DF-00C8-EF394387D348}"/>
          </ac:picMkLst>
        </pc:picChg>
        <pc:picChg chg="mod">
          <ac:chgData name="Davide  Viviani - ambiente s.p.a." userId="b91ec2af-0311-47a9-a8fd-f8ee23a51094" providerId="ADAL" clId="{759E2D25-AC3A-4A72-87A9-B7FE7CB3A3DE}" dt="2023-03-04T11:29:21.210" v="661"/>
          <ac:picMkLst>
            <pc:docMk/>
            <pc:sldMk cId="1960762785" sldId="2134808121"/>
            <ac:picMk id="9" creationId="{119B4AF0-4A19-FFCD-3F00-D04DB0C49F35}"/>
          </ac:picMkLst>
        </pc:picChg>
        <pc:picChg chg="mod">
          <ac:chgData name="Davide  Viviani - ambiente s.p.a." userId="b91ec2af-0311-47a9-a8fd-f8ee23a51094" providerId="ADAL" clId="{759E2D25-AC3A-4A72-87A9-B7FE7CB3A3DE}" dt="2023-03-04T11:29:21.210" v="661"/>
          <ac:picMkLst>
            <pc:docMk/>
            <pc:sldMk cId="1960762785" sldId="2134808121"/>
            <ac:picMk id="15" creationId="{6EDCF7D7-3C38-1DE1-0176-9704C773C1B8}"/>
          </ac:picMkLst>
        </pc:picChg>
        <pc:picChg chg="add del mod">
          <ac:chgData name="Davide  Viviani - ambiente s.p.a." userId="b91ec2af-0311-47a9-a8fd-f8ee23a51094" providerId="ADAL" clId="{759E2D25-AC3A-4A72-87A9-B7FE7CB3A3DE}" dt="2023-03-04T11:31:10.305" v="744" actId="478"/>
          <ac:picMkLst>
            <pc:docMk/>
            <pc:sldMk cId="1960762785" sldId="2134808121"/>
            <ac:picMk id="16" creationId="{CF3DF401-FDF0-4911-965A-29225A1BF718}"/>
          </ac:picMkLst>
        </pc:picChg>
        <pc:picChg chg="mod">
          <ac:chgData name="Davide  Viviani - ambiente s.p.a." userId="b91ec2af-0311-47a9-a8fd-f8ee23a51094" providerId="ADAL" clId="{759E2D25-AC3A-4A72-87A9-B7FE7CB3A3DE}" dt="2023-03-04T11:29:21.210" v="661"/>
          <ac:picMkLst>
            <pc:docMk/>
            <pc:sldMk cId="1960762785" sldId="2134808121"/>
            <ac:picMk id="17" creationId="{53788399-1EAE-F0CC-A656-8767E786D077}"/>
          </ac:picMkLst>
        </pc:picChg>
        <pc:picChg chg="mod">
          <ac:chgData name="Davide  Viviani - ambiente s.p.a." userId="b91ec2af-0311-47a9-a8fd-f8ee23a51094" providerId="ADAL" clId="{759E2D25-AC3A-4A72-87A9-B7FE7CB3A3DE}" dt="2023-03-04T11:29:03.011" v="660" actId="1440"/>
          <ac:picMkLst>
            <pc:docMk/>
            <pc:sldMk cId="1960762785" sldId="2134808121"/>
            <ac:picMk id="24" creationId="{EAFBF5D8-7969-4FEF-97BD-4E97D76F4F46}"/>
          </ac:picMkLst>
        </pc:picChg>
        <pc:picChg chg="mod">
          <ac:chgData name="Davide  Viviani - ambiente s.p.a." userId="b91ec2af-0311-47a9-a8fd-f8ee23a51094" providerId="ADAL" clId="{759E2D25-AC3A-4A72-87A9-B7FE7CB3A3DE}" dt="2023-03-04T11:29:31.343" v="666"/>
          <ac:picMkLst>
            <pc:docMk/>
            <pc:sldMk cId="1960762785" sldId="2134808121"/>
            <ac:picMk id="28" creationId="{C1661008-C04B-CA71-D7ED-1E5F84F4B9B9}"/>
          </ac:picMkLst>
        </pc:picChg>
        <pc:picChg chg="mod">
          <ac:chgData name="Davide  Viviani - ambiente s.p.a." userId="b91ec2af-0311-47a9-a8fd-f8ee23a51094" providerId="ADAL" clId="{759E2D25-AC3A-4A72-87A9-B7FE7CB3A3DE}" dt="2023-03-04T11:29:31.343" v="666"/>
          <ac:picMkLst>
            <pc:docMk/>
            <pc:sldMk cId="1960762785" sldId="2134808121"/>
            <ac:picMk id="30" creationId="{B848FE60-1306-7EC6-B5DB-F439E94529FE}"/>
          </ac:picMkLst>
        </pc:picChg>
        <pc:picChg chg="mod">
          <ac:chgData name="Davide  Viviani - ambiente s.p.a." userId="b91ec2af-0311-47a9-a8fd-f8ee23a51094" providerId="ADAL" clId="{759E2D25-AC3A-4A72-87A9-B7FE7CB3A3DE}" dt="2023-03-04T11:29:31.343" v="666"/>
          <ac:picMkLst>
            <pc:docMk/>
            <pc:sldMk cId="1960762785" sldId="2134808121"/>
            <ac:picMk id="31" creationId="{99E986CD-F622-965D-ADA5-814CEC2D940D}"/>
          </ac:picMkLst>
        </pc:picChg>
        <pc:picChg chg="mod">
          <ac:chgData name="Davide  Viviani - ambiente s.p.a." userId="b91ec2af-0311-47a9-a8fd-f8ee23a51094" providerId="ADAL" clId="{759E2D25-AC3A-4A72-87A9-B7FE7CB3A3DE}" dt="2023-03-04T11:29:39.196" v="668"/>
          <ac:picMkLst>
            <pc:docMk/>
            <pc:sldMk cId="1960762785" sldId="2134808121"/>
            <ac:picMk id="38" creationId="{E37CDA33-DC70-7E05-EF53-32AFDE6541B1}"/>
          </ac:picMkLst>
        </pc:picChg>
        <pc:picChg chg="mod">
          <ac:chgData name="Davide  Viviani - ambiente s.p.a." userId="b91ec2af-0311-47a9-a8fd-f8ee23a51094" providerId="ADAL" clId="{759E2D25-AC3A-4A72-87A9-B7FE7CB3A3DE}" dt="2023-03-04T11:29:39.196" v="668"/>
          <ac:picMkLst>
            <pc:docMk/>
            <pc:sldMk cId="1960762785" sldId="2134808121"/>
            <ac:picMk id="40" creationId="{5955A39C-4070-FA51-1672-7AB13DACA527}"/>
          </ac:picMkLst>
        </pc:picChg>
        <pc:picChg chg="mod">
          <ac:chgData name="Davide  Viviani - ambiente s.p.a." userId="b91ec2af-0311-47a9-a8fd-f8ee23a51094" providerId="ADAL" clId="{759E2D25-AC3A-4A72-87A9-B7FE7CB3A3DE}" dt="2023-03-04T11:29:39.196" v="668"/>
          <ac:picMkLst>
            <pc:docMk/>
            <pc:sldMk cId="1960762785" sldId="2134808121"/>
            <ac:picMk id="41" creationId="{BA4F4F7F-DD8D-E059-D9F8-D9124AAE53D2}"/>
          </ac:picMkLst>
        </pc:picChg>
        <pc:picChg chg="mod">
          <ac:chgData name="Davide  Viviani - ambiente s.p.a." userId="b91ec2af-0311-47a9-a8fd-f8ee23a51094" providerId="ADAL" clId="{759E2D25-AC3A-4A72-87A9-B7FE7CB3A3DE}" dt="2023-03-04T11:29:50.976" v="686"/>
          <ac:picMkLst>
            <pc:docMk/>
            <pc:sldMk cId="1960762785" sldId="2134808121"/>
            <ac:picMk id="48" creationId="{BC76F5DE-75E0-8B0A-8FD6-9B8609BCDE47}"/>
          </ac:picMkLst>
        </pc:picChg>
        <pc:picChg chg="mod">
          <ac:chgData name="Davide  Viviani - ambiente s.p.a." userId="b91ec2af-0311-47a9-a8fd-f8ee23a51094" providerId="ADAL" clId="{759E2D25-AC3A-4A72-87A9-B7FE7CB3A3DE}" dt="2023-03-04T11:29:50.976" v="686"/>
          <ac:picMkLst>
            <pc:docMk/>
            <pc:sldMk cId="1960762785" sldId="2134808121"/>
            <ac:picMk id="50" creationId="{9950CCCC-77C1-4782-39BA-CFA849542AB8}"/>
          </ac:picMkLst>
        </pc:picChg>
        <pc:picChg chg="mod">
          <ac:chgData name="Davide  Viviani - ambiente s.p.a." userId="b91ec2af-0311-47a9-a8fd-f8ee23a51094" providerId="ADAL" clId="{759E2D25-AC3A-4A72-87A9-B7FE7CB3A3DE}" dt="2023-03-04T11:29:50.976" v="686"/>
          <ac:picMkLst>
            <pc:docMk/>
            <pc:sldMk cId="1960762785" sldId="2134808121"/>
            <ac:picMk id="51" creationId="{CFD62DE7-FF4F-2CE2-5202-1170D8A240F7}"/>
          </ac:picMkLst>
        </pc:picChg>
        <pc:picChg chg="add del mod">
          <ac:chgData name="Davide  Viviani - ambiente s.p.a." userId="b91ec2af-0311-47a9-a8fd-f8ee23a51094" providerId="ADAL" clId="{759E2D25-AC3A-4A72-87A9-B7FE7CB3A3DE}" dt="2023-03-04T11:30:47.744" v="737"/>
          <ac:picMkLst>
            <pc:docMk/>
            <pc:sldMk cId="1960762785" sldId="2134808121"/>
            <ac:picMk id="55" creationId="{3D552CA7-EE66-18E1-D68C-2971C54A077B}"/>
          </ac:picMkLst>
        </pc:picChg>
        <pc:picChg chg="add del mod">
          <ac:chgData name="Davide  Viviani - ambiente s.p.a." userId="b91ec2af-0311-47a9-a8fd-f8ee23a51094" providerId="ADAL" clId="{759E2D25-AC3A-4A72-87A9-B7FE7CB3A3DE}" dt="2023-03-04T11:30:59.633" v="741" actId="478"/>
          <ac:picMkLst>
            <pc:docMk/>
            <pc:sldMk cId="1960762785" sldId="2134808121"/>
            <ac:picMk id="56" creationId="{72AEAB16-2304-89F9-5F76-DFFA87CC7F62}"/>
          </ac:picMkLst>
        </pc:picChg>
        <pc:picChg chg="add mod">
          <ac:chgData name="Davide  Viviani - ambiente s.p.a." userId="b91ec2af-0311-47a9-a8fd-f8ee23a51094" providerId="ADAL" clId="{759E2D25-AC3A-4A72-87A9-B7FE7CB3A3DE}" dt="2023-03-04T11:32:14.563" v="765" actId="1076"/>
          <ac:picMkLst>
            <pc:docMk/>
            <pc:sldMk cId="1960762785" sldId="2134808121"/>
            <ac:picMk id="57" creationId="{6048F5BD-F08B-8136-49F9-48F8EC2E8607}"/>
          </ac:picMkLst>
        </pc:picChg>
        <pc:picChg chg="add del mod ord">
          <ac:chgData name="Davide  Viviani - ambiente s.p.a." userId="b91ec2af-0311-47a9-a8fd-f8ee23a51094" providerId="ADAL" clId="{759E2D25-AC3A-4A72-87A9-B7FE7CB3A3DE}" dt="2023-03-05T14:20:52.641" v="813" actId="478"/>
          <ac:picMkLst>
            <pc:docMk/>
            <pc:sldMk cId="1960762785" sldId="2134808121"/>
            <ac:picMk id="58" creationId="{0C60167D-1411-316E-C0FE-7115411A0224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5T14:24:27.234" v="901" actId="1076"/>
        <pc:sldMkLst>
          <pc:docMk/>
          <pc:sldMk cId="4162596071" sldId="2134808122"/>
        </pc:sldMkLst>
        <pc:spChg chg="mod">
          <ac:chgData name="Davide  Viviani - ambiente s.p.a." userId="b91ec2af-0311-47a9-a8fd-f8ee23a51094" providerId="ADAL" clId="{759E2D25-AC3A-4A72-87A9-B7FE7CB3A3DE}" dt="2023-03-05T14:23:09.844" v="871" actId="1036"/>
          <ac:spMkLst>
            <pc:docMk/>
            <pc:sldMk cId="4162596071" sldId="2134808122"/>
            <ac:spMk id="34" creationId="{456D1E6D-1A28-4B77-937C-FB0C0264CF9C}"/>
          </ac:spMkLst>
        </pc:spChg>
        <pc:spChg chg="mod">
          <ac:chgData name="Davide  Viviani - ambiente s.p.a." userId="b91ec2af-0311-47a9-a8fd-f8ee23a51094" providerId="ADAL" clId="{759E2D25-AC3A-4A72-87A9-B7FE7CB3A3DE}" dt="2023-03-05T14:23:17.457" v="887" actId="1037"/>
          <ac:spMkLst>
            <pc:docMk/>
            <pc:sldMk cId="4162596071" sldId="2134808122"/>
            <ac:spMk id="42" creationId="{F01265C5-E383-4F2D-B256-DFBE15B1D7FC}"/>
          </ac:spMkLst>
        </pc:spChg>
        <pc:spChg chg="mod">
          <ac:chgData name="Davide  Viviani - ambiente s.p.a." userId="b91ec2af-0311-47a9-a8fd-f8ee23a51094" providerId="ADAL" clId="{759E2D25-AC3A-4A72-87A9-B7FE7CB3A3DE}" dt="2023-03-05T14:23:17.457" v="887" actId="1037"/>
          <ac:spMkLst>
            <pc:docMk/>
            <pc:sldMk cId="4162596071" sldId="2134808122"/>
            <ac:spMk id="44" creationId="{B605FE1B-9EB0-454C-97B6-EBE35F1B8687}"/>
          </ac:spMkLst>
        </pc:spChg>
        <pc:grpChg chg="add mod">
          <ac:chgData name="Davide  Viviani - ambiente s.p.a." userId="b91ec2af-0311-47a9-a8fd-f8ee23a51094" providerId="ADAL" clId="{759E2D25-AC3A-4A72-87A9-B7FE7CB3A3DE}" dt="2023-03-05T14:23:35.368" v="894" actId="164"/>
          <ac:grpSpMkLst>
            <pc:docMk/>
            <pc:sldMk cId="4162596071" sldId="2134808122"/>
            <ac:grpSpMk id="3" creationId="{BB3F66ED-4A1E-59AE-F697-AD621B98E8CE}"/>
          </ac:grpSpMkLst>
        </pc:grpChg>
        <pc:picChg chg="add mod ord">
          <ac:chgData name="Davide  Viviani - ambiente s.p.a." userId="b91ec2af-0311-47a9-a8fd-f8ee23a51094" providerId="ADAL" clId="{759E2D25-AC3A-4A72-87A9-B7FE7CB3A3DE}" dt="2023-03-05T14:24:27.234" v="901" actId="1076"/>
          <ac:picMkLst>
            <pc:docMk/>
            <pc:sldMk cId="4162596071" sldId="2134808122"/>
            <ac:picMk id="2" creationId="{312B188C-3DCD-8BD8-F24A-0130B9E195B2}"/>
          </ac:picMkLst>
        </pc:picChg>
        <pc:picChg chg="mod">
          <ac:chgData name="Davide  Viviani - ambiente s.p.a." userId="b91ec2af-0311-47a9-a8fd-f8ee23a51094" providerId="ADAL" clId="{759E2D25-AC3A-4A72-87A9-B7FE7CB3A3DE}" dt="2023-03-05T14:23:43.500" v="899" actId="1076"/>
          <ac:picMkLst>
            <pc:docMk/>
            <pc:sldMk cId="4162596071" sldId="2134808122"/>
            <ac:picMk id="19" creationId="{0879EE32-591F-49BF-BB63-8DB003C4B816}"/>
          </ac:picMkLst>
        </pc:picChg>
        <pc:picChg chg="mod">
          <ac:chgData name="Davide  Viviani - ambiente s.p.a." userId="b91ec2af-0311-47a9-a8fd-f8ee23a51094" providerId="ADAL" clId="{759E2D25-AC3A-4A72-87A9-B7FE7CB3A3DE}" dt="2023-03-05T14:23:35.368" v="894" actId="164"/>
          <ac:picMkLst>
            <pc:docMk/>
            <pc:sldMk cId="4162596071" sldId="2134808122"/>
            <ac:picMk id="20" creationId="{E2C4E919-A9F2-4155-AC3D-027B9855F7FE}"/>
          </ac:picMkLst>
        </pc:picChg>
        <pc:cxnChg chg="add del mod">
          <ac:chgData name="Davide  Viviani - ambiente s.p.a." userId="b91ec2af-0311-47a9-a8fd-f8ee23a51094" providerId="ADAL" clId="{759E2D25-AC3A-4A72-87A9-B7FE7CB3A3DE}" dt="2023-03-05T14:23:35.368" v="894" actId="164"/>
          <ac:cxnSpMkLst>
            <pc:docMk/>
            <pc:sldMk cId="4162596071" sldId="2134808122"/>
            <ac:cxnSpMk id="37" creationId="{A8343D40-2C71-4994-B7E9-F64707FC339D}"/>
          </ac:cxnSpMkLst>
        </pc:cxnChg>
        <pc:cxnChg chg="add del mod">
          <ac:chgData name="Davide  Viviani - ambiente s.p.a." userId="b91ec2af-0311-47a9-a8fd-f8ee23a51094" providerId="ADAL" clId="{759E2D25-AC3A-4A72-87A9-B7FE7CB3A3DE}" dt="2023-03-05T14:23:35.368" v="894" actId="164"/>
          <ac:cxnSpMkLst>
            <pc:docMk/>
            <pc:sldMk cId="4162596071" sldId="2134808122"/>
            <ac:cxnSpMk id="38" creationId="{EEF83B37-A57D-4A58-8F05-FCCAAF2805E9}"/>
          </ac:cxnSpMkLst>
        </pc:cxnChg>
      </pc:sldChg>
      <pc:sldChg chg="addSp delSp modSp mod modAnim">
        <pc:chgData name="Davide  Viviani - ambiente s.p.a." userId="b91ec2af-0311-47a9-a8fd-f8ee23a51094" providerId="ADAL" clId="{759E2D25-AC3A-4A72-87A9-B7FE7CB3A3DE}" dt="2023-03-05T14:20:45.960" v="810" actId="167"/>
        <pc:sldMkLst>
          <pc:docMk/>
          <pc:sldMk cId="1727778758" sldId="2134808123"/>
        </pc:sldMkLst>
        <pc:picChg chg="add del mod ord">
          <ac:chgData name="Davide  Viviani - ambiente s.p.a." userId="b91ec2af-0311-47a9-a8fd-f8ee23a51094" providerId="ADAL" clId="{759E2D25-AC3A-4A72-87A9-B7FE7CB3A3DE}" dt="2023-03-05T14:20:40.909" v="806" actId="478"/>
          <ac:picMkLst>
            <pc:docMk/>
            <pc:sldMk cId="1727778758" sldId="2134808123"/>
            <ac:picMk id="2" creationId="{117A0CF1-CEA1-A2F1-F907-8D009675C743}"/>
          </ac:picMkLst>
        </pc:picChg>
        <pc:picChg chg="add mod">
          <ac:chgData name="Davide  Viviani - ambiente s.p.a." userId="b91ec2af-0311-47a9-a8fd-f8ee23a51094" providerId="ADAL" clId="{759E2D25-AC3A-4A72-87A9-B7FE7CB3A3DE}" dt="2023-03-04T11:28:28.321" v="654"/>
          <ac:picMkLst>
            <pc:docMk/>
            <pc:sldMk cId="1727778758" sldId="2134808123"/>
            <ac:picMk id="3" creationId="{23912C3C-954A-65F9-6ABA-DCB673C546AE}"/>
          </ac:picMkLst>
        </pc:picChg>
        <pc:picChg chg="add del mod ord">
          <ac:chgData name="Davide  Viviani - ambiente s.p.a." userId="b91ec2af-0311-47a9-a8fd-f8ee23a51094" providerId="ADAL" clId="{759E2D25-AC3A-4A72-87A9-B7FE7CB3A3DE}" dt="2023-03-05T14:20:41.791" v="807" actId="478"/>
          <ac:picMkLst>
            <pc:docMk/>
            <pc:sldMk cId="1727778758" sldId="2134808123"/>
            <ac:picMk id="4" creationId="{2D7AE188-7EE4-86E8-ECB3-B9DE376637A6}"/>
          </ac:picMkLst>
        </pc:picChg>
        <pc:picChg chg="add del mod ord">
          <ac:chgData name="Davide  Viviani - ambiente s.p.a." userId="b91ec2af-0311-47a9-a8fd-f8ee23a51094" providerId="ADAL" clId="{759E2D25-AC3A-4A72-87A9-B7FE7CB3A3DE}" dt="2023-03-05T14:20:42.448" v="808" actId="478"/>
          <ac:picMkLst>
            <pc:docMk/>
            <pc:sldMk cId="1727778758" sldId="2134808123"/>
            <ac:picMk id="6" creationId="{53AA13DD-E724-8670-DEFC-7A75D9576E17}"/>
          </ac:picMkLst>
        </pc:picChg>
        <pc:picChg chg="add mod ord">
          <ac:chgData name="Davide  Viviani - ambiente s.p.a." userId="b91ec2af-0311-47a9-a8fd-f8ee23a51094" providerId="ADAL" clId="{759E2D25-AC3A-4A72-87A9-B7FE7CB3A3DE}" dt="2023-03-05T14:20:45.960" v="810" actId="167"/>
          <ac:picMkLst>
            <pc:docMk/>
            <pc:sldMk cId="1727778758" sldId="2134808123"/>
            <ac:picMk id="7" creationId="{AB037321-22B8-AD39-A6F3-28D385627659}"/>
          </ac:picMkLst>
        </pc:picChg>
        <pc:picChg chg="del">
          <ac:chgData name="Davide  Viviani - ambiente s.p.a." userId="b91ec2af-0311-47a9-a8fd-f8ee23a51094" providerId="ADAL" clId="{759E2D25-AC3A-4A72-87A9-B7FE7CB3A3DE}" dt="2023-03-04T11:28:27.106" v="653" actId="478"/>
          <ac:picMkLst>
            <pc:docMk/>
            <pc:sldMk cId="1727778758" sldId="2134808123"/>
            <ac:picMk id="19" creationId="{0879EE32-591F-49BF-BB63-8DB003C4B816}"/>
          </ac:picMkLst>
        </pc:picChg>
        <pc:picChg chg="mod">
          <ac:chgData name="Davide  Viviani - ambiente s.p.a." userId="b91ec2af-0311-47a9-a8fd-f8ee23a51094" providerId="ADAL" clId="{759E2D25-AC3A-4A72-87A9-B7FE7CB3A3DE}" dt="2023-03-04T11:28:55.028" v="659" actId="1440"/>
          <ac:picMkLst>
            <pc:docMk/>
            <pc:sldMk cId="1727778758" sldId="2134808123"/>
            <ac:picMk id="20" creationId="{E2C4E919-A9F2-4155-AC3D-027B9855F7FE}"/>
          </ac:picMkLst>
        </pc:picChg>
      </pc:sldChg>
      <pc:sldChg chg="addSp modSp mod">
        <pc:chgData name="Davide  Viviani - ambiente s.p.a." userId="b91ec2af-0311-47a9-a8fd-f8ee23a51094" providerId="ADAL" clId="{759E2D25-AC3A-4A72-87A9-B7FE7CB3A3DE}" dt="2023-03-05T14:34:38.504" v="1116" actId="1037"/>
        <pc:sldMkLst>
          <pc:docMk/>
          <pc:sldMk cId="644613875" sldId="2134808124"/>
        </pc:sldMkLst>
        <pc:spChg chg="mod">
          <ac:chgData name="Davide  Viviani - ambiente s.p.a." userId="b91ec2af-0311-47a9-a8fd-f8ee23a51094" providerId="ADAL" clId="{759E2D25-AC3A-4A72-87A9-B7FE7CB3A3DE}" dt="2023-03-05T14:34:38.504" v="1116" actId="1037"/>
          <ac:spMkLst>
            <pc:docMk/>
            <pc:sldMk cId="644613875" sldId="2134808124"/>
            <ac:spMk id="34" creationId="{456D1E6D-1A28-4B77-937C-FB0C0264CF9C}"/>
          </ac:spMkLst>
        </pc:spChg>
        <pc:picChg chg="add mod ord">
          <ac:chgData name="Davide  Viviani - ambiente s.p.a." userId="b91ec2af-0311-47a9-a8fd-f8ee23a51094" providerId="ADAL" clId="{759E2D25-AC3A-4A72-87A9-B7FE7CB3A3DE}" dt="2023-03-05T14:33:47.660" v="1092" actId="167"/>
          <ac:picMkLst>
            <pc:docMk/>
            <pc:sldMk cId="644613875" sldId="2134808124"/>
            <ac:picMk id="2" creationId="{0BD707FB-305B-9529-E1B8-3DF1BEC7A56C}"/>
          </ac:picMkLst>
        </pc:picChg>
        <pc:picChg chg="mod">
          <ac:chgData name="Davide  Viviani - ambiente s.p.a." userId="b91ec2af-0311-47a9-a8fd-f8ee23a51094" providerId="ADAL" clId="{759E2D25-AC3A-4A72-87A9-B7FE7CB3A3DE}" dt="2023-03-05T14:34:38.504" v="1116" actId="1037"/>
          <ac:picMkLst>
            <pc:docMk/>
            <pc:sldMk cId="644613875" sldId="2134808124"/>
            <ac:picMk id="19" creationId="{0879EE32-591F-49BF-BB63-8DB003C4B816}"/>
          </ac:picMkLst>
        </pc:picChg>
        <pc:picChg chg="mod">
          <ac:chgData name="Davide  Viviani - ambiente s.p.a." userId="b91ec2af-0311-47a9-a8fd-f8ee23a51094" providerId="ADAL" clId="{759E2D25-AC3A-4A72-87A9-B7FE7CB3A3DE}" dt="2023-03-05T14:34:38.504" v="1116" actId="1037"/>
          <ac:picMkLst>
            <pc:docMk/>
            <pc:sldMk cId="644613875" sldId="2134808124"/>
            <ac:picMk id="20" creationId="{E2C4E919-A9F2-4155-AC3D-027B9855F7FE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4:15:56.167" v="3664" actId="478"/>
        <pc:sldMkLst>
          <pc:docMk/>
          <pc:sldMk cId="2206149696" sldId="2134808125"/>
        </pc:sldMkLst>
        <pc:spChg chg="add mod">
          <ac:chgData name="Davide  Viviani - ambiente s.p.a." userId="b91ec2af-0311-47a9-a8fd-f8ee23a51094" providerId="ADAL" clId="{759E2D25-AC3A-4A72-87A9-B7FE7CB3A3DE}" dt="2023-03-06T14:14:27.190" v="3605" actId="113"/>
          <ac:spMkLst>
            <pc:docMk/>
            <pc:sldMk cId="2206149696" sldId="2134808125"/>
            <ac:spMk id="6" creationId="{B55CBB77-72FA-AE21-A9CF-95B738AD2F6A}"/>
          </ac:spMkLst>
        </pc:spChg>
        <pc:spChg chg="add mod">
          <ac:chgData name="Davide  Viviani - ambiente s.p.a." userId="b91ec2af-0311-47a9-a8fd-f8ee23a51094" providerId="ADAL" clId="{759E2D25-AC3A-4A72-87A9-B7FE7CB3A3DE}" dt="2023-03-05T20:08:13.578" v="1492" actId="1076"/>
          <ac:spMkLst>
            <pc:docMk/>
            <pc:sldMk cId="2206149696" sldId="2134808125"/>
            <ac:spMk id="7" creationId="{26E95DA4-142F-2734-5111-13F707B27A13}"/>
          </ac:spMkLst>
        </pc:spChg>
        <pc:spChg chg="add mod">
          <ac:chgData name="Davide  Viviani - ambiente s.p.a." userId="b91ec2af-0311-47a9-a8fd-f8ee23a51094" providerId="ADAL" clId="{759E2D25-AC3A-4A72-87A9-B7FE7CB3A3DE}" dt="2023-03-05T20:09:01.343" v="1530" actId="1076"/>
          <ac:spMkLst>
            <pc:docMk/>
            <pc:sldMk cId="2206149696" sldId="2134808125"/>
            <ac:spMk id="8" creationId="{377DB6DE-A0B4-B2D5-CF49-21EC0B14AA5A}"/>
          </ac:spMkLst>
        </pc:spChg>
        <pc:spChg chg="add mod">
          <ac:chgData name="Davide  Viviani - ambiente s.p.a." userId="b91ec2af-0311-47a9-a8fd-f8ee23a51094" providerId="ADAL" clId="{759E2D25-AC3A-4A72-87A9-B7FE7CB3A3DE}" dt="2023-03-05T20:08:55.155" v="1528" actId="1076"/>
          <ac:spMkLst>
            <pc:docMk/>
            <pc:sldMk cId="2206149696" sldId="2134808125"/>
            <ac:spMk id="9" creationId="{CDF09E78-4B86-BF01-552A-2E7D12004C69}"/>
          </ac:spMkLst>
        </pc:spChg>
        <pc:spChg chg="add mod">
          <ac:chgData name="Davide  Viviani - ambiente s.p.a." userId="b91ec2af-0311-47a9-a8fd-f8ee23a51094" providerId="ADAL" clId="{759E2D25-AC3A-4A72-87A9-B7FE7CB3A3DE}" dt="2023-03-05T20:10:33.016" v="1551" actId="1076"/>
          <ac:spMkLst>
            <pc:docMk/>
            <pc:sldMk cId="2206149696" sldId="2134808125"/>
            <ac:spMk id="10" creationId="{48D2C088-EE45-475A-D14F-E11C0818043D}"/>
          </ac:spMkLst>
        </pc:spChg>
        <pc:spChg chg="add mod">
          <ac:chgData name="Davide  Viviani - ambiente s.p.a." userId="b91ec2af-0311-47a9-a8fd-f8ee23a51094" providerId="ADAL" clId="{759E2D25-AC3A-4A72-87A9-B7FE7CB3A3DE}" dt="2023-03-06T14:14:23.966" v="3604" actId="113"/>
          <ac:spMkLst>
            <pc:docMk/>
            <pc:sldMk cId="2206149696" sldId="2134808125"/>
            <ac:spMk id="11" creationId="{F31D2C4E-F8B8-C1CC-CC48-44F002EB37AE}"/>
          </ac:spMkLst>
        </pc:spChg>
        <pc:spChg chg="add mod">
          <ac:chgData name="Davide  Viviani - ambiente s.p.a." userId="b91ec2af-0311-47a9-a8fd-f8ee23a51094" providerId="ADAL" clId="{759E2D25-AC3A-4A72-87A9-B7FE7CB3A3DE}" dt="2023-03-06T14:14:51.260" v="3624" actId="1037"/>
          <ac:spMkLst>
            <pc:docMk/>
            <pc:sldMk cId="2206149696" sldId="2134808125"/>
            <ac:spMk id="12" creationId="{7A0EA825-32FD-1C6C-FCAF-71D5FEC3E472}"/>
          </ac:spMkLst>
        </pc:spChg>
        <pc:spChg chg="add mod">
          <ac:chgData name="Davide  Viviani - ambiente s.p.a." userId="b91ec2af-0311-47a9-a8fd-f8ee23a51094" providerId="ADAL" clId="{759E2D25-AC3A-4A72-87A9-B7FE7CB3A3DE}" dt="2023-03-06T14:15:27.454" v="3642" actId="20577"/>
          <ac:spMkLst>
            <pc:docMk/>
            <pc:sldMk cId="2206149696" sldId="2134808125"/>
            <ac:spMk id="13" creationId="{3279D662-87C3-F3F5-8CFE-F316B99F767A}"/>
          </ac:spMkLst>
        </pc:spChg>
        <pc:spChg chg="add mod">
          <ac:chgData name="Davide  Viviani - ambiente s.p.a." userId="b91ec2af-0311-47a9-a8fd-f8ee23a51094" providerId="ADAL" clId="{759E2D25-AC3A-4A72-87A9-B7FE7CB3A3DE}" dt="2023-03-06T14:15:38.573" v="3652" actId="20577"/>
          <ac:spMkLst>
            <pc:docMk/>
            <pc:sldMk cId="2206149696" sldId="2134808125"/>
            <ac:spMk id="14" creationId="{B95333D1-EABA-5CA7-EBD3-3E028E8B915F}"/>
          </ac:spMkLst>
        </pc:spChg>
        <pc:spChg chg="add mod">
          <ac:chgData name="Davide  Viviani - ambiente s.p.a." userId="b91ec2af-0311-47a9-a8fd-f8ee23a51094" providerId="ADAL" clId="{759E2D25-AC3A-4A72-87A9-B7FE7CB3A3DE}" dt="2023-03-06T14:15:53.396" v="3663" actId="1076"/>
          <ac:spMkLst>
            <pc:docMk/>
            <pc:sldMk cId="2206149696" sldId="2134808125"/>
            <ac:spMk id="15" creationId="{2E5BCBE8-C698-EDFD-7DED-E43FCFEB3232}"/>
          </ac:spMkLst>
        </pc:spChg>
        <pc:grpChg chg="add del mod ord">
          <ac:chgData name="Davide  Viviani - ambiente s.p.a." userId="b91ec2af-0311-47a9-a8fd-f8ee23a51094" providerId="ADAL" clId="{759E2D25-AC3A-4A72-87A9-B7FE7CB3A3DE}" dt="2023-03-05T20:05:55.962" v="1349" actId="165"/>
          <ac:grpSpMkLst>
            <pc:docMk/>
            <pc:sldMk cId="2206149696" sldId="2134808125"/>
            <ac:grpSpMk id="6" creationId="{0C4B6E4C-7046-33AE-164E-141229307F30}"/>
          </ac:grpSpMkLst>
        </pc:grpChg>
        <pc:graphicFrameChg chg="mod modGraphic">
          <ac:chgData name="Davide  Viviani - ambiente s.p.a." userId="b91ec2af-0311-47a9-a8fd-f8ee23a51094" providerId="ADAL" clId="{759E2D25-AC3A-4A72-87A9-B7FE7CB3A3DE}" dt="2023-03-05T21:01:54.544" v="1724" actId="1035"/>
          <ac:graphicFrameMkLst>
            <pc:docMk/>
            <pc:sldMk cId="2206149696" sldId="2134808125"/>
            <ac:graphicFrameMk id="56" creationId="{A2E35B67-2D6A-48C9-B119-763BBB61FC08}"/>
          </ac:graphicFrameMkLst>
        </pc:graphicFrameChg>
        <pc:picChg chg="add mod ord">
          <ac:chgData name="Davide  Viviani - ambiente s.p.a." userId="b91ec2af-0311-47a9-a8fd-f8ee23a51094" providerId="ADAL" clId="{759E2D25-AC3A-4A72-87A9-B7FE7CB3A3DE}" dt="2023-03-05T21:01:45.130" v="1706" actId="167"/>
          <ac:picMkLst>
            <pc:docMk/>
            <pc:sldMk cId="2206149696" sldId="2134808125"/>
            <ac:picMk id="2" creationId="{1D830D1F-EC6D-9F43-2C6D-AACE7C9A2807}"/>
          </ac:picMkLst>
        </pc:picChg>
        <pc:picChg chg="add mod ord topLvl modCrop">
          <ac:chgData name="Davide  Viviani - ambiente s.p.a." userId="b91ec2af-0311-47a9-a8fd-f8ee23a51094" providerId="ADAL" clId="{759E2D25-AC3A-4A72-87A9-B7FE7CB3A3DE}" dt="2023-03-06T14:14:55.713" v="3627" actId="1076"/>
          <ac:picMkLst>
            <pc:docMk/>
            <pc:sldMk cId="2206149696" sldId="2134808125"/>
            <ac:picMk id="3" creationId="{EBA82FD8-74D1-5DFB-6161-77E5C146931D}"/>
          </ac:picMkLst>
        </pc:picChg>
        <pc:picChg chg="add mod topLvl">
          <ac:chgData name="Davide  Viviani - ambiente s.p.a." userId="b91ec2af-0311-47a9-a8fd-f8ee23a51094" providerId="ADAL" clId="{759E2D25-AC3A-4A72-87A9-B7FE7CB3A3DE}" dt="2023-03-05T20:05:55.962" v="1349" actId="165"/>
          <ac:picMkLst>
            <pc:docMk/>
            <pc:sldMk cId="2206149696" sldId="2134808125"/>
            <ac:picMk id="4" creationId="{84DB9BCE-167B-7422-00D3-66A043CAD8D1}"/>
          </ac:picMkLst>
        </pc:picChg>
        <pc:picChg chg="add mod topLvl">
          <ac:chgData name="Davide  Viviani - ambiente s.p.a." userId="b91ec2af-0311-47a9-a8fd-f8ee23a51094" providerId="ADAL" clId="{759E2D25-AC3A-4A72-87A9-B7FE7CB3A3DE}" dt="2023-03-05T20:05:55.962" v="1349" actId="165"/>
          <ac:picMkLst>
            <pc:docMk/>
            <pc:sldMk cId="2206149696" sldId="2134808125"/>
            <ac:picMk id="5" creationId="{F8537D4C-9203-B6FF-8F7A-451D1E96C257}"/>
          </ac:picMkLst>
        </pc:picChg>
        <pc:picChg chg="del mod ord">
          <ac:chgData name="Davide  Viviani - ambiente s.p.a." userId="b91ec2af-0311-47a9-a8fd-f8ee23a51094" providerId="ADAL" clId="{759E2D25-AC3A-4A72-87A9-B7FE7CB3A3DE}" dt="2023-03-06T14:15:56.167" v="3664" actId="478"/>
          <ac:picMkLst>
            <pc:docMk/>
            <pc:sldMk cId="2206149696" sldId="2134808125"/>
            <ac:picMk id="58" creationId="{B1D2F7DB-D90E-4314-9BA5-A4BB130BA0BB}"/>
          </ac:picMkLst>
        </pc:picChg>
        <pc:picChg chg="add del mod ord">
          <ac:chgData name="Davide  Viviani - ambiente s.p.a." userId="b91ec2af-0311-47a9-a8fd-f8ee23a51094" providerId="ADAL" clId="{759E2D25-AC3A-4A72-87A9-B7FE7CB3A3DE}" dt="2023-03-05T21:01:48.640" v="1707" actId="1076"/>
          <ac:picMkLst>
            <pc:docMk/>
            <pc:sldMk cId="2206149696" sldId="2134808125"/>
            <ac:picMk id="63" creationId="{769C426A-AD88-406E-A937-2F5014F949DA}"/>
          </ac:picMkLst>
        </pc:picChg>
        <pc:picChg chg="del">
          <ac:chgData name="Davide  Viviani - ambiente s.p.a." userId="b91ec2af-0311-47a9-a8fd-f8ee23a51094" providerId="ADAL" clId="{759E2D25-AC3A-4A72-87A9-B7FE7CB3A3DE}" dt="2023-03-05T20:03:05.826" v="1309" actId="478"/>
          <ac:picMkLst>
            <pc:docMk/>
            <pc:sldMk cId="2206149696" sldId="2134808125"/>
            <ac:picMk id="1028" creationId="{B4FB2409-CE99-402B-8015-CE7AF333E2DF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5T21:00:31.955" v="1588" actId="14861"/>
        <pc:sldMkLst>
          <pc:docMk/>
          <pc:sldMk cId="1287608827" sldId="2134808126"/>
        </pc:sldMkLst>
        <pc:spChg chg="mod">
          <ac:chgData name="Davide  Viviani - ambiente s.p.a." userId="b91ec2af-0311-47a9-a8fd-f8ee23a51094" providerId="ADAL" clId="{759E2D25-AC3A-4A72-87A9-B7FE7CB3A3DE}" dt="2023-03-05T14:45:26.660" v="1127" actId="1076"/>
          <ac:spMkLst>
            <pc:docMk/>
            <pc:sldMk cId="1287608827" sldId="2134808126"/>
            <ac:spMk id="2" creationId="{ED4F9988-4A26-4351-A633-6BE40A64399B}"/>
          </ac:spMkLst>
        </pc:spChg>
        <pc:spChg chg="add mod ord">
          <ac:chgData name="Davide  Viviani - ambiente s.p.a." userId="b91ec2af-0311-47a9-a8fd-f8ee23a51094" providerId="ADAL" clId="{759E2D25-AC3A-4A72-87A9-B7FE7CB3A3DE}" dt="2023-03-05T21:00:07.499" v="1586" actId="14100"/>
          <ac:spMkLst>
            <pc:docMk/>
            <pc:sldMk cId="1287608827" sldId="2134808126"/>
            <ac:spMk id="4" creationId="{D203E73F-439E-1297-A9B3-BF5982F78AE1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19" creationId="{F76D0828-EED0-42F6-BC68-2ED060547EC4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20" creationId="{BE82C31F-63AE-455A-B437-3F6A9287542A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22" creationId="{FB3E0BB4-2DFF-49BD-AD40-B733EB8D0048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23" creationId="{8F7DB261-081C-4A3B-BACB-9711C9F16D5E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62" creationId="{03161858-4DAB-4CE2-B2CA-6C16D0FE2834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64" creationId="{A34F7691-6A65-4576-8C9D-52D796F5E165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73" creationId="{560C0390-1246-42AF-B672-A981DE17A52F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78" creationId="{DE4B4F3D-A65D-4DB9-B594-F2D9C6A2720A}"/>
          </ac:spMkLst>
        </pc:spChg>
        <pc:spChg chg="mod">
          <ac:chgData name="Davide  Viviani - ambiente s.p.a." userId="b91ec2af-0311-47a9-a8fd-f8ee23a51094" providerId="ADAL" clId="{759E2D25-AC3A-4A72-87A9-B7FE7CB3A3DE}" dt="2023-03-05T20:58:31.049" v="1576" actId="1036"/>
          <ac:spMkLst>
            <pc:docMk/>
            <pc:sldMk cId="1287608827" sldId="2134808126"/>
            <ac:spMk id="79" creationId="{A56111EA-8DF2-46E6-96CD-636A25104D68}"/>
          </ac:spMkLst>
        </pc:spChg>
        <pc:picChg chg="add mod ord">
          <ac:chgData name="Davide  Viviani - ambiente s.p.a." userId="b91ec2af-0311-47a9-a8fd-f8ee23a51094" providerId="ADAL" clId="{759E2D25-AC3A-4A72-87A9-B7FE7CB3A3DE}" dt="2023-03-05T20:58:46.593" v="1579" actId="167"/>
          <ac:picMkLst>
            <pc:docMk/>
            <pc:sldMk cId="1287608827" sldId="2134808126"/>
            <ac:picMk id="2" creationId="{E4BE6415-47BD-998C-DEAE-52E0B5337AB1}"/>
          </ac:picMkLst>
        </pc:picChg>
        <pc:picChg chg="mod">
          <ac:chgData name="Davide  Viviani - ambiente s.p.a." userId="b91ec2af-0311-47a9-a8fd-f8ee23a51094" providerId="ADAL" clId="{759E2D25-AC3A-4A72-87A9-B7FE7CB3A3DE}" dt="2023-03-05T20:58:31.049" v="1576" actId="1036"/>
          <ac:picMkLst>
            <pc:docMk/>
            <pc:sldMk cId="1287608827" sldId="2134808126"/>
            <ac:picMk id="3" creationId="{ED0B3778-958D-145B-6723-D1459DBA3291}"/>
          </ac:picMkLst>
        </pc:picChg>
        <pc:picChg chg="add mod">
          <ac:chgData name="Davide  Viviani - ambiente s.p.a." userId="b91ec2af-0311-47a9-a8fd-f8ee23a51094" providerId="ADAL" clId="{759E2D25-AC3A-4A72-87A9-B7FE7CB3A3DE}" dt="2023-03-05T14:45:35.508" v="1130" actId="1076"/>
          <ac:picMkLst>
            <pc:docMk/>
            <pc:sldMk cId="1287608827" sldId="2134808126"/>
            <ac:picMk id="4" creationId="{F77356B5-20EE-BAB1-FDF9-62B122C12BA7}"/>
          </ac:picMkLst>
        </pc:picChg>
        <pc:picChg chg="add mod ord">
          <ac:chgData name="Davide  Viviani - ambiente s.p.a." userId="b91ec2af-0311-47a9-a8fd-f8ee23a51094" providerId="ADAL" clId="{759E2D25-AC3A-4A72-87A9-B7FE7CB3A3DE}" dt="2023-03-05T14:45:22.453" v="1126" actId="167"/>
          <ac:picMkLst>
            <pc:docMk/>
            <pc:sldMk cId="1287608827" sldId="2134808126"/>
            <ac:picMk id="5" creationId="{7A83AE0E-A4CA-A397-E30A-ADB31F2C74D2}"/>
          </ac:picMkLst>
        </pc:picChg>
        <pc:picChg chg="mod">
          <ac:chgData name="Davide  Viviani - ambiente s.p.a." userId="b91ec2af-0311-47a9-a8fd-f8ee23a51094" providerId="ADAL" clId="{759E2D25-AC3A-4A72-87A9-B7FE7CB3A3DE}" dt="2023-03-05T20:58:31.049" v="1576" actId="1036"/>
          <ac:picMkLst>
            <pc:docMk/>
            <pc:sldMk cId="1287608827" sldId="2134808126"/>
            <ac:picMk id="7" creationId="{94AD7AD3-D74B-76BF-08A8-D1037C440CFD}"/>
          </ac:picMkLst>
        </pc:picChg>
        <pc:picChg chg="mod">
          <ac:chgData name="Davide  Viviani - ambiente s.p.a." userId="b91ec2af-0311-47a9-a8fd-f8ee23a51094" providerId="ADAL" clId="{759E2D25-AC3A-4A72-87A9-B7FE7CB3A3DE}" dt="2023-03-05T20:58:31.049" v="1576" actId="1036"/>
          <ac:picMkLst>
            <pc:docMk/>
            <pc:sldMk cId="1287608827" sldId="2134808126"/>
            <ac:picMk id="9" creationId="{36435D94-05AC-8FB4-68EE-432AB4B46D62}"/>
          </ac:picMkLst>
        </pc:picChg>
        <pc:picChg chg="mod">
          <ac:chgData name="Davide  Viviani - ambiente s.p.a." userId="b91ec2af-0311-47a9-a8fd-f8ee23a51094" providerId="ADAL" clId="{759E2D25-AC3A-4A72-87A9-B7FE7CB3A3DE}" dt="2023-03-05T20:58:31.049" v="1576" actId="1036"/>
          <ac:picMkLst>
            <pc:docMk/>
            <pc:sldMk cId="1287608827" sldId="2134808126"/>
            <ac:picMk id="10" creationId="{9267FB22-A1ED-548F-895D-3F68DC951C62}"/>
          </ac:picMkLst>
        </pc:picChg>
        <pc:picChg chg="mod">
          <ac:chgData name="Davide  Viviani - ambiente s.p.a." userId="b91ec2af-0311-47a9-a8fd-f8ee23a51094" providerId="ADAL" clId="{759E2D25-AC3A-4A72-87A9-B7FE7CB3A3DE}" dt="2023-03-05T20:58:31.049" v="1576" actId="1036"/>
          <ac:picMkLst>
            <pc:docMk/>
            <pc:sldMk cId="1287608827" sldId="2134808126"/>
            <ac:picMk id="11" creationId="{98CB14E8-A182-37E7-D8B3-B6B97A0610DC}"/>
          </ac:picMkLst>
        </pc:picChg>
        <pc:picChg chg="del">
          <ac:chgData name="Davide  Viviani - ambiente s.p.a." userId="b91ec2af-0311-47a9-a8fd-f8ee23a51094" providerId="ADAL" clId="{759E2D25-AC3A-4A72-87A9-B7FE7CB3A3DE}" dt="2023-03-05T14:45:14.093" v="1124" actId="478"/>
          <ac:picMkLst>
            <pc:docMk/>
            <pc:sldMk cId="1287608827" sldId="2134808126"/>
            <ac:picMk id="18" creationId="{A84EB926-75FC-4A7F-80B8-A4FD0356956B}"/>
          </ac:picMkLst>
        </pc:picChg>
        <pc:picChg chg="mod">
          <ac:chgData name="Davide  Viviani - ambiente s.p.a." userId="b91ec2af-0311-47a9-a8fd-f8ee23a51094" providerId="ADAL" clId="{759E2D25-AC3A-4A72-87A9-B7FE7CB3A3DE}" dt="2023-03-05T21:00:31.955" v="1588" actId="14861"/>
          <ac:picMkLst>
            <pc:docMk/>
            <pc:sldMk cId="1287608827" sldId="2134808126"/>
            <ac:picMk id="21" creationId="{59954B6C-8530-49BB-848E-2D35D3881CAF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08:35.937" v="2074"/>
        <pc:sldMkLst>
          <pc:docMk/>
          <pc:sldMk cId="406532334" sldId="2134808128"/>
        </pc:sldMkLst>
        <pc:spChg chg="add del mod">
          <ac:chgData name="Davide  Viviani - ambiente s.p.a." userId="b91ec2af-0311-47a9-a8fd-f8ee23a51094" providerId="ADAL" clId="{759E2D25-AC3A-4A72-87A9-B7FE7CB3A3DE}" dt="2023-03-06T10:03:01.221" v="1951" actId="478"/>
          <ac:spMkLst>
            <pc:docMk/>
            <pc:sldMk cId="406532334" sldId="2134808128"/>
            <ac:spMk id="9" creationId="{65AE23D1-D191-C2DA-0423-DA500C240E8E}"/>
          </ac:spMkLst>
        </pc:spChg>
        <pc:spChg chg="add mod ord">
          <ac:chgData name="Davide  Viviani - ambiente s.p.a." userId="b91ec2af-0311-47a9-a8fd-f8ee23a51094" providerId="ADAL" clId="{759E2D25-AC3A-4A72-87A9-B7FE7CB3A3DE}" dt="2023-03-06T10:03:50.207" v="1985" actId="1076"/>
          <ac:spMkLst>
            <pc:docMk/>
            <pc:sldMk cId="406532334" sldId="2134808128"/>
            <ac:spMk id="10" creationId="{6D3BF3A8-CC52-5111-F826-24ED8013F0A0}"/>
          </ac:spMkLst>
        </pc:spChg>
        <pc:spChg chg="mod">
          <ac:chgData name="Davide  Viviani - ambiente s.p.a." userId="b91ec2af-0311-47a9-a8fd-f8ee23a51094" providerId="ADAL" clId="{759E2D25-AC3A-4A72-87A9-B7FE7CB3A3DE}" dt="2023-03-06T10:06:58.270" v="2034"/>
          <ac:spMkLst>
            <pc:docMk/>
            <pc:sldMk cId="406532334" sldId="2134808128"/>
            <ac:spMk id="14" creationId="{0859163F-1621-AC76-612F-47D405CF85AE}"/>
          </ac:spMkLst>
        </pc:spChg>
        <pc:spChg chg="mod">
          <ac:chgData name="Davide  Viviani - ambiente s.p.a." userId="b91ec2af-0311-47a9-a8fd-f8ee23a51094" providerId="ADAL" clId="{759E2D25-AC3A-4A72-87A9-B7FE7CB3A3DE}" dt="2023-03-06T10:06:58.270" v="2034"/>
          <ac:spMkLst>
            <pc:docMk/>
            <pc:sldMk cId="406532334" sldId="2134808128"/>
            <ac:spMk id="15" creationId="{B09FDA32-BD13-CBF3-0458-527ABF773D37}"/>
          </ac:spMkLst>
        </pc:spChg>
        <pc:spChg chg="add mod">
          <ac:chgData name="Davide  Viviani - ambiente s.p.a." userId="b91ec2af-0311-47a9-a8fd-f8ee23a51094" providerId="ADAL" clId="{759E2D25-AC3A-4A72-87A9-B7FE7CB3A3DE}" dt="2023-03-06T10:08:35.937" v="2074"/>
          <ac:spMkLst>
            <pc:docMk/>
            <pc:sldMk cId="406532334" sldId="2134808128"/>
            <ac:spMk id="16" creationId="{4A6F2590-3D02-2391-8FA8-2F21A7EBBF10}"/>
          </ac:spMkLst>
        </pc:spChg>
        <pc:spChg chg="add mod">
          <ac:chgData name="Davide  Viviani - ambiente s.p.a." userId="b91ec2af-0311-47a9-a8fd-f8ee23a51094" providerId="ADAL" clId="{759E2D25-AC3A-4A72-87A9-B7FE7CB3A3DE}" dt="2023-03-06T10:08:35.937" v="2074"/>
          <ac:spMkLst>
            <pc:docMk/>
            <pc:sldMk cId="406532334" sldId="2134808128"/>
            <ac:spMk id="17" creationId="{AC78D8E2-D031-1AEA-2B76-18832C377167}"/>
          </ac:spMkLst>
        </pc:spChg>
        <pc:spChg chg="add del mod">
          <ac:chgData name="Davide  Viviani - ambiente s.p.a." userId="b91ec2af-0311-47a9-a8fd-f8ee23a51094" providerId="ADAL" clId="{759E2D25-AC3A-4A72-87A9-B7FE7CB3A3DE}" dt="2023-03-06T09:59:30.148" v="1937" actId="478"/>
          <ac:spMkLst>
            <pc:docMk/>
            <pc:sldMk cId="406532334" sldId="2134808128"/>
            <ac:spMk id="49" creationId="{DCB113B3-826D-4CFE-9ECF-52779D00003A}"/>
          </ac:spMkLst>
        </pc:spChg>
        <pc:spChg chg="del mod">
          <ac:chgData name="Davide  Viviani - ambiente s.p.a." userId="b91ec2af-0311-47a9-a8fd-f8ee23a51094" providerId="ADAL" clId="{759E2D25-AC3A-4A72-87A9-B7FE7CB3A3DE}" dt="2023-03-06T09:59:24.600" v="1927" actId="478"/>
          <ac:spMkLst>
            <pc:docMk/>
            <pc:sldMk cId="406532334" sldId="2134808128"/>
            <ac:spMk id="51" creationId="{50B1681F-FF1B-42F8-9E9D-06BE91AC7293}"/>
          </ac:spMkLst>
        </pc:spChg>
        <pc:spChg chg="mod">
          <ac:chgData name="Davide  Viviani - ambiente s.p.a." userId="b91ec2af-0311-47a9-a8fd-f8ee23a51094" providerId="ADAL" clId="{759E2D25-AC3A-4A72-87A9-B7FE7CB3A3DE}" dt="2023-03-06T10:04:51.876" v="2002" actId="207"/>
          <ac:spMkLst>
            <pc:docMk/>
            <pc:sldMk cId="406532334" sldId="2134808128"/>
            <ac:spMk id="57" creationId="{2FD4B830-D84D-401D-A03E-EF5BCF7BCDC8}"/>
          </ac:spMkLst>
        </pc:spChg>
        <pc:grpChg chg="del mod ord">
          <ac:chgData name="Davide  Viviani - ambiente s.p.a." userId="b91ec2af-0311-47a9-a8fd-f8ee23a51094" providerId="ADAL" clId="{759E2D25-AC3A-4A72-87A9-B7FE7CB3A3DE}" dt="2023-03-06T09:59:31.912" v="1938" actId="478"/>
          <ac:grpSpMkLst>
            <pc:docMk/>
            <pc:sldMk cId="406532334" sldId="2134808128"/>
            <ac:grpSpMk id="5" creationId="{AB0716B1-2A48-40AC-A64B-61D7AE5C9F79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0:06:57.561" v="2033" actId="478"/>
          <ac:grpSpMkLst>
            <pc:docMk/>
            <pc:sldMk cId="406532334" sldId="2134808128"/>
            <ac:grpSpMk id="11" creationId="{062247B6-C11A-CD79-0CB8-7FDA52AA5926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0:08:35.480" v="2073" actId="478"/>
          <ac:grpSpMkLst>
            <pc:docMk/>
            <pc:sldMk cId="406532334" sldId="2134808128"/>
            <ac:grpSpMk id="13" creationId="{C78514FD-E93F-9829-E2E5-39F082A9E91B}"/>
          </ac:grpSpMkLst>
        </pc:grpChg>
        <pc:graphicFrameChg chg="mod modGraphic">
          <ac:chgData name="Davide  Viviani - ambiente s.p.a." userId="b91ec2af-0311-47a9-a8fd-f8ee23a51094" providerId="ADAL" clId="{759E2D25-AC3A-4A72-87A9-B7FE7CB3A3DE}" dt="2023-03-06T10:04:02.532" v="1990" actId="1076"/>
          <ac:graphicFrameMkLst>
            <pc:docMk/>
            <pc:sldMk cId="406532334" sldId="2134808128"/>
            <ac:graphicFrameMk id="2" creationId="{DEAE90E1-E10E-9CBF-AA5C-EF580C5431BA}"/>
          </ac:graphicFrameMkLst>
        </pc:graphicFrameChg>
        <pc:graphicFrameChg chg="add mod">
          <ac:chgData name="Davide  Viviani - ambiente s.p.a." userId="b91ec2af-0311-47a9-a8fd-f8ee23a51094" providerId="ADAL" clId="{759E2D25-AC3A-4A72-87A9-B7FE7CB3A3DE}" dt="2023-03-06T10:03:57.048" v="1989" actId="571"/>
          <ac:graphicFrameMkLst>
            <pc:docMk/>
            <pc:sldMk cId="406532334" sldId="2134808128"/>
            <ac:graphicFrameMk id="12" creationId="{D5202755-C125-423C-A026-D4BC0632155C}"/>
          </ac:graphicFrameMkLst>
        </pc:graphicFrameChg>
        <pc:picChg chg="mod">
          <ac:chgData name="Davide  Viviani - ambiente s.p.a." userId="b91ec2af-0311-47a9-a8fd-f8ee23a51094" providerId="ADAL" clId="{759E2D25-AC3A-4A72-87A9-B7FE7CB3A3DE}" dt="2023-03-06T10:04:02.532" v="1990" actId="1076"/>
          <ac:picMkLst>
            <pc:docMk/>
            <pc:sldMk cId="406532334" sldId="2134808128"/>
            <ac:picMk id="6" creationId="{673C041F-2026-A019-F3B5-E4A1B2FA3752}"/>
          </ac:picMkLst>
        </pc:picChg>
        <pc:picChg chg="add mod ord">
          <ac:chgData name="Davide  Viviani - ambiente s.p.a." userId="b91ec2af-0311-47a9-a8fd-f8ee23a51094" providerId="ADAL" clId="{759E2D25-AC3A-4A72-87A9-B7FE7CB3A3DE}" dt="2023-03-06T10:02:17.417" v="1945" actId="167"/>
          <ac:picMkLst>
            <pc:docMk/>
            <pc:sldMk cId="406532334" sldId="2134808128"/>
            <ac:picMk id="7" creationId="{8906A4C7-A3ED-D999-7042-C1187576A940}"/>
          </ac:picMkLst>
        </pc:picChg>
        <pc:picChg chg="add del mod">
          <ac:chgData name="Davide  Viviani - ambiente s.p.a." userId="b91ec2af-0311-47a9-a8fd-f8ee23a51094" providerId="ADAL" clId="{759E2D25-AC3A-4A72-87A9-B7FE7CB3A3DE}" dt="2023-03-05T21:03:29.283" v="1767" actId="478"/>
          <ac:picMkLst>
            <pc:docMk/>
            <pc:sldMk cId="406532334" sldId="2134808128"/>
            <ac:picMk id="8" creationId="{3ECE6F25-6FC5-2E8A-BEDE-77CE90782853}"/>
          </ac:picMkLst>
        </pc:picChg>
        <pc:picChg chg="add mod">
          <ac:chgData name="Davide  Viviani - ambiente s.p.a." userId="b91ec2af-0311-47a9-a8fd-f8ee23a51094" providerId="ADAL" clId="{759E2D25-AC3A-4A72-87A9-B7FE7CB3A3DE}" dt="2023-03-06T10:04:05" v="1996" actId="1035"/>
          <ac:picMkLst>
            <pc:docMk/>
            <pc:sldMk cId="406532334" sldId="2134808128"/>
            <ac:picMk id="8" creationId="{99550405-9F18-4FEB-D556-96C746C1952F}"/>
          </ac:picMkLst>
        </pc:picChg>
      </pc:sldChg>
      <pc:sldChg chg="addSp delSp modSp mod modAnim">
        <pc:chgData name="Davide  Viviani - ambiente s.p.a." userId="b91ec2af-0311-47a9-a8fd-f8ee23a51094" providerId="ADAL" clId="{759E2D25-AC3A-4A72-87A9-B7FE7CB3A3DE}" dt="2023-03-06T14:00:53.361" v="3529"/>
        <pc:sldMkLst>
          <pc:docMk/>
          <pc:sldMk cId="1398482324" sldId="2134808133"/>
        </pc:sldMkLst>
        <pc:spChg chg="mod">
          <ac:chgData name="Davide  Viviani - ambiente s.p.a." userId="b91ec2af-0311-47a9-a8fd-f8ee23a51094" providerId="ADAL" clId="{759E2D25-AC3A-4A72-87A9-B7FE7CB3A3DE}" dt="2023-03-06T13:59:02.253" v="3479" actId="164"/>
          <ac:spMkLst>
            <pc:docMk/>
            <pc:sldMk cId="1398482324" sldId="2134808133"/>
            <ac:spMk id="4" creationId="{28481478-0AAA-4A76-A93E-385551C5B810}"/>
          </ac:spMkLst>
        </pc:spChg>
        <pc:spChg chg="mod">
          <ac:chgData name="Davide  Viviani - ambiente s.p.a." userId="b91ec2af-0311-47a9-a8fd-f8ee23a51094" providerId="ADAL" clId="{759E2D25-AC3A-4A72-87A9-B7FE7CB3A3DE}" dt="2023-03-06T13:57:41.079" v="3469" actId="1076"/>
          <ac:spMkLst>
            <pc:docMk/>
            <pc:sldMk cId="1398482324" sldId="2134808133"/>
            <ac:spMk id="6" creationId="{2C436FEF-0A33-4022-AA17-29F2CA6C9DB6}"/>
          </ac:spMkLst>
        </pc:spChg>
        <pc:spChg chg="mod">
          <ac:chgData name="Davide  Viviani - ambiente s.p.a." userId="b91ec2af-0311-47a9-a8fd-f8ee23a51094" providerId="ADAL" clId="{759E2D25-AC3A-4A72-87A9-B7FE7CB3A3DE}" dt="2023-03-06T13:57:41.079" v="3469" actId="1076"/>
          <ac:spMkLst>
            <pc:docMk/>
            <pc:sldMk cId="1398482324" sldId="2134808133"/>
            <ac:spMk id="7" creationId="{9CB18F09-21F8-4A77-94A6-273E132DD6E6}"/>
          </ac:spMkLst>
        </pc:spChg>
        <pc:spChg chg="mod topLvl">
          <ac:chgData name="Davide  Viviani - ambiente s.p.a." userId="b91ec2af-0311-47a9-a8fd-f8ee23a51094" providerId="ADAL" clId="{759E2D25-AC3A-4A72-87A9-B7FE7CB3A3DE}" dt="2023-03-06T14:00:24.857" v="3511" actId="164"/>
          <ac:spMkLst>
            <pc:docMk/>
            <pc:sldMk cId="1398482324" sldId="2134808133"/>
            <ac:spMk id="9" creationId="{3ED39351-B48D-4DA1-9FB1-AB40E8935ACD}"/>
          </ac:spMkLst>
        </pc:spChg>
        <pc:spChg chg="mod">
          <ac:chgData name="Davide  Viviani - ambiente s.p.a." userId="b91ec2af-0311-47a9-a8fd-f8ee23a51094" providerId="ADAL" clId="{759E2D25-AC3A-4A72-87A9-B7FE7CB3A3DE}" dt="2023-03-06T13:57:41.079" v="3469" actId="1076"/>
          <ac:spMkLst>
            <pc:docMk/>
            <pc:sldMk cId="1398482324" sldId="2134808133"/>
            <ac:spMk id="10" creationId="{19CF4254-84B8-4870-9D98-9F8CFFFDEF67}"/>
          </ac:spMkLst>
        </pc:spChg>
        <pc:spChg chg="mod">
          <ac:chgData name="Davide  Viviani - ambiente s.p.a." userId="b91ec2af-0311-47a9-a8fd-f8ee23a51094" providerId="ADAL" clId="{759E2D25-AC3A-4A72-87A9-B7FE7CB3A3DE}" dt="2023-03-06T13:57:19.770" v="3462" actId="164"/>
          <ac:spMkLst>
            <pc:docMk/>
            <pc:sldMk cId="1398482324" sldId="2134808133"/>
            <ac:spMk id="11" creationId="{47C12267-7098-4BDB-8B39-852E8741E327}"/>
          </ac:spMkLst>
        </pc:spChg>
        <pc:spChg chg="mod">
          <ac:chgData name="Davide  Viviani - ambiente s.p.a." userId="b91ec2af-0311-47a9-a8fd-f8ee23a51094" providerId="ADAL" clId="{759E2D25-AC3A-4A72-87A9-B7FE7CB3A3DE}" dt="2023-03-06T13:57:41.079" v="3469" actId="1076"/>
          <ac:spMkLst>
            <pc:docMk/>
            <pc:sldMk cId="1398482324" sldId="2134808133"/>
            <ac:spMk id="18" creationId="{50590E6A-310B-4B16-9C59-D4D34FAE3EC4}"/>
          </ac:spMkLst>
        </pc:spChg>
        <pc:spChg chg="mod topLvl">
          <ac:chgData name="Davide  Viviani - ambiente s.p.a." userId="b91ec2af-0311-47a9-a8fd-f8ee23a51094" providerId="ADAL" clId="{759E2D25-AC3A-4A72-87A9-B7FE7CB3A3DE}" dt="2023-03-06T14:00:24.857" v="3511" actId="164"/>
          <ac:spMkLst>
            <pc:docMk/>
            <pc:sldMk cId="1398482324" sldId="2134808133"/>
            <ac:spMk id="19" creationId="{E76A09AC-960B-4FF6-9544-9427FB25E304}"/>
          </ac:spMkLst>
        </pc:spChg>
        <pc:spChg chg="mod">
          <ac:chgData name="Davide  Viviani - ambiente s.p.a." userId="b91ec2af-0311-47a9-a8fd-f8ee23a51094" providerId="ADAL" clId="{759E2D25-AC3A-4A72-87A9-B7FE7CB3A3DE}" dt="2023-03-06T13:57:19.770" v="3462" actId="164"/>
          <ac:spMkLst>
            <pc:docMk/>
            <pc:sldMk cId="1398482324" sldId="2134808133"/>
            <ac:spMk id="20" creationId="{3319C86A-AC9A-44DE-819A-D7BBB0B20E0F}"/>
          </ac:spMkLst>
        </pc:spChg>
        <pc:spChg chg="mod topLvl">
          <ac:chgData name="Davide  Viviani - ambiente s.p.a." userId="b91ec2af-0311-47a9-a8fd-f8ee23a51094" providerId="ADAL" clId="{759E2D25-AC3A-4A72-87A9-B7FE7CB3A3DE}" dt="2023-03-06T14:00:24.857" v="3511" actId="164"/>
          <ac:spMkLst>
            <pc:docMk/>
            <pc:sldMk cId="1398482324" sldId="2134808133"/>
            <ac:spMk id="22" creationId="{1B5217DA-CDEA-4846-9917-97F7584B8A82}"/>
          </ac:spMkLst>
        </pc:spChg>
        <pc:spChg chg="mod">
          <ac:chgData name="Davide  Viviani - ambiente s.p.a." userId="b91ec2af-0311-47a9-a8fd-f8ee23a51094" providerId="ADAL" clId="{759E2D25-AC3A-4A72-87A9-B7FE7CB3A3DE}" dt="2023-03-06T13:57:41.079" v="3469" actId="1076"/>
          <ac:spMkLst>
            <pc:docMk/>
            <pc:sldMk cId="1398482324" sldId="2134808133"/>
            <ac:spMk id="23" creationId="{B28394B4-402B-4FCB-A90C-A5BA246B08C8}"/>
          </ac:spMkLst>
        </pc:spChg>
        <pc:spChg chg="mod topLvl">
          <ac:chgData name="Davide  Viviani - ambiente s.p.a." userId="b91ec2af-0311-47a9-a8fd-f8ee23a51094" providerId="ADAL" clId="{759E2D25-AC3A-4A72-87A9-B7FE7CB3A3DE}" dt="2023-03-06T14:00:24.857" v="3511" actId="164"/>
          <ac:spMkLst>
            <pc:docMk/>
            <pc:sldMk cId="1398482324" sldId="2134808133"/>
            <ac:spMk id="25" creationId="{6F23D6A3-36FD-47E3-8FF3-305C0947CDF2}"/>
          </ac:spMkLst>
        </pc:spChg>
        <pc:spChg chg="mod">
          <ac:chgData name="Davide  Viviani - ambiente s.p.a." userId="b91ec2af-0311-47a9-a8fd-f8ee23a51094" providerId="ADAL" clId="{759E2D25-AC3A-4A72-87A9-B7FE7CB3A3DE}" dt="2023-03-06T13:57:19.770" v="3462" actId="164"/>
          <ac:spMkLst>
            <pc:docMk/>
            <pc:sldMk cId="1398482324" sldId="2134808133"/>
            <ac:spMk id="27" creationId="{C6872404-A939-40DC-90A4-3430AF871EB4}"/>
          </ac:spMkLst>
        </pc:spChg>
        <pc:spChg chg="mod">
          <ac:chgData name="Davide  Viviani - ambiente s.p.a." userId="b91ec2af-0311-47a9-a8fd-f8ee23a51094" providerId="ADAL" clId="{759E2D25-AC3A-4A72-87A9-B7FE7CB3A3DE}" dt="2023-03-06T13:57:19.770" v="3462" actId="164"/>
          <ac:spMkLst>
            <pc:docMk/>
            <pc:sldMk cId="1398482324" sldId="2134808133"/>
            <ac:spMk id="28" creationId="{92E579E6-A4F9-4FB7-A0C9-552F516C4D4A}"/>
          </ac:spMkLst>
        </pc:spChg>
        <pc:spChg chg="mod">
          <ac:chgData name="Davide  Viviani - ambiente s.p.a." userId="b91ec2af-0311-47a9-a8fd-f8ee23a51094" providerId="ADAL" clId="{759E2D25-AC3A-4A72-87A9-B7FE7CB3A3DE}" dt="2023-03-06T13:58:32.400" v="3476" actId="1076"/>
          <ac:spMkLst>
            <pc:docMk/>
            <pc:sldMk cId="1398482324" sldId="2134808133"/>
            <ac:spMk id="29" creationId="{C9FAFF8E-ED5E-4A79-ADD9-51E4A807EEF4}"/>
          </ac:spMkLst>
        </pc:spChg>
        <pc:spChg chg="mod topLvl">
          <ac:chgData name="Davide  Viviani - ambiente s.p.a." userId="b91ec2af-0311-47a9-a8fd-f8ee23a51094" providerId="ADAL" clId="{759E2D25-AC3A-4A72-87A9-B7FE7CB3A3DE}" dt="2023-03-06T14:00:24.857" v="3511" actId="164"/>
          <ac:spMkLst>
            <pc:docMk/>
            <pc:sldMk cId="1398482324" sldId="2134808133"/>
            <ac:spMk id="36" creationId="{2598ED46-851C-49BF-9ED4-9A24A653C1FC}"/>
          </ac:spMkLst>
        </pc:spChg>
        <pc:spChg chg="mod">
          <ac:chgData name="Davide  Viviani - ambiente s.p.a." userId="b91ec2af-0311-47a9-a8fd-f8ee23a51094" providerId="ADAL" clId="{759E2D25-AC3A-4A72-87A9-B7FE7CB3A3DE}" dt="2023-03-06T13:57:19.770" v="3462" actId="164"/>
          <ac:spMkLst>
            <pc:docMk/>
            <pc:sldMk cId="1398482324" sldId="2134808133"/>
            <ac:spMk id="37" creationId="{9C72BFCA-F4E3-412E-8BF3-20C64B9EAD7A}"/>
          </ac:spMkLst>
        </pc:spChg>
        <pc:grpChg chg="mod">
          <ac:chgData name="Davide  Viviani - ambiente s.p.a." userId="b91ec2af-0311-47a9-a8fd-f8ee23a51094" providerId="ADAL" clId="{759E2D25-AC3A-4A72-87A9-B7FE7CB3A3DE}" dt="2023-03-06T13:57:41.079" v="3469" actId="1076"/>
          <ac:grpSpMkLst>
            <pc:docMk/>
            <pc:sldMk cId="1398482324" sldId="2134808133"/>
            <ac:grpSpMk id="5" creationId="{FCEACB84-CDD2-4CF1-A742-A53AAED5F436}"/>
          </ac:grpSpMkLst>
        </pc:grpChg>
        <pc:grpChg chg="del mod">
          <ac:chgData name="Davide  Viviani - ambiente s.p.a." userId="b91ec2af-0311-47a9-a8fd-f8ee23a51094" providerId="ADAL" clId="{759E2D25-AC3A-4A72-87A9-B7FE7CB3A3DE}" dt="2023-03-06T13:16:19.423" v="3048" actId="478"/>
          <ac:grpSpMkLst>
            <pc:docMk/>
            <pc:sldMk cId="1398482324" sldId="2134808133"/>
            <ac:grpSpMk id="15" creationId="{889ADF51-9380-495C-89CB-7C4E0211CA2E}"/>
          </ac:grpSpMkLst>
        </pc:grpChg>
        <pc:grpChg chg="add mod ord">
          <ac:chgData name="Davide  Viviani - ambiente s.p.a." userId="b91ec2af-0311-47a9-a8fd-f8ee23a51094" providerId="ADAL" clId="{759E2D25-AC3A-4A72-87A9-B7FE7CB3A3DE}" dt="2023-03-06T13:59:02.253" v="3479" actId="164"/>
          <ac:grpSpMkLst>
            <pc:docMk/>
            <pc:sldMk cId="1398482324" sldId="2134808133"/>
            <ac:grpSpMk id="31" creationId="{F1E2F840-26DD-4732-5775-943C4A8CADE9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3:59:57.150" v="3499" actId="165"/>
          <ac:grpSpMkLst>
            <pc:docMk/>
            <pc:sldMk cId="1398482324" sldId="2134808133"/>
            <ac:grpSpMk id="32" creationId="{9ED221DB-3820-EEAF-8A92-CA16C3D2C8D8}"/>
          </ac:grpSpMkLst>
        </pc:grpChg>
        <pc:grpChg chg="add mod">
          <ac:chgData name="Davide  Viviani - ambiente s.p.a." userId="b91ec2af-0311-47a9-a8fd-f8ee23a51094" providerId="ADAL" clId="{759E2D25-AC3A-4A72-87A9-B7FE7CB3A3DE}" dt="2023-03-06T14:00:27.415" v="3513" actId="1076"/>
          <ac:grpSpMkLst>
            <pc:docMk/>
            <pc:sldMk cId="1398482324" sldId="2134808133"/>
            <ac:grpSpMk id="33" creationId="{B0F5AD06-159D-5510-AED9-5BD2AB616B00}"/>
          </ac:grpSpMkLst>
        </pc:grpChg>
        <pc:grpChg chg="add mod">
          <ac:chgData name="Davide  Viviani - ambiente s.p.a." userId="b91ec2af-0311-47a9-a8fd-f8ee23a51094" providerId="ADAL" clId="{759E2D25-AC3A-4A72-87A9-B7FE7CB3A3DE}" dt="2023-03-06T13:59:02.253" v="3479" actId="164"/>
          <ac:grpSpMkLst>
            <pc:docMk/>
            <pc:sldMk cId="1398482324" sldId="2134808133"/>
            <ac:grpSpMk id="34" creationId="{C12F055A-D06B-48AA-21BC-2BF971AB3A3F}"/>
          </ac:grpSpMkLst>
        </pc:grpChg>
        <pc:grpChg chg="add mod">
          <ac:chgData name="Davide  Viviani - ambiente s.p.a." userId="b91ec2af-0311-47a9-a8fd-f8ee23a51094" providerId="ADAL" clId="{759E2D25-AC3A-4A72-87A9-B7FE7CB3A3DE}" dt="2023-03-06T14:00:24.857" v="3511" actId="164"/>
          <ac:grpSpMkLst>
            <pc:docMk/>
            <pc:sldMk cId="1398482324" sldId="2134808133"/>
            <ac:grpSpMk id="35" creationId="{D59FAEEB-C70C-4629-5CEA-7EE1C58927DC}"/>
          </ac:grpSpMkLst>
        </pc:grpChg>
        <pc:picChg chg="add mod ord">
          <ac:chgData name="Davide  Viviani - ambiente s.p.a." userId="b91ec2af-0311-47a9-a8fd-f8ee23a51094" providerId="ADAL" clId="{759E2D25-AC3A-4A72-87A9-B7FE7CB3A3DE}" dt="2023-03-06T13:59:43.221" v="3494" actId="167"/>
          <ac:picMkLst>
            <pc:docMk/>
            <pc:sldMk cId="1398482324" sldId="2134808133"/>
            <ac:picMk id="2" creationId="{7D27869F-7FC7-2107-3C5E-D72C91F75578}"/>
          </ac:picMkLst>
        </pc:picChg>
        <pc:picChg chg="mod ord">
          <ac:chgData name="Davide  Viviani - ambiente s.p.a." userId="b91ec2af-0311-47a9-a8fd-f8ee23a51094" providerId="ADAL" clId="{759E2D25-AC3A-4A72-87A9-B7FE7CB3A3DE}" dt="2023-03-06T14:00:24.857" v="3511" actId="164"/>
          <ac:picMkLst>
            <pc:docMk/>
            <pc:sldMk cId="1398482324" sldId="2134808133"/>
            <ac:picMk id="13" creationId="{9BC843B9-F858-440B-8FA1-44BD91DE487F}"/>
          </ac:picMkLst>
        </pc:picChg>
        <pc:picChg chg="mod ord topLvl">
          <ac:chgData name="Davide  Viviani - ambiente s.p.a." userId="b91ec2af-0311-47a9-a8fd-f8ee23a51094" providerId="ADAL" clId="{759E2D25-AC3A-4A72-87A9-B7FE7CB3A3DE}" dt="2023-03-06T14:00:24.857" v="3511" actId="164"/>
          <ac:picMkLst>
            <pc:docMk/>
            <pc:sldMk cId="1398482324" sldId="2134808133"/>
            <ac:picMk id="14" creationId="{CE8A7954-1EF4-4562-AD3C-74E9945BA4FC}"/>
          </ac:picMkLst>
        </pc:picChg>
        <pc:picChg chg="mod topLvl">
          <ac:chgData name="Davide  Viviani - ambiente s.p.a." userId="b91ec2af-0311-47a9-a8fd-f8ee23a51094" providerId="ADAL" clId="{759E2D25-AC3A-4A72-87A9-B7FE7CB3A3DE}" dt="2023-03-06T13:57:19.770" v="3462" actId="164"/>
          <ac:picMkLst>
            <pc:docMk/>
            <pc:sldMk cId="1398482324" sldId="2134808133"/>
            <ac:picMk id="16" creationId="{D82C76C1-1D78-4A35-895D-39FC795C6A84}"/>
          </ac:picMkLst>
        </pc:picChg>
        <pc:picChg chg="del mod topLvl">
          <ac:chgData name="Davide  Viviani - ambiente s.p.a." userId="b91ec2af-0311-47a9-a8fd-f8ee23a51094" providerId="ADAL" clId="{759E2D25-AC3A-4A72-87A9-B7FE7CB3A3DE}" dt="2023-03-06T13:16:19.423" v="3048" actId="478"/>
          <ac:picMkLst>
            <pc:docMk/>
            <pc:sldMk cId="1398482324" sldId="2134808133"/>
            <ac:picMk id="17" creationId="{B035233A-F242-4D8E-AEA5-89085BA7FFE8}"/>
          </ac:picMkLst>
        </pc:picChg>
        <pc:picChg chg="mod topLvl">
          <ac:chgData name="Davide  Viviani - ambiente s.p.a." userId="b91ec2af-0311-47a9-a8fd-f8ee23a51094" providerId="ADAL" clId="{759E2D25-AC3A-4A72-87A9-B7FE7CB3A3DE}" dt="2023-03-06T14:00:24.857" v="3511" actId="164"/>
          <ac:picMkLst>
            <pc:docMk/>
            <pc:sldMk cId="1398482324" sldId="2134808133"/>
            <ac:picMk id="21" creationId="{CAA850C0-804B-47C8-9952-8BFE9990EC68}"/>
          </ac:picMkLst>
        </pc:picChg>
        <pc:picChg chg="mod">
          <ac:chgData name="Davide  Viviani - ambiente s.p.a." userId="b91ec2af-0311-47a9-a8fd-f8ee23a51094" providerId="ADAL" clId="{759E2D25-AC3A-4A72-87A9-B7FE7CB3A3DE}" dt="2023-03-06T13:59:02.253" v="3479" actId="164"/>
          <ac:picMkLst>
            <pc:docMk/>
            <pc:sldMk cId="1398482324" sldId="2134808133"/>
            <ac:picMk id="24" creationId="{CCC46477-D54A-4E74-AC64-29716068A3E0}"/>
          </ac:picMkLst>
        </pc:picChg>
        <pc:picChg chg="add mod modCrop">
          <ac:chgData name="Davide  Viviani - ambiente s.p.a." userId="b91ec2af-0311-47a9-a8fd-f8ee23a51094" providerId="ADAL" clId="{759E2D25-AC3A-4A72-87A9-B7FE7CB3A3DE}" dt="2023-03-06T13:57:19.770" v="3462" actId="164"/>
          <ac:picMkLst>
            <pc:docMk/>
            <pc:sldMk cId="1398482324" sldId="2134808133"/>
            <ac:picMk id="26" creationId="{C9F5D292-6483-A463-2119-839D43E9383B}"/>
          </ac:picMkLst>
        </pc:picChg>
        <pc:picChg chg="add mod modCrop">
          <ac:chgData name="Davide  Viviani - ambiente s.p.a." userId="b91ec2af-0311-47a9-a8fd-f8ee23a51094" providerId="ADAL" clId="{759E2D25-AC3A-4A72-87A9-B7FE7CB3A3DE}" dt="2023-03-06T13:57:19.770" v="3462" actId="164"/>
          <ac:picMkLst>
            <pc:docMk/>
            <pc:sldMk cId="1398482324" sldId="2134808133"/>
            <ac:picMk id="30" creationId="{0EAC3197-0A9D-2C9D-ECCF-2F2122B073FC}"/>
          </ac:picMkLst>
        </pc:picChg>
        <pc:picChg chg="add del mod">
          <ac:chgData name="Davide  Viviani - ambiente s.p.a." userId="b91ec2af-0311-47a9-a8fd-f8ee23a51094" providerId="ADAL" clId="{759E2D25-AC3A-4A72-87A9-B7FE7CB3A3DE}" dt="2023-03-06T13:57:42.486" v="3470" actId="478"/>
          <ac:picMkLst>
            <pc:docMk/>
            <pc:sldMk cId="1398482324" sldId="2134808133"/>
            <ac:picMk id="38" creationId="{B0EF4EDE-A4E1-4324-9AA9-AF473F7DA4CF}"/>
          </ac:picMkLst>
        </pc:picChg>
        <pc:picChg chg="del">
          <ac:chgData name="Davide  Viviani - ambiente s.p.a." userId="b91ec2af-0311-47a9-a8fd-f8ee23a51094" providerId="ADAL" clId="{759E2D25-AC3A-4A72-87A9-B7FE7CB3A3DE}" dt="2023-03-05T21:09:30.312" v="1849" actId="478"/>
          <ac:picMkLst>
            <pc:docMk/>
            <pc:sldMk cId="1398482324" sldId="2134808133"/>
            <ac:picMk id="62" creationId="{E92654D8-0F81-44EA-A293-1F6122AC9707}"/>
          </ac:picMkLst>
        </pc:picChg>
        <pc:cxnChg chg="mod">
          <ac:chgData name="Davide  Viviani - ambiente s.p.a." userId="b91ec2af-0311-47a9-a8fd-f8ee23a51094" providerId="ADAL" clId="{759E2D25-AC3A-4A72-87A9-B7FE7CB3A3DE}" dt="2023-03-06T13:57:41.079" v="3469" actId="1076"/>
          <ac:cxnSpMkLst>
            <pc:docMk/>
            <pc:sldMk cId="1398482324" sldId="2134808133"/>
            <ac:cxnSpMk id="8" creationId="{659ADBCA-CDAA-47F3-A604-9D7A38648ECC}"/>
          </ac:cxnSpMkLst>
        </pc:cxnChg>
      </pc:sldChg>
      <pc:sldChg chg="addSp delSp modSp mod">
        <pc:chgData name="Davide  Viviani - ambiente s.p.a." userId="b91ec2af-0311-47a9-a8fd-f8ee23a51094" providerId="ADAL" clId="{759E2D25-AC3A-4A72-87A9-B7FE7CB3A3DE}" dt="2023-03-05T20:03:02.043" v="1308" actId="167"/>
        <pc:sldMkLst>
          <pc:docMk/>
          <pc:sldMk cId="4230020939" sldId="2134808134"/>
        </pc:sldMkLst>
        <pc:picChg chg="add mod ord">
          <ac:chgData name="Davide  Viviani - ambiente s.p.a." userId="b91ec2af-0311-47a9-a8fd-f8ee23a51094" providerId="ADAL" clId="{759E2D25-AC3A-4A72-87A9-B7FE7CB3A3DE}" dt="2023-03-05T20:03:02.043" v="1308" actId="167"/>
          <ac:picMkLst>
            <pc:docMk/>
            <pc:sldMk cId="4230020939" sldId="2134808134"/>
            <ac:picMk id="6" creationId="{339ABAF7-598D-136B-F3B3-433A027F1D08}"/>
          </ac:picMkLst>
        </pc:picChg>
        <pc:picChg chg="del">
          <ac:chgData name="Davide  Viviani - ambiente s.p.a." userId="b91ec2af-0311-47a9-a8fd-f8ee23a51094" providerId="ADAL" clId="{759E2D25-AC3A-4A72-87A9-B7FE7CB3A3DE}" dt="2023-03-05T20:02:58.421" v="1306" actId="478"/>
          <ac:picMkLst>
            <pc:docMk/>
            <pc:sldMk cId="4230020939" sldId="2134808134"/>
            <ac:picMk id="62" creationId="{E92654D8-0F81-44EA-A293-1F6122AC9707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17:54.293" v="2201" actId="14100"/>
        <pc:sldMkLst>
          <pc:docMk/>
          <pc:sldMk cId="1958535633" sldId="2134808152"/>
        </pc:sldMkLst>
        <pc:spChg chg="mod">
          <ac:chgData name="Davide  Viviani - ambiente s.p.a." userId="b91ec2af-0311-47a9-a8fd-f8ee23a51094" providerId="ADAL" clId="{759E2D25-AC3A-4A72-87A9-B7FE7CB3A3DE}" dt="2023-03-06T10:17:39.807" v="2198" actId="2711"/>
          <ac:spMkLst>
            <pc:docMk/>
            <pc:sldMk cId="1958535633" sldId="2134808152"/>
            <ac:spMk id="30" creationId="{2053F92F-4B7A-4718-BA8D-EDC789AA3BB7}"/>
          </ac:spMkLst>
        </pc:spChg>
        <pc:spChg chg="mod">
          <ac:chgData name="Davide  Viviani - ambiente s.p.a." userId="b91ec2af-0311-47a9-a8fd-f8ee23a51094" providerId="ADAL" clId="{759E2D25-AC3A-4A72-87A9-B7FE7CB3A3DE}" dt="2023-03-06T10:17:54.293" v="2201" actId="14100"/>
          <ac:spMkLst>
            <pc:docMk/>
            <pc:sldMk cId="1958535633" sldId="2134808152"/>
            <ac:spMk id="37" creationId="{1872717D-D635-4E7B-BB97-1B19EF764DB3}"/>
          </ac:spMkLst>
        </pc:spChg>
        <pc:picChg chg="add del mod">
          <ac:chgData name="Davide  Viviani - ambiente s.p.a." userId="b91ec2af-0311-47a9-a8fd-f8ee23a51094" providerId="ADAL" clId="{759E2D25-AC3A-4A72-87A9-B7FE7CB3A3DE}" dt="2023-03-05T21:06:04.674" v="1791" actId="478"/>
          <ac:picMkLst>
            <pc:docMk/>
            <pc:sldMk cId="1958535633" sldId="2134808152"/>
            <ac:picMk id="2" creationId="{2FB0D7DB-A960-E9BC-FDEA-23CFDC0040C7}"/>
          </ac:picMkLst>
        </pc:picChg>
        <pc:picChg chg="add mod ord">
          <ac:chgData name="Davide  Viviani - ambiente s.p.a." userId="b91ec2af-0311-47a9-a8fd-f8ee23a51094" providerId="ADAL" clId="{759E2D25-AC3A-4A72-87A9-B7FE7CB3A3DE}" dt="2023-03-06T10:13:35.088" v="2170" actId="1036"/>
          <ac:picMkLst>
            <pc:docMk/>
            <pc:sldMk cId="1958535633" sldId="2134808152"/>
            <ac:picMk id="3" creationId="{83EB8391-45DB-10F6-140D-232C47271F5E}"/>
          </ac:picMkLst>
        </pc:picChg>
        <pc:picChg chg="del">
          <ac:chgData name="Davide  Viviani - ambiente s.p.a." userId="b91ec2af-0311-47a9-a8fd-f8ee23a51094" providerId="ADAL" clId="{759E2D25-AC3A-4A72-87A9-B7FE7CB3A3DE}" dt="2023-03-05T21:06:02.531" v="1789" actId="478"/>
          <ac:picMkLst>
            <pc:docMk/>
            <pc:sldMk cId="1958535633" sldId="2134808152"/>
            <ac:picMk id="64" creationId="{D4B5FE5A-99A7-48EF-A9DF-7B80FBB816B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18:27.304" v="2205" actId="14100"/>
        <pc:sldMkLst>
          <pc:docMk/>
          <pc:sldMk cId="332170918" sldId="2134808153"/>
        </pc:sldMkLst>
        <pc:spChg chg="mod">
          <ac:chgData name="Davide  Viviani - ambiente s.p.a." userId="b91ec2af-0311-47a9-a8fd-f8ee23a51094" providerId="ADAL" clId="{759E2D25-AC3A-4A72-87A9-B7FE7CB3A3DE}" dt="2023-03-06T10:18:14.054" v="2203" actId="2711"/>
          <ac:spMkLst>
            <pc:docMk/>
            <pc:sldMk cId="332170918" sldId="2134808153"/>
            <ac:spMk id="28" creationId="{07BCCBCF-5266-4A0F-9D50-F520E626FD90}"/>
          </ac:spMkLst>
        </pc:spChg>
        <pc:spChg chg="mod">
          <ac:chgData name="Davide  Viviani - ambiente s.p.a." userId="b91ec2af-0311-47a9-a8fd-f8ee23a51094" providerId="ADAL" clId="{759E2D25-AC3A-4A72-87A9-B7FE7CB3A3DE}" dt="2023-03-06T10:18:08.699" v="2202" actId="2711"/>
          <ac:spMkLst>
            <pc:docMk/>
            <pc:sldMk cId="332170918" sldId="2134808153"/>
            <ac:spMk id="38" creationId="{296722FE-80A3-4E13-BA90-F35879A5FB8D}"/>
          </ac:spMkLst>
        </pc:spChg>
        <pc:spChg chg="mod">
          <ac:chgData name="Davide  Viviani - ambiente s.p.a." userId="b91ec2af-0311-47a9-a8fd-f8ee23a51094" providerId="ADAL" clId="{759E2D25-AC3A-4A72-87A9-B7FE7CB3A3DE}" dt="2023-03-06T10:18:27.304" v="2205" actId="14100"/>
          <ac:spMkLst>
            <pc:docMk/>
            <pc:sldMk cId="332170918" sldId="2134808153"/>
            <ac:spMk id="43" creationId="{A719AAE3-C708-464A-99E4-7C99B14082C3}"/>
          </ac:spMkLst>
        </pc:spChg>
        <pc:picChg chg="add mod ord">
          <ac:chgData name="Davide  Viviani - ambiente s.p.a." userId="b91ec2af-0311-47a9-a8fd-f8ee23a51094" providerId="ADAL" clId="{759E2D25-AC3A-4A72-87A9-B7FE7CB3A3DE}" dt="2023-03-05T21:08:25.732" v="1822" actId="167"/>
          <ac:picMkLst>
            <pc:docMk/>
            <pc:sldMk cId="332170918" sldId="2134808153"/>
            <ac:picMk id="2" creationId="{D22B08DC-9A1B-B1D9-47FD-BD9CBEA3B339}"/>
          </ac:picMkLst>
        </pc:picChg>
        <pc:picChg chg="del mod">
          <ac:chgData name="Davide  Viviani - ambiente s.p.a." userId="b91ec2af-0311-47a9-a8fd-f8ee23a51094" providerId="ADAL" clId="{759E2D25-AC3A-4A72-87A9-B7FE7CB3A3DE}" dt="2023-03-05T21:08:23.172" v="1820" actId="478"/>
          <ac:picMkLst>
            <pc:docMk/>
            <pc:sldMk cId="332170918" sldId="2134808153"/>
            <ac:picMk id="64" creationId="{D4B5FE5A-99A7-48EF-A9DF-7B80FBB816B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18:54.008" v="2210" actId="14100"/>
        <pc:sldMkLst>
          <pc:docMk/>
          <pc:sldMk cId="2407728649" sldId="2134808154"/>
        </pc:sldMkLst>
        <pc:spChg chg="mod">
          <ac:chgData name="Davide  Viviani - ambiente s.p.a." userId="b91ec2af-0311-47a9-a8fd-f8ee23a51094" providerId="ADAL" clId="{759E2D25-AC3A-4A72-87A9-B7FE7CB3A3DE}" dt="2023-03-06T10:18:37.648" v="2207" actId="14100"/>
          <ac:spMkLst>
            <pc:docMk/>
            <pc:sldMk cId="2407728649" sldId="2134808154"/>
            <ac:spMk id="28" creationId="{07BCCBCF-5266-4A0F-9D50-F520E626FD90}"/>
          </ac:spMkLst>
        </pc:spChg>
        <pc:spChg chg="mod">
          <ac:chgData name="Davide  Viviani - ambiente s.p.a." userId="b91ec2af-0311-47a9-a8fd-f8ee23a51094" providerId="ADAL" clId="{759E2D25-AC3A-4A72-87A9-B7FE7CB3A3DE}" dt="2023-03-06T10:18:42.934" v="2208" actId="2711"/>
          <ac:spMkLst>
            <pc:docMk/>
            <pc:sldMk cId="2407728649" sldId="2134808154"/>
            <ac:spMk id="34" creationId="{3AB5197A-70FD-4E73-BE22-108EEEFD884C}"/>
          </ac:spMkLst>
        </pc:spChg>
        <pc:spChg chg="mod">
          <ac:chgData name="Davide  Viviani - ambiente s.p.a." userId="b91ec2af-0311-47a9-a8fd-f8ee23a51094" providerId="ADAL" clId="{759E2D25-AC3A-4A72-87A9-B7FE7CB3A3DE}" dt="2023-03-06T10:18:54.008" v="2210" actId="14100"/>
          <ac:spMkLst>
            <pc:docMk/>
            <pc:sldMk cId="2407728649" sldId="2134808154"/>
            <ac:spMk id="40" creationId="{78721E9D-58CF-48F9-B317-E113A6DDE0CC}"/>
          </ac:spMkLst>
        </pc:spChg>
        <pc:picChg chg="add mod ord">
          <ac:chgData name="Davide  Viviani - ambiente s.p.a." userId="b91ec2af-0311-47a9-a8fd-f8ee23a51094" providerId="ADAL" clId="{759E2D25-AC3A-4A72-87A9-B7FE7CB3A3DE}" dt="2023-03-05T21:08:31.444" v="1825" actId="167"/>
          <ac:picMkLst>
            <pc:docMk/>
            <pc:sldMk cId="2407728649" sldId="2134808154"/>
            <ac:picMk id="2" creationId="{07850A4C-6DEE-6D7A-1886-B0872979415E}"/>
          </ac:picMkLst>
        </pc:picChg>
        <pc:picChg chg="del">
          <ac:chgData name="Davide  Viviani - ambiente s.p.a." userId="b91ec2af-0311-47a9-a8fd-f8ee23a51094" providerId="ADAL" clId="{759E2D25-AC3A-4A72-87A9-B7FE7CB3A3DE}" dt="2023-03-05T21:08:28.311" v="1823" actId="478"/>
          <ac:picMkLst>
            <pc:docMk/>
            <pc:sldMk cId="2407728649" sldId="2134808154"/>
            <ac:picMk id="64" creationId="{D4B5FE5A-99A7-48EF-A9DF-7B80FBB816B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38:05.045" v="2215" actId="14100"/>
        <pc:sldMkLst>
          <pc:docMk/>
          <pc:sldMk cId="2966036315" sldId="2134808155"/>
        </pc:sldMkLst>
        <pc:spChg chg="mod">
          <ac:chgData name="Davide  Viviani - ambiente s.p.a." userId="b91ec2af-0311-47a9-a8fd-f8ee23a51094" providerId="ADAL" clId="{759E2D25-AC3A-4A72-87A9-B7FE7CB3A3DE}" dt="2023-03-06T10:19:07.898" v="2212" actId="14100"/>
          <ac:spMkLst>
            <pc:docMk/>
            <pc:sldMk cId="2966036315" sldId="2134808155"/>
            <ac:spMk id="34" creationId="{3AB5197A-70FD-4E73-BE22-108EEEFD884C}"/>
          </ac:spMkLst>
        </pc:spChg>
        <pc:spChg chg="mod">
          <ac:chgData name="Davide  Viviani - ambiente s.p.a." userId="b91ec2af-0311-47a9-a8fd-f8ee23a51094" providerId="ADAL" clId="{759E2D25-AC3A-4A72-87A9-B7FE7CB3A3DE}" dt="2023-03-06T10:37:22.337" v="2213" actId="2711"/>
          <ac:spMkLst>
            <pc:docMk/>
            <pc:sldMk cId="2966036315" sldId="2134808155"/>
            <ac:spMk id="40" creationId="{78721E9D-58CF-48F9-B317-E113A6DDE0CC}"/>
          </ac:spMkLst>
        </pc:spChg>
        <pc:spChg chg="mod">
          <ac:chgData name="Davide  Viviani - ambiente s.p.a." userId="b91ec2af-0311-47a9-a8fd-f8ee23a51094" providerId="ADAL" clId="{759E2D25-AC3A-4A72-87A9-B7FE7CB3A3DE}" dt="2023-03-06T10:38:05.045" v="2215" actId="14100"/>
          <ac:spMkLst>
            <pc:docMk/>
            <pc:sldMk cId="2966036315" sldId="2134808155"/>
            <ac:spMk id="42" creationId="{A5AD5D27-EA11-43DE-B2DE-A0A66587D81D}"/>
          </ac:spMkLst>
        </pc:spChg>
        <pc:picChg chg="add mod ord">
          <ac:chgData name="Davide  Viviani - ambiente s.p.a." userId="b91ec2af-0311-47a9-a8fd-f8ee23a51094" providerId="ADAL" clId="{759E2D25-AC3A-4A72-87A9-B7FE7CB3A3DE}" dt="2023-03-05T21:08:37.010" v="1828" actId="167"/>
          <ac:picMkLst>
            <pc:docMk/>
            <pc:sldMk cId="2966036315" sldId="2134808155"/>
            <ac:picMk id="2" creationId="{4814DE67-8AC3-73E9-6D65-162CB5BED574}"/>
          </ac:picMkLst>
        </pc:picChg>
        <pc:picChg chg="del">
          <ac:chgData name="Davide  Viviani - ambiente s.p.a." userId="b91ec2af-0311-47a9-a8fd-f8ee23a51094" providerId="ADAL" clId="{759E2D25-AC3A-4A72-87A9-B7FE7CB3A3DE}" dt="2023-03-05T21:08:34.126" v="1826" actId="478"/>
          <ac:picMkLst>
            <pc:docMk/>
            <pc:sldMk cId="2966036315" sldId="2134808155"/>
            <ac:picMk id="64" creationId="{D4B5FE5A-99A7-48EF-A9DF-7B80FBB816B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38:47.971" v="2220" actId="14100"/>
        <pc:sldMkLst>
          <pc:docMk/>
          <pc:sldMk cId="1545752901" sldId="2134808156"/>
        </pc:sldMkLst>
        <pc:spChg chg="mod">
          <ac:chgData name="Davide  Viviani - ambiente s.p.a." userId="b91ec2af-0311-47a9-a8fd-f8ee23a51094" providerId="ADAL" clId="{759E2D25-AC3A-4A72-87A9-B7FE7CB3A3DE}" dt="2023-03-06T10:38:29.603" v="2217" actId="14100"/>
          <ac:spMkLst>
            <pc:docMk/>
            <pc:sldMk cId="1545752901" sldId="2134808156"/>
            <ac:spMk id="40" creationId="{78721E9D-58CF-48F9-B317-E113A6DDE0CC}"/>
          </ac:spMkLst>
        </pc:spChg>
        <pc:spChg chg="mod">
          <ac:chgData name="Davide  Viviani - ambiente s.p.a." userId="b91ec2af-0311-47a9-a8fd-f8ee23a51094" providerId="ADAL" clId="{759E2D25-AC3A-4A72-87A9-B7FE7CB3A3DE}" dt="2023-03-06T10:38:35.717" v="2218" actId="2711"/>
          <ac:spMkLst>
            <pc:docMk/>
            <pc:sldMk cId="1545752901" sldId="2134808156"/>
            <ac:spMk id="42" creationId="{A5AD5D27-EA11-43DE-B2DE-A0A66587D81D}"/>
          </ac:spMkLst>
        </pc:spChg>
        <pc:spChg chg="mod">
          <ac:chgData name="Davide  Viviani - ambiente s.p.a." userId="b91ec2af-0311-47a9-a8fd-f8ee23a51094" providerId="ADAL" clId="{759E2D25-AC3A-4A72-87A9-B7FE7CB3A3DE}" dt="2023-03-06T10:38:47.971" v="2220" actId="14100"/>
          <ac:spMkLst>
            <pc:docMk/>
            <pc:sldMk cId="1545752901" sldId="2134808156"/>
            <ac:spMk id="45" creationId="{E3D3EFC9-8F49-438E-8EF3-5B5CAC4EC003}"/>
          </ac:spMkLst>
        </pc:spChg>
        <pc:picChg chg="add mod ord">
          <ac:chgData name="Davide  Viviani - ambiente s.p.a." userId="b91ec2af-0311-47a9-a8fd-f8ee23a51094" providerId="ADAL" clId="{759E2D25-AC3A-4A72-87A9-B7FE7CB3A3DE}" dt="2023-03-05T21:08:45.629" v="1832" actId="167"/>
          <ac:picMkLst>
            <pc:docMk/>
            <pc:sldMk cId="1545752901" sldId="2134808156"/>
            <ac:picMk id="2" creationId="{67CAE165-A260-D70B-7251-363B40C517FA}"/>
          </ac:picMkLst>
        </pc:picChg>
        <pc:picChg chg="del mod">
          <ac:chgData name="Davide  Viviani - ambiente s.p.a." userId="b91ec2af-0311-47a9-a8fd-f8ee23a51094" providerId="ADAL" clId="{759E2D25-AC3A-4A72-87A9-B7FE7CB3A3DE}" dt="2023-03-05T21:08:42.736" v="1830" actId="478"/>
          <ac:picMkLst>
            <pc:docMk/>
            <pc:sldMk cId="1545752901" sldId="2134808156"/>
            <ac:picMk id="64" creationId="{D4B5FE5A-99A7-48EF-A9DF-7B80FBB816B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40:03.024" v="2225" actId="14100"/>
        <pc:sldMkLst>
          <pc:docMk/>
          <pc:sldMk cId="658378308" sldId="2134808157"/>
        </pc:sldMkLst>
        <pc:spChg chg="mod">
          <ac:chgData name="Davide  Viviani - ambiente s.p.a." userId="b91ec2af-0311-47a9-a8fd-f8ee23a51094" providerId="ADAL" clId="{759E2D25-AC3A-4A72-87A9-B7FE7CB3A3DE}" dt="2023-03-06T10:39:43.584" v="2222" actId="14100"/>
          <ac:spMkLst>
            <pc:docMk/>
            <pc:sldMk cId="658378308" sldId="2134808157"/>
            <ac:spMk id="42" creationId="{A5AD5D27-EA11-43DE-B2DE-A0A66587D81D}"/>
          </ac:spMkLst>
        </pc:spChg>
        <pc:spChg chg="mod">
          <ac:chgData name="Davide  Viviani - ambiente s.p.a." userId="b91ec2af-0311-47a9-a8fd-f8ee23a51094" providerId="ADAL" clId="{759E2D25-AC3A-4A72-87A9-B7FE7CB3A3DE}" dt="2023-03-06T10:39:49.929" v="2223" actId="2711"/>
          <ac:spMkLst>
            <pc:docMk/>
            <pc:sldMk cId="658378308" sldId="2134808157"/>
            <ac:spMk id="45" creationId="{E3D3EFC9-8F49-438E-8EF3-5B5CAC4EC003}"/>
          </ac:spMkLst>
        </pc:spChg>
        <pc:spChg chg="mod">
          <ac:chgData name="Davide  Viviani - ambiente s.p.a." userId="b91ec2af-0311-47a9-a8fd-f8ee23a51094" providerId="ADAL" clId="{759E2D25-AC3A-4A72-87A9-B7FE7CB3A3DE}" dt="2023-03-06T10:40:03.024" v="2225" actId="14100"/>
          <ac:spMkLst>
            <pc:docMk/>
            <pc:sldMk cId="658378308" sldId="2134808157"/>
            <ac:spMk id="46" creationId="{607A25D4-7ECD-4AEC-A1F8-E8280012501C}"/>
          </ac:spMkLst>
        </pc:spChg>
        <pc:picChg chg="add mod ord">
          <ac:chgData name="Davide  Viviani - ambiente s.p.a." userId="b91ec2af-0311-47a9-a8fd-f8ee23a51094" providerId="ADAL" clId="{759E2D25-AC3A-4A72-87A9-B7FE7CB3A3DE}" dt="2023-03-05T21:08:50.656" v="1835" actId="167"/>
          <ac:picMkLst>
            <pc:docMk/>
            <pc:sldMk cId="658378308" sldId="2134808157"/>
            <ac:picMk id="2" creationId="{A873DD16-8AE2-E835-7E27-0D33F08F02CC}"/>
          </ac:picMkLst>
        </pc:picChg>
        <pc:picChg chg="del">
          <ac:chgData name="Davide  Viviani - ambiente s.p.a." userId="b91ec2af-0311-47a9-a8fd-f8ee23a51094" providerId="ADAL" clId="{759E2D25-AC3A-4A72-87A9-B7FE7CB3A3DE}" dt="2023-03-05T21:08:48.123" v="1833" actId="478"/>
          <ac:picMkLst>
            <pc:docMk/>
            <pc:sldMk cId="658378308" sldId="2134808157"/>
            <ac:picMk id="64" creationId="{D4B5FE5A-99A7-48EF-A9DF-7B80FBB816B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40:36.023" v="2230" actId="14100"/>
        <pc:sldMkLst>
          <pc:docMk/>
          <pc:sldMk cId="2020904963" sldId="2134808158"/>
        </pc:sldMkLst>
        <pc:spChg chg="mod">
          <ac:chgData name="Davide  Viviani - ambiente s.p.a." userId="b91ec2af-0311-47a9-a8fd-f8ee23a51094" providerId="ADAL" clId="{759E2D25-AC3A-4A72-87A9-B7FE7CB3A3DE}" dt="2023-03-06T10:40:20.560" v="2227" actId="14100"/>
          <ac:spMkLst>
            <pc:docMk/>
            <pc:sldMk cId="2020904963" sldId="2134808158"/>
            <ac:spMk id="45" creationId="{E3D3EFC9-8F49-438E-8EF3-5B5CAC4EC003}"/>
          </ac:spMkLst>
        </pc:spChg>
        <pc:spChg chg="mod">
          <ac:chgData name="Davide  Viviani - ambiente s.p.a." userId="b91ec2af-0311-47a9-a8fd-f8ee23a51094" providerId="ADAL" clId="{759E2D25-AC3A-4A72-87A9-B7FE7CB3A3DE}" dt="2023-03-06T10:40:25.985" v="2228" actId="2711"/>
          <ac:spMkLst>
            <pc:docMk/>
            <pc:sldMk cId="2020904963" sldId="2134808158"/>
            <ac:spMk id="46" creationId="{607A25D4-7ECD-4AEC-A1F8-E8280012501C}"/>
          </ac:spMkLst>
        </pc:spChg>
        <pc:spChg chg="mod">
          <ac:chgData name="Davide  Viviani - ambiente s.p.a." userId="b91ec2af-0311-47a9-a8fd-f8ee23a51094" providerId="ADAL" clId="{759E2D25-AC3A-4A72-87A9-B7FE7CB3A3DE}" dt="2023-03-06T10:40:36.023" v="2230" actId="14100"/>
          <ac:spMkLst>
            <pc:docMk/>
            <pc:sldMk cId="2020904963" sldId="2134808158"/>
            <ac:spMk id="50" creationId="{453F77D4-A52F-4501-9084-ACD4DCA2D032}"/>
          </ac:spMkLst>
        </pc:spChg>
        <pc:grpChg chg="mod">
          <ac:chgData name="Davide  Viviani - ambiente s.p.a." userId="b91ec2af-0311-47a9-a8fd-f8ee23a51094" providerId="ADAL" clId="{759E2D25-AC3A-4A72-87A9-B7FE7CB3A3DE}" dt="2023-03-06T10:15:00.590" v="2187" actId="1076"/>
          <ac:grpSpMkLst>
            <pc:docMk/>
            <pc:sldMk cId="2020904963" sldId="2134808158"/>
            <ac:grpSpMk id="11" creationId="{120C68F0-E015-4F8D-9E1C-CD39EE241E98}"/>
          </ac:grpSpMkLst>
        </pc:grpChg>
        <pc:picChg chg="add mod ord">
          <ac:chgData name="Davide  Viviani - ambiente s.p.a." userId="b91ec2af-0311-47a9-a8fd-f8ee23a51094" providerId="ADAL" clId="{759E2D25-AC3A-4A72-87A9-B7FE7CB3A3DE}" dt="2023-03-05T21:08:55.951" v="1838" actId="167"/>
          <ac:picMkLst>
            <pc:docMk/>
            <pc:sldMk cId="2020904963" sldId="2134808158"/>
            <ac:picMk id="2" creationId="{581120CB-A65C-2E74-5DF7-C8B3EDBE2FC1}"/>
          </ac:picMkLst>
        </pc:picChg>
        <pc:picChg chg="del">
          <ac:chgData name="Davide  Viviani - ambiente s.p.a." userId="b91ec2af-0311-47a9-a8fd-f8ee23a51094" providerId="ADAL" clId="{759E2D25-AC3A-4A72-87A9-B7FE7CB3A3DE}" dt="2023-03-05T21:08:53.512" v="1836" actId="478"/>
          <ac:picMkLst>
            <pc:docMk/>
            <pc:sldMk cId="2020904963" sldId="2134808158"/>
            <ac:picMk id="64" creationId="{D4B5FE5A-99A7-48EF-A9DF-7B80FBB816B6}"/>
          </ac:picMkLst>
        </pc:picChg>
        <pc:picChg chg="mod">
          <ac:chgData name="Davide  Viviani - ambiente s.p.a." userId="b91ec2af-0311-47a9-a8fd-f8ee23a51094" providerId="ADAL" clId="{759E2D25-AC3A-4A72-87A9-B7FE7CB3A3DE}" dt="2023-03-06T10:15:00.590" v="2187" actId="1076"/>
          <ac:picMkLst>
            <pc:docMk/>
            <pc:sldMk cId="2020904963" sldId="2134808158"/>
            <ac:picMk id="1043" creationId="{FD7892E3-C4B7-40EA-AEFA-8C4A11C612F1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43:24.898" v="2235" actId="14100"/>
        <pc:sldMkLst>
          <pc:docMk/>
          <pc:sldMk cId="2428527853" sldId="2134808159"/>
        </pc:sldMkLst>
        <pc:spChg chg="mod">
          <ac:chgData name="Davide  Viviani - ambiente s.p.a." userId="b91ec2af-0311-47a9-a8fd-f8ee23a51094" providerId="ADAL" clId="{759E2D25-AC3A-4A72-87A9-B7FE7CB3A3DE}" dt="2023-03-06T10:41:19.677" v="2232" actId="14100"/>
          <ac:spMkLst>
            <pc:docMk/>
            <pc:sldMk cId="2428527853" sldId="2134808159"/>
            <ac:spMk id="46" creationId="{607A25D4-7ECD-4AEC-A1F8-E8280012501C}"/>
          </ac:spMkLst>
        </pc:spChg>
        <pc:spChg chg="mod">
          <ac:chgData name="Davide  Viviani - ambiente s.p.a." userId="b91ec2af-0311-47a9-a8fd-f8ee23a51094" providerId="ADAL" clId="{759E2D25-AC3A-4A72-87A9-B7FE7CB3A3DE}" dt="2023-03-06T10:41:30.616" v="2233" actId="2711"/>
          <ac:spMkLst>
            <pc:docMk/>
            <pc:sldMk cId="2428527853" sldId="2134808159"/>
            <ac:spMk id="50" creationId="{453F77D4-A52F-4501-9084-ACD4DCA2D032}"/>
          </ac:spMkLst>
        </pc:spChg>
        <pc:spChg chg="mod">
          <ac:chgData name="Davide  Viviani - ambiente s.p.a." userId="b91ec2af-0311-47a9-a8fd-f8ee23a51094" providerId="ADAL" clId="{759E2D25-AC3A-4A72-87A9-B7FE7CB3A3DE}" dt="2023-03-06T10:43:24.898" v="2235" actId="14100"/>
          <ac:spMkLst>
            <pc:docMk/>
            <pc:sldMk cId="2428527853" sldId="2134808159"/>
            <ac:spMk id="51" creationId="{549D3142-EDC7-499E-A256-AB4C07A0AFE8}"/>
          </ac:spMkLst>
        </pc:spChg>
        <pc:picChg chg="add mod ord">
          <ac:chgData name="Davide  Viviani - ambiente s.p.a." userId="b91ec2af-0311-47a9-a8fd-f8ee23a51094" providerId="ADAL" clId="{759E2D25-AC3A-4A72-87A9-B7FE7CB3A3DE}" dt="2023-03-05T21:09:02.373" v="1842" actId="167"/>
          <ac:picMkLst>
            <pc:docMk/>
            <pc:sldMk cId="2428527853" sldId="2134808159"/>
            <ac:picMk id="2" creationId="{34D3C516-4FB9-9092-4762-207B6D8DFE12}"/>
          </ac:picMkLst>
        </pc:picChg>
        <pc:picChg chg="del mod">
          <ac:chgData name="Davide  Viviani - ambiente s.p.a." userId="b91ec2af-0311-47a9-a8fd-f8ee23a51094" providerId="ADAL" clId="{759E2D25-AC3A-4A72-87A9-B7FE7CB3A3DE}" dt="2023-03-05T21:08:59.654" v="1840" actId="478"/>
          <ac:picMkLst>
            <pc:docMk/>
            <pc:sldMk cId="2428527853" sldId="2134808159"/>
            <ac:picMk id="64" creationId="{D4B5FE5A-99A7-48EF-A9DF-7B80FBB816B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43:49.825" v="2240" actId="14100"/>
        <pc:sldMkLst>
          <pc:docMk/>
          <pc:sldMk cId="2335287660" sldId="2134808160"/>
        </pc:sldMkLst>
        <pc:spChg chg="mod">
          <ac:chgData name="Davide  Viviani - ambiente s.p.a." userId="b91ec2af-0311-47a9-a8fd-f8ee23a51094" providerId="ADAL" clId="{759E2D25-AC3A-4A72-87A9-B7FE7CB3A3DE}" dt="2023-03-06T10:43:36.074" v="2237" actId="14100"/>
          <ac:spMkLst>
            <pc:docMk/>
            <pc:sldMk cId="2335287660" sldId="2134808160"/>
            <ac:spMk id="50" creationId="{453F77D4-A52F-4501-9084-ACD4DCA2D032}"/>
          </ac:spMkLst>
        </pc:spChg>
        <pc:spChg chg="mod">
          <ac:chgData name="Davide  Viviani - ambiente s.p.a." userId="b91ec2af-0311-47a9-a8fd-f8ee23a51094" providerId="ADAL" clId="{759E2D25-AC3A-4A72-87A9-B7FE7CB3A3DE}" dt="2023-03-06T10:43:39.890" v="2238" actId="2711"/>
          <ac:spMkLst>
            <pc:docMk/>
            <pc:sldMk cId="2335287660" sldId="2134808160"/>
            <ac:spMk id="51" creationId="{549D3142-EDC7-499E-A256-AB4C07A0AFE8}"/>
          </ac:spMkLst>
        </pc:spChg>
        <pc:spChg chg="mod">
          <ac:chgData name="Davide  Viviani - ambiente s.p.a." userId="b91ec2af-0311-47a9-a8fd-f8ee23a51094" providerId="ADAL" clId="{759E2D25-AC3A-4A72-87A9-B7FE7CB3A3DE}" dt="2023-03-06T10:43:49.825" v="2240" actId="14100"/>
          <ac:spMkLst>
            <pc:docMk/>
            <pc:sldMk cId="2335287660" sldId="2134808160"/>
            <ac:spMk id="53" creationId="{ED9ACE6D-BD64-40CD-AFE0-D57A15BC46F7}"/>
          </ac:spMkLst>
        </pc:spChg>
        <pc:grpChg chg="mod">
          <ac:chgData name="Davide  Viviani - ambiente s.p.a." userId="b91ec2af-0311-47a9-a8fd-f8ee23a51094" providerId="ADAL" clId="{759E2D25-AC3A-4A72-87A9-B7FE7CB3A3DE}" dt="2023-03-05T20:27:11.118" v="1554" actId="1035"/>
          <ac:grpSpMkLst>
            <pc:docMk/>
            <pc:sldMk cId="2335287660" sldId="2134808160"/>
            <ac:grpSpMk id="13" creationId="{48337A09-458F-4270-9BB5-79E76D79B633}"/>
          </ac:grpSpMkLst>
        </pc:grpChg>
        <pc:picChg chg="add mod ord">
          <ac:chgData name="Davide  Viviani - ambiente s.p.a." userId="b91ec2af-0311-47a9-a8fd-f8ee23a51094" providerId="ADAL" clId="{759E2D25-AC3A-4A72-87A9-B7FE7CB3A3DE}" dt="2023-03-05T21:09:10.676" v="1845" actId="167"/>
          <ac:picMkLst>
            <pc:docMk/>
            <pc:sldMk cId="2335287660" sldId="2134808160"/>
            <ac:picMk id="2" creationId="{E302F69B-FB34-26CC-A52C-38FA4A9C9413}"/>
          </ac:picMkLst>
        </pc:picChg>
        <pc:picChg chg="del">
          <ac:chgData name="Davide  Viviani - ambiente s.p.a." userId="b91ec2af-0311-47a9-a8fd-f8ee23a51094" providerId="ADAL" clId="{759E2D25-AC3A-4A72-87A9-B7FE7CB3A3DE}" dt="2023-03-05T21:09:07.998" v="1843" actId="478"/>
          <ac:picMkLst>
            <pc:docMk/>
            <pc:sldMk cId="2335287660" sldId="2134808160"/>
            <ac:picMk id="64" creationId="{D4B5FE5A-99A7-48EF-A9DF-7B80FBB816B6}"/>
          </ac:picMkLst>
        </pc:picChg>
        <pc:picChg chg="mod">
          <ac:chgData name="Davide  Viviani - ambiente s.p.a." userId="b91ec2af-0311-47a9-a8fd-f8ee23a51094" providerId="ADAL" clId="{759E2D25-AC3A-4A72-87A9-B7FE7CB3A3DE}" dt="2023-03-05T20:27:11.118" v="1554" actId="1035"/>
          <ac:picMkLst>
            <pc:docMk/>
            <pc:sldMk cId="2335287660" sldId="2134808160"/>
            <ac:picMk id="1046" creationId="{510E89FE-C127-4BCE-B4B2-DA9570CF4C72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0:44:04.891" v="2245" actId="207"/>
        <pc:sldMkLst>
          <pc:docMk/>
          <pc:sldMk cId="1850025201" sldId="2134808161"/>
        </pc:sldMkLst>
        <pc:spChg chg="mod">
          <ac:chgData name="Davide  Viviani - ambiente s.p.a." userId="b91ec2af-0311-47a9-a8fd-f8ee23a51094" providerId="ADAL" clId="{759E2D25-AC3A-4A72-87A9-B7FE7CB3A3DE}" dt="2023-03-06T10:43:58.714" v="2243" actId="14100"/>
          <ac:spMkLst>
            <pc:docMk/>
            <pc:sldMk cId="1850025201" sldId="2134808161"/>
            <ac:spMk id="51" creationId="{549D3142-EDC7-499E-A256-AB4C07A0AFE8}"/>
          </ac:spMkLst>
        </pc:spChg>
        <pc:spChg chg="mod">
          <ac:chgData name="Davide  Viviani - ambiente s.p.a." userId="b91ec2af-0311-47a9-a8fd-f8ee23a51094" providerId="ADAL" clId="{759E2D25-AC3A-4A72-87A9-B7FE7CB3A3DE}" dt="2023-03-06T10:44:04.891" v="2245" actId="207"/>
          <ac:spMkLst>
            <pc:docMk/>
            <pc:sldMk cId="1850025201" sldId="2134808161"/>
            <ac:spMk id="53" creationId="{ED9ACE6D-BD64-40CD-AFE0-D57A15BC46F7}"/>
          </ac:spMkLst>
        </pc:spChg>
        <pc:picChg chg="add mod ord">
          <ac:chgData name="Davide  Viviani - ambiente s.p.a." userId="b91ec2af-0311-47a9-a8fd-f8ee23a51094" providerId="ADAL" clId="{759E2D25-AC3A-4A72-87A9-B7FE7CB3A3DE}" dt="2023-03-05T21:09:18.741" v="1848" actId="167"/>
          <ac:picMkLst>
            <pc:docMk/>
            <pc:sldMk cId="1850025201" sldId="2134808161"/>
            <ac:picMk id="3" creationId="{C05D58A0-A41F-C497-78DC-B344F51041BE}"/>
          </ac:picMkLst>
        </pc:picChg>
        <pc:picChg chg="del">
          <ac:chgData name="Davide  Viviani - ambiente s.p.a." userId="b91ec2af-0311-47a9-a8fd-f8ee23a51094" providerId="ADAL" clId="{759E2D25-AC3A-4A72-87A9-B7FE7CB3A3DE}" dt="2023-03-05T21:09:15.062" v="1846" actId="478"/>
          <ac:picMkLst>
            <pc:docMk/>
            <pc:sldMk cId="1850025201" sldId="2134808161"/>
            <ac:picMk id="64" creationId="{D4B5FE5A-99A7-48EF-A9DF-7B80FBB816B6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4:04:05.851" v="3551" actId="207"/>
        <pc:sldMkLst>
          <pc:docMk/>
          <pc:sldMk cId="1904064530" sldId="2134808162"/>
        </pc:sldMkLst>
        <pc:spChg chg="mod">
          <ac:chgData name="Davide  Viviani - ambiente s.p.a." userId="b91ec2af-0311-47a9-a8fd-f8ee23a51094" providerId="ADAL" clId="{759E2D25-AC3A-4A72-87A9-B7FE7CB3A3DE}" dt="2023-03-06T10:45:59.131" v="2282" actId="1037"/>
          <ac:spMkLst>
            <pc:docMk/>
            <pc:sldMk cId="1904064530" sldId="2134808162"/>
            <ac:spMk id="3" creationId="{DD79CCEF-E67B-4209-A708-F60887D9CC49}"/>
          </ac:spMkLst>
        </pc:spChg>
        <pc:spChg chg="mod">
          <ac:chgData name="Davide  Viviani - ambiente s.p.a." userId="b91ec2af-0311-47a9-a8fd-f8ee23a51094" providerId="ADAL" clId="{759E2D25-AC3A-4A72-87A9-B7FE7CB3A3DE}" dt="2023-03-06T14:04:02.723" v="3550" actId="207"/>
          <ac:spMkLst>
            <pc:docMk/>
            <pc:sldMk cId="1904064530" sldId="2134808162"/>
            <ac:spMk id="5" creationId="{621685E2-0C48-495D-8DE6-8B4738182188}"/>
          </ac:spMkLst>
        </pc:spChg>
        <pc:spChg chg="mod">
          <ac:chgData name="Davide  Viviani - ambiente s.p.a." userId="b91ec2af-0311-47a9-a8fd-f8ee23a51094" providerId="ADAL" clId="{759E2D25-AC3A-4A72-87A9-B7FE7CB3A3DE}" dt="2023-03-06T10:50:18.775" v="2396" actId="1036"/>
          <ac:spMkLst>
            <pc:docMk/>
            <pc:sldMk cId="1904064530" sldId="2134808162"/>
            <ac:spMk id="14" creationId="{FB68A198-1C05-B400-9BE5-4D27B6753F30}"/>
          </ac:spMkLst>
        </pc:spChg>
        <pc:spChg chg="add mod ord">
          <ac:chgData name="Davide  Viviani - ambiente s.p.a." userId="b91ec2af-0311-47a9-a8fd-f8ee23a51094" providerId="ADAL" clId="{759E2D25-AC3A-4A72-87A9-B7FE7CB3A3DE}" dt="2023-03-06T10:50:07.572" v="2384" actId="14100"/>
          <ac:spMkLst>
            <pc:docMk/>
            <pc:sldMk cId="1904064530" sldId="2134808162"/>
            <ac:spMk id="23" creationId="{9A7023FC-A1B2-C04F-F2B0-5C5EBEABF7CD}"/>
          </ac:spMkLst>
        </pc:spChg>
        <pc:spChg chg="mod">
          <ac:chgData name="Davide  Viviani - ambiente s.p.a." userId="b91ec2af-0311-47a9-a8fd-f8ee23a51094" providerId="ADAL" clId="{759E2D25-AC3A-4A72-87A9-B7FE7CB3A3DE}" dt="2023-03-06T10:45:59.131" v="2282" actId="1037"/>
          <ac:spMkLst>
            <pc:docMk/>
            <pc:sldMk cId="1904064530" sldId="2134808162"/>
            <ac:spMk id="39" creationId="{EEBF2933-6B48-4836-8B23-1085A52981D9}"/>
          </ac:spMkLst>
        </pc:spChg>
        <pc:spChg chg="mod">
          <ac:chgData name="Davide  Viviani - ambiente s.p.a." userId="b91ec2af-0311-47a9-a8fd-f8ee23a51094" providerId="ADAL" clId="{759E2D25-AC3A-4A72-87A9-B7FE7CB3A3DE}" dt="2023-03-06T10:45:59.131" v="2282" actId="1037"/>
          <ac:spMkLst>
            <pc:docMk/>
            <pc:sldMk cId="1904064530" sldId="2134808162"/>
            <ac:spMk id="41" creationId="{64147D19-BF02-49F9-BEDC-02B9A7F1604C}"/>
          </ac:spMkLst>
        </pc:spChg>
        <pc:spChg chg="mod">
          <ac:chgData name="Davide  Viviani - ambiente s.p.a." userId="b91ec2af-0311-47a9-a8fd-f8ee23a51094" providerId="ADAL" clId="{759E2D25-AC3A-4A72-87A9-B7FE7CB3A3DE}" dt="2023-03-06T10:45:59.131" v="2282" actId="1037"/>
          <ac:spMkLst>
            <pc:docMk/>
            <pc:sldMk cId="1904064530" sldId="2134808162"/>
            <ac:spMk id="43" creationId="{B74F59BA-B4DA-4437-81A0-1A05ABBB84A8}"/>
          </ac:spMkLst>
        </pc:spChg>
        <pc:spChg chg="mod">
          <ac:chgData name="Davide  Viviani - ambiente s.p.a." userId="b91ec2af-0311-47a9-a8fd-f8ee23a51094" providerId="ADAL" clId="{759E2D25-AC3A-4A72-87A9-B7FE7CB3A3DE}" dt="2023-03-06T10:44:29.536" v="2248" actId="14100"/>
          <ac:spMkLst>
            <pc:docMk/>
            <pc:sldMk cId="1904064530" sldId="2134808162"/>
            <ac:spMk id="51" creationId="{549D3142-EDC7-499E-A256-AB4C07A0AFE8}"/>
          </ac:spMkLst>
        </pc:spChg>
        <pc:spChg chg="mod">
          <ac:chgData name="Davide  Viviani - ambiente s.p.a." userId="b91ec2af-0311-47a9-a8fd-f8ee23a51094" providerId="ADAL" clId="{759E2D25-AC3A-4A72-87A9-B7FE7CB3A3DE}" dt="2023-03-06T10:45:59.131" v="2282" actId="1037"/>
          <ac:spMkLst>
            <pc:docMk/>
            <pc:sldMk cId="1904064530" sldId="2134808162"/>
            <ac:spMk id="53" creationId="{ED9ACE6D-BD64-40CD-AFE0-D57A15BC46F7}"/>
          </ac:spMkLst>
        </pc:spChg>
        <pc:spChg chg="mod">
          <ac:chgData name="Davide  Viviani - ambiente s.p.a." userId="b91ec2af-0311-47a9-a8fd-f8ee23a51094" providerId="ADAL" clId="{759E2D25-AC3A-4A72-87A9-B7FE7CB3A3DE}" dt="2023-03-06T10:45:59.131" v="2282" actId="1037"/>
          <ac:spMkLst>
            <pc:docMk/>
            <pc:sldMk cId="1904064530" sldId="2134808162"/>
            <ac:spMk id="56" creationId="{BA25A059-D5F8-4005-9B8D-BFE4F2E0D777}"/>
          </ac:spMkLst>
        </pc:spChg>
        <pc:spChg chg="mod">
          <ac:chgData name="Davide  Viviani - ambiente s.p.a." userId="b91ec2af-0311-47a9-a8fd-f8ee23a51094" providerId="ADAL" clId="{759E2D25-AC3A-4A72-87A9-B7FE7CB3A3DE}" dt="2023-03-06T14:04:02.723" v="3550" actId="207"/>
          <ac:spMkLst>
            <pc:docMk/>
            <pc:sldMk cId="1904064530" sldId="2134808162"/>
            <ac:spMk id="57" creationId="{0AE40604-2569-4C53-AACA-1C149298A7C6}"/>
          </ac:spMkLst>
        </pc:spChg>
        <pc:spChg chg="mod">
          <ac:chgData name="Davide  Viviani - ambiente s.p.a." userId="b91ec2af-0311-47a9-a8fd-f8ee23a51094" providerId="ADAL" clId="{759E2D25-AC3A-4A72-87A9-B7FE7CB3A3DE}" dt="2023-03-06T14:04:02.723" v="3550" actId="207"/>
          <ac:spMkLst>
            <pc:docMk/>
            <pc:sldMk cId="1904064530" sldId="2134808162"/>
            <ac:spMk id="58" creationId="{8BF949F4-1863-4247-A047-AB565DCBBAB6}"/>
          </ac:spMkLst>
        </pc:spChg>
        <pc:spChg chg="mod">
          <ac:chgData name="Davide  Viviani - ambiente s.p.a." userId="b91ec2af-0311-47a9-a8fd-f8ee23a51094" providerId="ADAL" clId="{759E2D25-AC3A-4A72-87A9-B7FE7CB3A3DE}" dt="2023-03-06T14:04:05.851" v="3551" actId="207"/>
          <ac:spMkLst>
            <pc:docMk/>
            <pc:sldMk cId="1904064530" sldId="2134808162"/>
            <ac:spMk id="59" creationId="{C5A2D476-5094-4E10-9838-D503A74D0B11}"/>
          </ac:spMkLst>
        </pc:spChg>
        <pc:spChg chg="mod">
          <ac:chgData name="Davide  Viviani - ambiente s.p.a." userId="b91ec2af-0311-47a9-a8fd-f8ee23a51094" providerId="ADAL" clId="{759E2D25-AC3A-4A72-87A9-B7FE7CB3A3DE}" dt="2023-03-06T14:03:53.487" v="3549" actId="207"/>
          <ac:spMkLst>
            <pc:docMk/>
            <pc:sldMk cId="1904064530" sldId="2134808162"/>
            <ac:spMk id="62" creationId="{19A586EE-777A-43C9-8758-C28EDAE3D15D}"/>
          </ac:spMkLst>
        </pc:spChg>
        <pc:spChg chg="mod">
          <ac:chgData name="Davide  Viviani - ambiente s.p.a." userId="b91ec2af-0311-47a9-a8fd-f8ee23a51094" providerId="ADAL" clId="{759E2D25-AC3A-4A72-87A9-B7FE7CB3A3DE}" dt="2023-03-06T14:03:53.487" v="3549" actId="207"/>
          <ac:spMkLst>
            <pc:docMk/>
            <pc:sldMk cId="1904064530" sldId="2134808162"/>
            <ac:spMk id="63" creationId="{CE52B264-5F31-41D8-8321-CB963473328F}"/>
          </ac:spMkLst>
        </pc:spChg>
        <pc:spChg chg="mod">
          <ac:chgData name="Davide  Viviani - ambiente s.p.a." userId="b91ec2af-0311-47a9-a8fd-f8ee23a51094" providerId="ADAL" clId="{759E2D25-AC3A-4A72-87A9-B7FE7CB3A3DE}" dt="2023-03-06T10:50:18.775" v="2396" actId="1036"/>
          <ac:spMkLst>
            <pc:docMk/>
            <pc:sldMk cId="1904064530" sldId="2134808162"/>
            <ac:spMk id="65" creationId="{D89B18E3-8B85-4984-B235-366F294D46B1}"/>
          </ac:spMkLst>
        </pc:spChg>
        <pc:spChg chg="mod">
          <ac:chgData name="Davide  Viviani - ambiente s.p.a." userId="b91ec2af-0311-47a9-a8fd-f8ee23a51094" providerId="ADAL" clId="{759E2D25-AC3A-4A72-87A9-B7FE7CB3A3DE}" dt="2023-03-06T10:50:18.775" v="2396" actId="1036"/>
          <ac:spMkLst>
            <pc:docMk/>
            <pc:sldMk cId="1904064530" sldId="2134808162"/>
            <ac:spMk id="67" creationId="{A9E03E2E-C3C0-4508-800C-762C5B0E1231}"/>
          </ac:spMkLst>
        </pc:spChg>
        <pc:spChg chg="mod">
          <ac:chgData name="Davide  Viviani - ambiente s.p.a." userId="b91ec2af-0311-47a9-a8fd-f8ee23a51094" providerId="ADAL" clId="{759E2D25-AC3A-4A72-87A9-B7FE7CB3A3DE}" dt="2023-03-06T10:50:18.775" v="2396" actId="1036"/>
          <ac:spMkLst>
            <pc:docMk/>
            <pc:sldMk cId="1904064530" sldId="2134808162"/>
            <ac:spMk id="69" creationId="{D4F35A31-9B19-4517-A4B2-CCBF348C31C6}"/>
          </ac:spMkLst>
        </pc:spChg>
        <pc:spChg chg="mod">
          <ac:chgData name="Davide  Viviani - ambiente s.p.a." userId="b91ec2af-0311-47a9-a8fd-f8ee23a51094" providerId="ADAL" clId="{759E2D25-AC3A-4A72-87A9-B7FE7CB3A3DE}" dt="2023-03-06T10:50:18.775" v="2396" actId="1036"/>
          <ac:spMkLst>
            <pc:docMk/>
            <pc:sldMk cId="1904064530" sldId="2134808162"/>
            <ac:spMk id="70" creationId="{A4889243-27E3-43CD-9A7A-1FBA0C26800F}"/>
          </ac:spMkLst>
        </pc:spChg>
        <pc:spChg chg="mod">
          <ac:chgData name="Davide  Viviani - ambiente s.p.a." userId="b91ec2af-0311-47a9-a8fd-f8ee23a51094" providerId="ADAL" clId="{759E2D25-AC3A-4A72-87A9-B7FE7CB3A3DE}" dt="2023-03-06T10:50:18.775" v="2396" actId="1036"/>
          <ac:spMkLst>
            <pc:docMk/>
            <pc:sldMk cId="1904064530" sldId="2134808162"/>
            <ac:spMk id="72" creationId="{3C5D677D-4AD5-48AB-993E-67405265540A}"/>
          </ac:spMkLst>
        </pc:spChg>
        <pc:spChg chg="mod">
          <ac:chgData name="Davide  Viviani - ambiente s.p.a." userId="b91ec2af-0311-47a9-a8fd-f8ee23a51094" providerId="ADAL" clId="{759E2D25-AC3A-4A72-87A9-B7FE7CB3A3DE}" dt="2023-03-06T10:50:18.775" v="2396" actId="1036"/>
          <ac:spMkLst>
            <pc:docMk/>
            <pc:sldMk cId="1904064530" sldId="2134808162"/>
            <ac:spMk id="73" creationId="{4E562845-4057-4DD3-B80D-6E0ECBF5B004}"/>
          </ac:spMkLst>
        </pc:spChg>
        <pc:grpChg chg="mod">
          <ac:chgData name="Davide  Viviani - ambiente s.p.a." userId="b91ec2af-0311-47a9-a8fd-f8ee23a51094" providerId="ADAL" clId="{759E2D25-AC3A-4A72-87A9-B7FE7CB3A3DE}" dt="2023-03-06T10:45:59.131" v="2282" actId="1037"/>
          <ac:grpSpMkLst>
            <pc:docMk/>
            <pc:sldMk cId="1904064530" sldId="2134808162"/>
            <ac:grpSpMk id="2" creationId="{1DFA954B-7E9C-4182-ABB0-47A654251C5D}"/>
          </ac:grpSpMkLst>
        </pc:grpChg>
        <pc:grpChg chg="mod">
          <ac:chgData name="Davide  Viviani - ambiente s.p.a." userId="b91ec2af-0311-47a9-a8fd-f8ee23a51094" providerId="ADAL" clId="{759E2D25-AC3A-4A72-87A9-B7FE7CB3A3DE}" dt="2023-03-06T10:49:56.371" v="2361" actId="164"/>
          <ac:grpSpMkLst>
            <pc:docMk/>
            <pc:sldMk cId="1904064530" sldId="2134808162"/>
            <ac:grpSpMk id="20" creationId="{9659546E-1CB5-479B-89D2-3F757649B502}"/>
          </ac:grpSpMkLst>
        </pc:grpChg>
        <pc:grpChg chg="mod">
          <ac:chgData name="Davide  Viviani - ambiente s.p.a." userId="b91ec2af-0311-47a9-a8fd-f8ee23a51094" providerId="ADAL" clId="{759E2D25-AC3A-4A72-87A9-B7FE7CB3A3DE}" dt="2023-03-06T10:49:56.371" v="2361" actId="164"/>
          <ac:grpSpMkLst>
            <pc:docMk/>
            <pc:sldMk cId="1904064530" sldId="2134808162"/>
            <ac:grpSpMk id="21" creationId="{5E334EFA-5CD3-4CD8-A488-E02EFAF78458}"/>
          </ac:grpSpMkLst>
        </pc:grpChg>
        <pc:grpChg chg="mod">
          <ac:chgData name="Davide  Viviani - ambiente s.p.a." userId="b91ec2af-0311-47a9-a8fd-f8ee23a51094" providerId="ADAL" clId="{759E2D25-AC3A-4A72-87A9-B7FE7CB3A3DE}" dt="2023-03-06T10:49:56.371" v="2361" actId="164"/>
          <ac:grpSpMkLst>
            <pc:docMk/>
            <pc:sldMk cId="1904064530" sldId="2134808162"/>
            <ac:grpSpMk id="22" creationId="{8F0B6A36-5701-401F-9C9F-B12D9CE5CE40}"/>
          </ac:grpSpMkLst>
        </pc:grpChg>
        <pc:grpChg chg="add mod">
          <ac:chgData name="Davide  Viviani - ambiente s.p.a." userId="b91ec2af-0311-47a9-a8fd-f8ee23a51094" providerId="ADAL" clId="{759E2D25-AC3A-4A72-87A9-B7FE7CB3A3DE}" dt="2023-03-06T10:50:00.591" v="2382" actId="1037"/>
          <ac:grpSpMkLst>
            <pc:docMk/>
            <pc:sldMk cId="1904064530" sldId="2134808162"/>
            <ac:grpSpMk id="24" creationId="{A593937C-9E93-75ED-0A56-8180C238F981}"/>
          </ac:grpSpMkLst>
        </pc:grpChg>
        <pc:picChg chg="add mod">
          <ac:chgData name="Davide  Viviani - ambiente s.p.a." userId="b91ec2af-0311-47a9-a8fd-f8ee23a51094" providerId="ADAL" clId="{759E2D25-AC3A-4A72-87A9-B7FE7CB3A3DE}" dt="2023-03-06T10:49:56.371" v="2361" actId="164"/>
          <ac:picMkLst>
            <pc:docMk/>
            <pc:sldMk cId="1904064530" sldId="2134808162"/>
            <ac:picMk id="4" creationId="{D4E2BA26-28D5-C902-2BCA-7E69CF1FC267}"/>
          </ac:picMkLst>
        </pc:picChg>
        <pc:picChg chg="del mod">
          <ac:chgData name="Davide  Viviani - ambiente s.p.a." userId="b91ec2af-0311-47a9-a8fd-f8ee23a51094" providerId="ADAL" clId="{759E2D25-AC3A-4A72-87A9-B7FE7CB3A3DE}" dt="2023-03-06T10:48:46.198" v="2321" actId="478"/>
          <ac:picMkLst>
            <pc:docMk/>
            <pc:sldMk cId="1904064530" sldId="2134808162"/>
            <ac:picMk id="15" creationId="{EB007741-3A18-B975-4C0F-FE768E9E105D}"/>
          </ac:picMkLst>
        </pc:picChg>
        <pc:picChg chg="mod">
          <ac:chgData name="Davide  Viviani - ambiente s.p.a." userId="b91ec2af-0311-47a9-a8fd-f8ee23a51094" providerId="ADAL" clId="{759E2D25-AC3A-4A72-87A9-B7FE7CB3A3DE}" dt="2023-03-06T10:49:56.371" v="2361" actId="164"/>
          <ac:picMkLst>
            <pc:docMk/>
            <pc:sldMk cId="1904064530" sldId="2134808162"/>
            <ac:picMk id="16" creationId="{9CD55959-1ED4-4C81-9114-2CAEF4CBD1DD}"/>
          </ac:picMkLst>
        </pc:picChg>
        <pc:picChg chg="add mod ord">
          <ac:chgData name="Davide  Viviani - ambiente s.p.a." userId="b91ec2af-0311-47a9-a8fd-f8ee23a51094" providerId="ADAL" clId="{759E2D25-AC3A-4A72-87A9-B7FE7CB3A3DE}" dt="2023-03-06T14:04:02.723" v="3550" actId="207"/>
          <ac:picMkLst>
            <pc:docMk/>
            <pc:sldMk cId="1904064530" sldId="2134808162"/>
            <ac:picMk id="17" creationId="{59F402F5-F042-8C51-A5C5-A0E81FDCC606}"/>
          </ac:picMkLst>
        </pc:picChg>
        <pc:picChg chg="mod">
          <ac:chgData name="Davide  Viviani - ambiente s.p.a." userId="b91ec2af-0311-47a9-a8fd-f8ee23a51094" providerId="ADAL" clId="{759E2D25-AC3A-4A72-87A9-B7FE7CB3A3DE}" dt="2023-03-06T14:02:16.969" v="3540" actId="27349"/>
          <ac:picMkLst>
            <pc:docMk/>
            <pc:sldMk cId="1904064530" sldId="2134808162"/>
            <ac:picMk id="18" creationId="{903D425F-E34F-4298-9128-0CF25A1E0C33}"/>
          </ac:picMkLst>
        </pc:picChg>
        <pc:picChg chg="mod">
          <ac:chgData name="Davide  Viviani - ambiente s.p.a." userId="b91ec2af-0311-47a9-a8fd-f8ee23a51094" providerId="ADAL" clId="{759E2D25-AC3A-4A72-87A9-B7FE7CB3A3DE}" dt="2023-03-06T10:45:59.131" v="2282" actId="1037"/>
          <ac:picMkLst>
            <pc:docMk/>
            <pc:sldMk cId="1904064530" sldId="2134808162"/>
            <ac:picMk id="44" creationId="{5C7D3767-E74A-4C9A-9D8A-14E8E9A5CE14}"/>
          </ac:picMkLst>
        </pc:picChg>
        <pc:picChg chg="mod">
          <ac:chgData name="Davide  Viviani - ambiente s.p.a." userId="b91ec2af-0311-47a9-a8fd-f8ee23a51094" providerId="ADAL" clId="{759E2D25-AC3A-4A72-87A9-B7FE7CB3A3DE}" dt="2023-03-06T10:45:59.131" v="2282" actId="1037"/>
          <ac:picMkLst>
            <pc:docMk/>
            <pc:sldMk cId="1904064530" sldId="2134808162"/>
            <ac:picMk id="47" creationId="{B6700EB3-1955-4C68-A27E-CD281427182B}"/>
          </ac:picMkLst>
        </pc:picChg>
        <pc:picChg chg="mod">
          <ac:chgData name="Davide  Viviani - ambiente s.p.a." userId="b91ec2af-0311-47a9-a8fd-f8ee23a51094" providerId="ADAL" clId="{759E2D25-AC3A-4A72-87A9-B7FE7CB3A3DE}" dt="2023-03-06T10:45:59.131" v="2282" actId="1037"/>
          <ac:picMkLst>
            <pc:docMk/>
            <pc:sldMk cId="1904064530" sldId="2134808162"/>
            <ac:picMk id="48" creationId="{D762DA17-7357-4FD6-AA76-FF19D6B83956}"/>
          </ac:picMkLst>
        </pc:picChg>
        <pc:picChg chg="mod">
          <ac:chgData name="Davide  Viviani - ambiente s.p.a." userId="b91ec2af-0311-47a9-a8fd-f8ee23a51094" providerId="ADAL" clId="{759E2D25-AC3A-4A72-87A9-B7FE7CB3A3DE}" dt="2023-03-06T10:45:59.131" v="2282" actId="1037"/>
          <ac:picMkLst>
            <pc:docMk/>
            <pc:sldMk cId="1904064530" sldId="2134808162"/>
            <ac:picMk id="49" creationId="{959FFCE6-7627-4BDB-BB2C-2B536DF5D122}"/>
          </ac:picMkLst>
        </pc:picChg>
        <pc:picChg chg="mod">
          <ac:chgData name="Davide  Viviani - ambiente s.p.a." userId="b91ec2af-0311-47a9-a8fd-f8ee23a51094" providerId="ADAL" clId="{759E2D25-AC3A-4A72-87A9-B7FE7CB3A3DE}" dt="2023-03-06T10:45:59.131" v="2282" actId="1037"/>
          <ac:picMkLst>
            <pc:docMk/>
            <pc:sldMk cId="1904064530" sldId="2134808162"/>
            <ac:picMk id="55" creationId="{5B0D8D47-747A-4C0C-85FB-BC5D99FC7BD0}"/>
          </ac:picMkLst>
        </pc:picChg>
        <pc:picChg chg="del">
          <ac:chgData name="Davide  Viviani - ambiente s.p.a." userId="b91ec2af-0311-47a9-a8fd-f8ee23a51094" providerId="ADAL" clId="{759E2D25-AC3A-4A72-87A9-B7FE7CB3A3DE}" dt="2023-03-05T21:29:05.381" v="1858" actId="478"/>
          <ac:picMkLst>
            <pc:docMk/>
            <pc:sldMk cId="1904064530" sldId="2134808162"/>
            <ac:picMk id="64" creationId="{D4B5FE5A-99A7-48EF-A9DF-7B80FBB816B6}"/>
          </ac:picMkLst>
        </pc:picChg>
        <pc:picChg chg="mod">
          <ac:chgData name="Davide  Viviani - ambiente s.p.a." userId="b91ec2af-0311-47a9-a8fd-f8ee23a51094" providerId="ADAL" clId="{759E2D25-AC3A-4A72-87A9-B7FE7CB3A3DE}" dt="2023-03-06T14:02:09.098" v="3537" actId="27349"/>
          <ac:picMkLst>
            <pc:docMk/>
            <pc:sldMk cId="1904064530" sldId="2134808162"/>
            <ac:picMk id="68" creationId="{FBFFEAC6-43FE-44BA-9AA3-38DC4E407D37}"/>
          </ac:picMkLst>
        </pc:picChg>
        <pc:picChg chg="mod">
          <ac:chgData name="Davide  Viviani - ambiente s.p.a." userId="b91ec2af-0311-47a9-a8fd-f8ee23a51094" providerId="ADAL" clId="{759E2D25-AC3A-4A72-87A9-B7FE7CB3A3DE}" dt="2023-03-06T14:02:13.521" v="3538" actId="27349"/>
          <ac:picMkLst>
            <pc:docMk/>
            <pc:sldMk cId="1904064530" sldId="2134808162"/>
            <ac:picMk id="71" creationId="{EA0CDF35-1C45-4E5B-8E4F-0BE8EAB9F9D7}"/>
          </ac:picMkLst>
        </pc:picChg>
        <pc:picChg chg="mod">
          <ac:chgData name="Davide  Viviani - ambiente s.p.a." userId="b91ec2af-0311-47a9-a8fd-f8ee23a51094" providerId="ADAL" clId="{759E2D25-AC3A-4A72-87A9-B7FE7CB3A3DE}" dt="2023-03-06T10:45:59.131" v="2282" actId="1037"/>
          <ac:picMkLst>
            <pc:docMk/>
            <pc:sldMk cId="1904064530" sldId="2134808162"/>
            <ac:picMk id="1048" creationId="{DCA46DA1-061D-4CB5-83BD-D880D0EC7BAC}"/>
          </ac:picMkLst>
        </pc:picChg>
      </pc:sldChg>
      <pc:sldChg chg="addSp delSp modSp mod modAnim">
        <pc:chgData name="Davide  Viviani - ambiente s.p.a." userId="b91ec2af-0311-47a9-a8fd-f8ee23a51094" providerId="ADAL" clId="{759E2D25-AC3A-4A72-87A9-B7FE7CB3A3DE}" dt="2023-03-06T13:56:06.834" v="3457"/>
        <pc:sldMkLst>
          <pc:docMk/>
          <pc:sldMk cId="3001361549" sldId="2134808199"/>
        </pc:sldMkLst>
        <pc:spChg chg="mod">
          <ac:chgData name="Davide  Viviani - ambiente s.p.a." userId="b91ec2af-0311-47a9-a8fd-f8ee23a51094" providerId="ADAL" clId="{759E2D25-AC3A-4A72-87A9-B7FE7CB3A3DE}" dt="2023-03-06T11:21:52.817" v="2599" actId="18245"/>
          <ac:spMkLst>
            <pc:docMk/>
            <pc:sldMk cId="3001361549" sldId="2134808199"/>
            <ac:spMk id="7" creationId="{4D867292-5DAD-AB38-2FE2-C2887963214E}"/>
          </ac:spMkLst>
        </pc:spChg>
        <pc:spChg chg="mod">
          <ac:chgData name="Davide  Viviani - ambiente s.p.a." userId="b91ec2af-0311-47a9-a8fd-f8ee23a51094" providerId="ADAL" clId="{759E2D25-AC3A-4A72-87A9-B7FE7CB3A3DE}" dt="2023-03-06T11:21:52.817" v="2599" actId="18245"/>
          <ac:spMkLst>
            <pc:docMk/>
            <pc:sldMk cId="3001361549" sldId="2134808199"/>
            <ac:spMk id="8" creationId="{054CA40A-E75F-EC79-1BAB-B89D23A453C5}"/>
          </ac:spMkLst>
        </pc:spChg>
        <pc:spChg chg="mod">
          <ac:chgData name="Davide  Viviani - ambiente s.p.a." userId="b91ec2af-0311-47a9-a8fd-f8ee23a51094" providerId="ADAL" clId="{759E2D25-AC3A-4A72-87A9-B7FE7CB3A3DE}" dt="2023-03-06T11:21:52.817" v="2599" actId="18245"/>
          <ac:spMkLst>
            <pc:docMk/>
            <pc:sldMk cId="3001361549" sldId="2134808199"/>
            <ac:spMk id="9" creationId="{FA8B6DF9-E8EF-CFAC-0739-562762985C89}"/>
          </ac:spMkLst>
        </pc:spChg>
        <pc:spChg chg="add del mod">
          <ac:chgData name="Davide  Viviani - ambiente s.p.a." userId="b91ec2af-0311-47a9-a8fd-f8ee23a51094" providerId="ADAL" clId="{759E2D25-AC3A-4A72-87A9-B7FE7CB3A3DE}" dt="2023-03-06T11:21:52.817" v="2599" actId="18245"/>
          <ac:spMkLst>
            <pc:docMk/>
            <pc:sldMk cId="3001361549" sldId="2134808199"/>
            <ac:spMk id="11" creationId="{DBAFE44A-5DAF-40E1-46DE-4F130D65D7EC}"/>
          </ac:spMkLst>
        </pc:spChg>
        <pc:spChg chg="mod">
          <ac:chgData name="Davide  Viviani - ambiente s.p.a." userId="b91ec2af-0311-47a9-a8fd-f8ee23a51094" providerId="ADAL" clId="{759E2D25-AC3A-4A72-87A9-B7FE7CB3A3DE}" dt="2023-03-06T11:21:52.817" v="2599" actId="18245"/>
          <ac:spMkLst>
            <pc:docMk/>
            <pc:sldMk cId="3001361549" sldId="2134808199"/>
            <ac:spMk id="12" creationId="{5838F42D-85D9-6AB7-F701-AC91F9C5FFA5}"/>
          </ac:spMkLst>
        </pc:spChg>
        <pc:spChg chg="mod">
          <ac:chgData name="Davide  Viviani - ambiente s.p.a." userId="b91ec2af-0311-47a9-a8fd-f8ee23a51094" providerId="ADAL" clId="{759E2D25-AC3A-4A72-87A9-B7FE7CB3A3DE}" dt="2023-03-06T11:21:52.817" v="2599" actId="18245"/>
          <ac:spMkLst>
            <pc:docMk/>
            <pc:sldMk cId="3001361549" sldId="2134808199"/>
            <ac:spMk id="13" creationId="{FFC8E110-E7AF-C707-104A-1A87E92EF535}"/>
          </ac:spMkLst>
        </pc:spChg>
        <pc:spChg chg="mod">
          <ac:chgData name="Davide  Viviani - ambiente s.p.a." userId="b91ec2af-0311-47a9-a8fd-f8ee23a51094" providerId="ADAL" clId="{759E2D25-AC3A-4A72-87A9-B7FE7CB3A3DE}" dt="2023-03-06T11:21:52.817" v="2599" actId="18245"/>
          <ac:spMkLst>
            <pc:docMk/>
            <pc:sldMk cId="3001361549" sldId="2134808199"/>
            <ac:spMk id="14" creationId="{D5349B94-50FD-B043-5DE9-7E64784F2FAE}"/>
          </ac:spMkLst>
        </pc:spChg>
        <pc:spChg chg="mod topLvl">
          <ac:chgData name="Davide  Viviani - ambiente s.p.a." userId="b91ec2af-0311-47a9-a8fd-f8ee23a51094" providerId="ADAL" clId="{759E2D25-AC3A-4A72-87A9-B7FE7CB3A3DE}" dt="2023-03-06T11:26:21.894" v="2807" actId="1035"/>
          <ac:spMkLst>
            <pc:docMk/>
            <pc:sldMk cId="3001361549" sldId="2134808199"/>
            <ac:spMk id="16" creationId="{0E613FE1-6EC7-4F1F-A812-9D5096185BFE}"/>
          </ac:spMkLst>
        </pc:spChg>
        <pc:spChg chg="mod">
          <ac:chgData name="Davide  Viviani - ambiente s.p.a." userId="b91ec2af-0311-47a9-a8fd-f8ee23a51094" providerId="ADAL" clId="{759E2D25-AC3A-4A72-87A9-B7FE7CB3A3DE}" dt="2023-03-06T11:30:08.977" v="2851" actId="207"/>
          <ac:spMkLst>
            <pc:docMk/>
            <pc:sldMk cId="3001361549" sldId="2134808199"/>
            <ac:spMk id="18" creationId="{B1D41B65-910F-4992-99D9-178B2C782496}"/>
          </ac:spMkLst>
        </pc:spChg>
        <pc:spChg chg="mod">
          <ac:chgData name="Davide  Viviani - ambiente s.p.a." userId="b91ec2af-0311-47a9-a8fd-f8ee23a51094" providerId="ADAL" clId="{759E2D25-AC3A-4A72-87A9-B7FE7CB3A3DE}" dt="2023-03-06T11:21:47.235" v="2594" actId="18245"/>
          <ac:spMkLst>
            <pc:docMk/>
            <pc:sldMk cId="3001361549" sldId="2134808199"/>
            <ac:spMk id="19" creationId="{F540F3FF-174A-E0DF-1154-236C68FFE25A}"/>
          </ac:spMkLst>
        </pc:spChg>
        <pc:spChg chg="mod">
          <ac:chgData name="Davide  Viviani - ambiente s.p.a." userId="b91ec2af-0311-47a9-a8fd-f8ee23a51094" providerId="ADAL" clId="{759E2D25-AC3A-4A72-87A9-B7FE7CB3A3DE}" dt="2023-03-06T11:27:52.671" v="2815" actId="1076"/>
          <ac:spMkLst>
            <pc:docMk/>
            <pc:sldMk cId="3001361549" sldId="2134808199"/>
            <ac:spMk id="23" creationId="{0A497DC5-874C-48A0-A165-7826314955B4}"/>
          </ac:spMkLst>
        </pc:spChg>
        <pc:spChg chg="mod">
          <ac:chgData name="Davide  Viviani - ambiente s.p.a." userId="b91ec2af-0311-47a9-a8fd-f8ee23a51094" providerId="ADAL" clId="{759E2D25-AC3A-4A72-87A9-B7FE7CB3A3DE}" dt="2023-03-06T11:28:50.691" v="2839" actId="14100"/>
          <ac:spMkLst>
            <pc:docMk/>
            <pc:sldMk cId="3001361549" sldId="2134808199"/>
            <ac:spMk id="24" creationId="{8713ABD0-A80C-4FC3-A6EA-9BF25FB0324A}"/>
          </ac:spMkLst>
        </pc:spChg>
        <pc:spChg chg="mod topLvl">
          <ac:chgData name="Davide  Viviani - ambiente s.p.a." userId="b91ec2af-0311-47a9-a8fd-f8ee23a51094" providerId="ADAL" clId="{759E2D25-AC3A-4A72-87A9-B7FE7CB3A3DE}" dt="2023-03-06T11:22:28.993" v="2712" actId="18245"/>
          <ac:spMkLst>
            <pc:docMk/>
            <pc:sldMk cId="3001361549" sldId="2134808199"/>
            <ac:spMk id="26" creationId="{45423470-97D4-9BE9-DA9A-D881DA5205D0}"/>
          </ac:spMkLst>
        </pc:spChg>
        <pc:spChg chg="mod topLvl">
          <ac:chgData name="Davide  Viviani - ambiente s.p.a." userId="b91ec2af-0311-47a9-a8fd-f8ee23a51094" providerId="ADAL" clId="{759E2D25-AC3A-4A72-87A9-B7FE7CB3A3DE}" dt="2023-03-06T11:22:28.993" v="2712" actId="18245"/>
          <ac:spMkLst>
            <pc:docMk/>
            <pc:sldMk cId="3001361549" sldId="2134808199"/>
            <ac:spMk id="28" creationId="{A45FA9DD-EBFF-E650-12FE-B3D883057635}"/>
          </ac:spMkLst>
        </pc:spChg>
        <pc:spChg chg="add del mod topLvl">
          <ac:chgData name="Davide  Viviani - ambiente s.p.a." userId="b91ec2af-0311-47a9-a8fd-f8ee23a51094" providerId="ADAL" clId="{759E2D25-AC3A-4A72-87A9-B7FE7CB3A3DE}" dt="2023-03-06T11:22:28.993" v="2712" actId="18245"/>
          <ac:spMkLst>
            <pc:docMk/>
            <pc:sldMk cId="3001361549" sldId="2134808199"/>
            <ac:spMk id="29" creationId="{FF103AE0-7FAD-535A-D7D1-A0E47C3CBE39}"/>
          </ac:spMkLst>
        </pc:spChg>
        <pc:spChg chg="add del mod topLvl">
          <ac:chgData name="Davide  Viviani - ambiente s.p.a." userId="b91ec2af-0311-47a9-a8fd-f8ee23a51094" providerId="ADAL" clId="{759E2D25-AC3A-4A72-87A9-B7FE7CB3A3DE}" dt="2023-03-06T11:22:28.993" v="2712" actId="18245"/>
          <ac:spMkLst>
            <pc:docMk/>
            <pc:sldMk cId="3001361549" sldId="2134808199"/>
            <ac:spMk id="30" creationId="{AA39F358-D3C0-595D-6F87-FD752E662049}"/>
          </ac:spMkLst>
        </pc:spChg>
        <pc:spChg chg="mod topLvl">
          <ac:chgData name="Davide  Viviani - ambiente s.p.a." userId="b91ec2af-0311-47a9-a8fd-f8ee23a51094" providerId="ADAL" clId="{759E2D25-AC3A-4A72-87A9-B7FE7CB3A3DE}" dt="2023-03-06T11:22:28.993" v="2712" actId="18245"/>
          <ac:spMkLst>
            <pc:docMk/>
            <pc:sldMk cId="3001361549" sldId="2134808199"/>
            <ac:spMk id="32" creationId="{62E34EE1-F07E-5855-13D4-2234DC03FAB3}"/>
          </ac:spMkLst>
        </pc:spChg>
        <pc:spChg chg="mod topLvl">
          <ac:chgData name="Davide  Viviani - ambiente s.p.a." userId="b91ec2af-0311-47a9-a8fd-f8ee23a51094" providerId="ADAL" clId="{759E2D25-AC3A-4A72-87A9-B7FE7CB3A3DE}" dt="2023-03-06T11:22:28.993" v="2712" actId="18245"/>
          <ac:spMkLst>
            <pc:docMk/>
            <pc:sldMk cId="3001361549" sldId="2134808199"/>
            <ac:spMk id="33" creationId="{46630A41-7E26-0E57-D65E-B881AE49B34B}"/>
          </ac:spMkLst>
        </pc:spChg>
        <pc:spChg chg="mod topLvl">
          <ac:chgData name="Davide  Viviani - ambiente s.p.a." userId="b91ec2af-0311-47a9-a8fd-f8ee23a51094" providerId="ADAL" clId="{759E2D25-AC3A-4A72-87A9-B7FE7CB3A3DE}" dt="2023-03-06T11:22:28.993" v="2712" actId="18245"/>
          <ac:spMkLst>
            <pc:docMk/>
            <pc:sldMk cId="3001361549" sldId="2134808199"/>
            <ac:spMk id="35" creationId="{B2F16753-FCE2-12C1-7B88-BC37AF1AB791}"/>
          </ac:spMkLst>
        </pc:spChg>
        <pc:spChg chg="mod">
          <ac:chgData name="Davide  Viviani - ambiente s.p.a." userId="b91ec2af-0311-47a9-a8fd-f8ee23a51094" providerId="ADAL" clId="{759E2D25-AC3A-4A72-87A9-B7FE7CB3A3DE}" dt="2023-03-06T11:26:35.299" v="2808" actId="207"/>
          <ac:spMkLst>
            <pc:docMk/>
            <pc:sldMk cId="3001361549" sldId="2134808199"/>
            <ac:spMk id="36" creationId="{BCDCE282-14D9-41A3-851A-810A7FCF90AF}"/>
          </ac:spMkLst>
        </pc:spChg>
        <pc:spChg chg="mod topLvl">
          <ac:chgData name="Davide  Viviani - ambiente s.p.a." userId="b91ec2af-0311-47a9-a8fd-f8ee23a51094" providerId="ADAL" clId="{759E2D25-AC3A-4A72-87A9-B7FE7CB3A3DE}" dt="2023-03-06T11:22:28.960" v="2711" actId="165"/>
          <ac:spMkLst>
            <pc:docMk/>
            <pc:sldMk cId="3001361549" sldId="2134808199"/>
            <ac:spMk id="37" creationId="{A0B0D989-87CE-A9F9-C802-C357FBD1C216}"/>
          </ac:spMkLst>
        </pc:spChg>
        <pc:spChg chg="mod topLvl">
          <ac:chgData name="Davide  Viviani - ambiente s.p.a." userId="b91ec2af-0311-47a9-a8fd-f8ee23a51094" providerId="ADAL" clId="{759E2D25-AC3A-4A72-87A9-B7FE7CB3A3DE}" dt="2023-03-06T11:29:11.560" v="2843" actId="207"/>
          <ac:spMkLst>
            <pc:docMk/>
            <pc:sldMk cId="3001361549" sldId="2134808199"/>
            <ac:spMk id="39" creationId="{B9E417B4-D6FD-BABF-7188-32BFEB074006}"/>
          </ac:spMkLst>
        </pc:spChg>
        <pc:spChg chg="mod topLvl">
          <ac:chgData name="Davide  Viviani - ambiente s.p.a." userId="b91ec2af-0311-47a9-a8fd-f8ee23a51094" providerId="ADAL" clId="{759E2D25-AC3A-4A72-87A9-B7FE7CB3A3DE}" dt="2023-03-06T11:29:16.696" v="2844" actId="207"/>
          <ac:spMkLst>
            <pc:docMk/>
            <pc:sldMk cId="3001361549" sldId="2134808199"/>
            <ac:spMk id="40" creationId="{15E050AF-E7C4-CA71-B6D6-1330917167E9}"/>
          </ac:spMkLst>
        </pc:spChg>
        <pc:spChg chg="del mod topLvl">
          <ac:chgData name="Davide  Viviani - ambiente s.p.a." userId="b91ec2af-0311-47a9-a8fd-f8ee23a51094" providerId="ADAL" clId="{759E2D25-AC3A-4A72-87A9-B7FE7CB3A3DE}" dt="2023-03-06T11:24:58.086" v="2747" actId="478"/>
          <ac:spMkLst>
            <pc:docMk/>
            <pc:sldMk cId="3001361549" sldId="2134808199"/>
            <ac:spMk id="45" creationId="{7E1C474F-8588-4E9E-530F-7F41E02270E7}"/>
          </ac:spMkLst>
        </pc:spChg>
        <pc:spChg chg="del mod topLvl">
          <ac:chgData name="Davide  Viviani - ambiente s.p.a." userId="b91ec2af-0311-47a9-a8fd-f8ee23a51094" providerId="ADAL" clId="{759E2D25-AC3A-4A72-87A9-B7FE7CB3A3DE}" dt="2023-03-06T11:24:58.641" v="2748" actId="478"/>
          <ac:spMkLst>
            <pc:docMk/>
            <pc:sldMk cId="3001361549" sldId="2134808199"/>
            <ac:spMk id="46" creationId="{CE951577-A6AB-A255-D5EC-8EDB46BA87CB}"/>
          </ac:spMkLst>
        </pc:spChg>
        <pc:spChg chg="mod topLvl">
          <ac:chgData name="Davide  Viviani - ambiente s.p.a." userId="b91ec2af-0311-47a9-a8fd-f8ee23a51094" providerId="ADAL" clId="{759E2D25-AC3A-4A72-87A9-B7FE7CB3A3DE}" dt="2023-03-06T11:27:45.592" v="2814" actId="2085"/>
          <ac:spMkLst>
            <pc:docMk/>
            <pc:sldMk cId="3001361549" sldId="2134808199"/>
            <ac:spMk id="47" creationId="{834747AD-AF30-7E09-3A66-16FEDA4BC665}"/>
          </ac:spMkLst>
        </pc:spChg>
        <pc:spChg chg="mod topLvl">
          <ac:chgData name="Davide  Viviani - ambiente s.p.a." userId="b91ec2af-0311-47a9-a8fd-f8ee23a51094" providerId="ADAL" clId="{759E2D25-AC3A-4A72-87A9-B7FE7CB3A3DE}" dt="2023-03-06T11:26:21.894" v="2807" actId="1035"/>
          <ac:spMkLst>
            <pc:docMk/>
            <pc:sldMk cId="3001361549" sldId="2134808199"/>
            <ac:spMk id="48" creationId="{451CC568-B0EF-728C-0DE6-724E780F3238}"/>
          </ac:spMkLst>
        </pc:spChg>
        <pc:spChg chg="mod topLvl">
          <ac:chgData name="Davide  Viviani - ambiente s.p.a." userId="b91ec2af-0311-47a9-a8fd-f8ee23a51094" providerId="ADAL" clId="{759E2D25-AC3A-4A72-87A9-B7FE7CB3A3DE}" dt="2023-03-06T11:27:55.378" v="2816" actId="2085"/>
          <ac:spMkLst>
            <pc:docMk/>
            <pc:sldMk cId="3001361549" sldId="2134808199"/>
            <ac:spMk id="49" creationId="{DA72D01A-2E7E-33A5-BACD-B03E1C8DCEA5}"/>
          </ac:spMkLst>
        </pc:spChg>
        <pc:spChg chg="mod topLvl">
          <ac:chgData name="Davide  Viviani - ambiente s.p.a." userId="b91ec2af-0311-47a9-a8fd-f8ee23a51094" providerId="ADAL" clId="{759E2D25-AC3A-4A72-87A9-B7FE7CB3A3DE}" dt="2023-03-06T11:26:21.894" v="2807" actId="1035"/>
          <ac:spMkLst>
            <pc:docMk/>
            <pc:sldMk cId="3001361549" sldId="2134808199"/>
            <ac:spMk id="50" creationId="{F26558F7-0C34-76CD-C5AD-AEB13EB79FE2}"/>
          </ac:spMkLst>
        </pc:spChg>
        <pc:spChg chg="mod">
          <ac:chgData name="Davide  Viviani - ambiente s.p.a." userId="b91ec2af-0311-47a9-a8fd-f8ee23a51094" providerId="ADAL" clId="{759E2D25-AC3A-4A72-87A9-B7FE7CB3A3DE}" dt="2023-03-06T11:27:39.298" v="2813" actId="207"/>
          <ac:spMkLst>
            <pc:docMk/>
            <pc:sldMk cId="3001361549" sldId="2134808199"/>
            <ac:spMk id="88" creationId="{11259BB7-BA36-4405-8FB7-818157F595BE}"/>
          </ac:spMkLst>
        </pc:spChg>
        <pc:spChg chg="mod">
          <ac:chgData name="Davide  Viviani - ambiente s.p.a." userId="b91ec2af-0311-47a9-a8fd-f8ee23a51094" providerId="ADAL" clId="{759E2D25-AC3A-4A72-87A9-B7FE7CB3A3DE}" dt="2023-03-06T11:26:35.299" v="2808" actId="207"/>
          <ac:spMkLst>
            <pc:docMk/>
            <pc:sldMk cId="3001361549" sldId="2134808199"/>
            <ac:spMk id="91" creationId="{AAE092C9-B1DE-4388-97A0-8E3E7B2B562F}"/>
          </ac:spMkLst>
        </pc:spChg>
        <pc:spChg chg="mod">
          <ac:chgData name="Davide  Viviani - ambiente s.p.a." userId="b91ec2af-0311-47a9-a8fd-f8ee23a51094" providerId="ADAL" clId="{759E2D25-AC3A-4A72-87A9-B7FE7CB3A3DE}" dt="2023-03-06T11:27:39.298" v="2813" actId="207"/>
          <ac:spMkLst>
            <pc:docMk/>
            <pc:sldMk cId="3001361549" sldId="2134808199"/>
            <ac:spMk id="92" creationId="{BB11283F-C4FC-44C5-84CB-CF22257CEBD4}"/>
          </ac:spMkLst>
        </pc:spChg>
        <pc:spChg chg="mod">
          <ac:chgData name="Davide  Viviani - ambiente s.p.a." userId="b91ec2af-0311-47a9-a8fd-f8ee23a51094" providerId="ADAL" clId="{759E2D25-AC3A-4A72-87A9-B7FE7CB3A3DE}" dt="2023-03-06T10:51:22.013" v="2408" actId="207"/>
          <ac:spMkLst>
            <pc:docMk/>
            <pc:sldMk cId="3001361549" sldId="2134808199"/>
            <ac:spMk id="94" creationId="{69428C87-1180-4288-9021-B72CBC35EDAC}"/>
          </ac:spMkLst>
        </pc:spChg>
        <pc:grpChg chg="add del mod">
          <ac:chgData name="Davide  Viviani - ambiente s.p.a." userId="b91ec2af-0311-47a9-a8fd-f8ee23a51094" providerId="ADAL" clId="{759E2D25-AC3A-4A72-87A9-B7FE7CB3A3DE}" dt="2023-03-06T11:21:52.817" v="2599" actId="18245"/>
          <ac:grpSpMkLst>
            <pc:docMk/>
            <pc:sldMk cId="3001361549" sldId="2134808199"/>
            <ac:grpSpMk id="6" creationId="{E702D693-2703-69BD-7C03-1AA988583B1E}"/>
          </ac:grpSpMkLst>
        </pc:grpChg>
        <pc:grpChg chg="del mod">
          <ac:chgData name="Davide  Viviani - ambiente s.p.a." userId="b91ec2af-0311-47a9-a8fd-f8ee23a51094" providerId="ADAL" clId="{759E2D25-AC3A-4A72-87A9-B7FE7CB3A3DE}" dt="2023-03-06T10:59:40.469" v="2544" actId="165"/>
          <ac:grpSpMkLst>
            <pc:docMk/>
            <pc:sldMk cId="3001361549" sldId="2134808199"/>
            <ac:grpSpMk id="10" creationId="{38173B5A-7CD9-4A3B-9815-9FC473C2377A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1:22:28.993" v="2712" actId="18245"/>
          <ac:grpSpMkLst>
            <pc:docMk/>
            <pc:sldMk cId="3001361549" sldId="2134808199"/>
            <ac:grpSpMk id="25" creationId="{A653C947-8F96-7AB8-8FF8-1219789E29C4}"/>
          </ac:grpSpMkLst>
        </pc:grpChg>
        <pc:grpChg chg="del mod">
          <ac:chgData name="Davide  Viviani - ambiente s.p.a." userId="b91ec2af-0311-47a9-a8fd-f8ee23a51094" providerId="ADAL" clId="{759E2D25-AC3A-4A72-87A9-B7FE7CB3A3DE}" dt="2023-03-06T11:22:36.811" v="2714" actId="165"/>
          <ac:grpSpMkLst>
            <pc:docMk/>
            <pc:sldMk cId="3001361549" sldId="2134808199"/>
            <ac:grpSpMk id="38" creationId="{71D2433C-F2DB-3128-9598-0D545618C0AF}"/>
          </ac:grpSpMkLst>
        </pc:grpChg>
        <pc:grpChg chg="mod">
          <ac:chgData name="Davide  Viviani - ambiente s.p.a." userId="b91ec2af-0311-47a9-a8fd-f8ee23a51094" providerId="ADAL" clId="{759E2D25-AC3A-4A72-87A9-B7FE7CB3A3DE}" dt="2023-03-06T11:30:15.300" v="2852" actId="1076"/>
          <ac:grpSpMkLst>
            <pc:docMk/>
            <pc:sldMk cId="3001361549" sldId="2134808199"/>
            <ac:grpSpMk id="41" creationId="{CC0A0537-5D4B-4D98-A59E-31F3B86DD64D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1:25:36.869" v="2759" actId="165"/>
          <ac:grpSpMkLst>
            <pc:docMk/>
            <pc:sldMk cId="3001361549" sldId="2134808199"/>
            <ac:grpSpMk id="56" creationId="{A945C10B-A8E5-7802-FD2D-B822DF81B65B}"/>
          </ac:grpSpMkLst>
        </pc:grpChg>
        <pc:grpChg chg="add mod">
          <ac:chgData name="Davide  Viviani - ambiente s.p.a." userId="b91ec2af-0311-47a9-a8fd-f8ee23a51094" providerId="ADAL" clId="{759E2D25-AC3A-4A72-87A9-B7FE7CB3A3DE}" dt="2023-03-06T11:48:54.387" v="2929" actId="164"/>
          <ac:grpSpMkLst>
            <pc:docMk/>
            <pc:sldMk cId="3001361549" sldId="2134808199"/>
            <ac:grpSpMk id="57" creationId="{212A0C58-7340-A780-40F4-B39EAFF7AEA0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1:28:22.181" v="2823" actId="165"/>
          <ac:grpSpMkLst>
            <pc:docMk/>
            <pc:sldMk cId="3001361549" sldId="2134808199"/>
            <ac:grpSpMk id="58" creationId="{5041F1C2-C9C7-72EF-85C1-FB6DE4547628}"/>
          </ac:grpSpMkLst>
        </pc:grpChg>
        <pc:grpChg chg="add mod">
          <ac:chgData name="Davide  Viviani - ambiente s.p.a." userId="b91ec2af-0311-47a9-a8fd-f8ee23a51094" providerId="ADAL" clId="{759E2D25-AC3A-4A72-87A9-B7FE7CB3A3DE}" dt="2023-03-06T13:55:45.224" v="3451" actId="1076"/>
          <ac:grpSpMkLst>
            <pc:docMk/>
            <pc:sldMk cId="3001361549" sldId="2134808199"/>
            <ac:grpSpMk id="59" creationId="{974DD597-4124-2BD4-ACB2-FBADEA7216B9}"/>
          </ac:grpSpMkLst>
        </pc:grpChg>
        <pc:graphicFrameChg chg="add del mod topLvl">
          <ac:chgData name="Davide  Viviani - ambiente s.p.a." userId="b91ec2af-0311-47a9-a8fd-f8ee23a51094" providerId="ADAL" clId="{759E2D25-AC3A-4A72-87A9-B7FE7CB3A3DE}" dt="2023-03-06T11:22:33.353" v="2713" actId="18245"/>
          <ac:graphicFrameMkLst>
            <pc:docMk/>
            <pc:sldMk cId="3001361549" sldId="2134808199"/>
            <ac:graphicFrameMk id="15" creationId="{48444510-847E-4685-9555-79AB7C7DE64D}"/>
          </ac:graphicFrameMkLst>
        </pc:graphicFrameChg>
        <pc:picChg chg="add mod ord">
          <ac:chgData name="Davide  Viviani - ambiente s.p.a." userId="b91ec2af-0311-47a9-a8fd-f8ee23a51094" providerId="ADAL" clId="{759E2D25-AC3A-4A72-87A9-B7FE7CB3A3DE}" dt="2023-03-06T10:51:34.794" v="2410" actId="167"/>
          <ac:picMkLst>
            <pc:docMk/>
            <pc:sldMk cId="3001361549" sldId="2134808199"/>
            <ac:picMk id="2" creationId="{3D6EAA19-574D-AFAF-683B-DCA101ABEC86}"/>
          </ac:picMkLst>
        </pc:picChg>
        <pc:picChg chg="add del mod">
          <ac:chgData name="Davide  Viviani - ambiente s.p.a." userId="b91ec2af-0311-47a9-a8fd-f8ee23a51094" providerId="ADAL" clId="{759E2D25-AC3A-4A72-87A9-B7FE7CB3A3DE}" dt="2023-03-06T11:23:56.216" v="2734" actId="478"/>
          <ac:picMkLst>
            <pc:docMk/>
            <pc:sldMk cId="3001361549" sldId="2134808199"/>
            <ac:picMk id="5" creationId="{3251D9AE-645A-1003-C7CA-55295D6AD5BF}"/>
          </ac:picMkLst>
        </pc:picChg>
        <pc:picChg chg="mod">
          <ac:chgData name="Davide  Viviani - ambiente s.p.a." userId="b91ec2af-0311-47a9-a8fd-f8ee23a51094" providerId="ADAL" clId="{759E2D25-AC3A-4A72-87A9-B7FE7CB3A3DE}" dt="2023-03-06T11:25:04.077" v="2749" actId="164"/>
          <ac:picMkLst>
            <pc:docMk/>
            <pc:sldMk cId="3001361549" sldId="2134808199"/>
            <ac:picMk id="21" creationId="{F6E677F3-6457-4706-9137-8FEBA71C2A6B}"/>
          </ac:picMkLst>
        </pc:picChg>
        <pc:picChg chg="mod">
          <ac:chgData name="Davide  Viviani - ambiente s.p.a." userId="b91ec2af-0311-47a9-a8fd-f8ee23a51094" providerId="ADAL" clId="{759E2D25-AC3A-4A72-87A9-B7FE7CB3A3DE}" dt="2023-03-06T11:25:04.077" v="2749" actId="164"/>
          <ac:picMkLst>
            <pc:docMk/>
            <pc:sldMk cId="3001361549" sldId="2134808199"/>
            <ac:picMk id="22" creationId="{BCDBC1A3-1588-4C04-8AB6-5493FE0BD6DD}"/>
          </ac:picMkLst>
        </pc:picChg>
        <pc:picChg chg="del">
          <ac:chgData name="Davide  Viviani - ambiente s.p.a." userId="b91ec2af-0311-47a9-a8fd-f8ee23a51094" providerId="ADAL" clId="{759E2D25-AC3A-4A72-87A9-B7FE7CB3A3DE}" dt="2023-03-05T21:09:39.563" v="1852" actId="478"/>
          <ac:picMkLst>
            <pc:docMk/>
            <pc:sldMk cId="3001361549" sldId="2134808199"/>
            <ac:picMk id="30" creationId="{4873F4A5-7852-49AA-B12C-055B05334997}"/>
          </ac:picMkLst>
        </pc:picChg>
        <pc:picChg chg="add mod topLvl">
          <ac:chgData name="Davide  Viviani - ambiente s.p.a." userId="b91ec2af-0311-47a9-a8fd-f8ee23a51094" providerId="ADAL" clId="{759E2D25-AC3A-4A72-87A9-B7FE7CB3A3DE}" dt="2023-03-06T11:48:54.387" v="2929" actId="164"/>
          <ac:picMkLst>
            <pc:docMk/>
            <pc:sldMk cId="3001361549" sldId="2134808199"/>
            <ac:picMk id="52" creationId="{BF27CB06-C19D-376C-5DCB-85F18A0A7162}"/>
          </ac:picMkLst>
        </pc:picChg>
        <pc:picChg chg="add mod topLvl">
          <ac:chgData name="Davide  Viviani - ambiente s.p.a." userId="b91ec2af-0311-47a9-a8fd-f8ee23a51094" providerId="ADAL" clId="{759E2D25-AC3A-4A72-87A9-B7FE7CB3A3DE}" dt="2023-03-06T11:49:25.794" v="2948" actId="14861"/>
          <ac:picMkLst>
            <pc:docMk/>
            <pc:sldMk cId="3001361549" sldId="2134808199"/>
            <ac:picMk id="55" creationId="{6A6484AF-4C4B-A5D4-69A5-2E5BD87BE113}"/>
          </ac:picMkLst>
        </pc:picChg>
        <pc:cxnChg chg="mod">
          <ac:chgData name="Davide  Viviani - ambiente s.p.a." userId="b91ec2af-0311-47a9-a8fd-f8ee23a51094" providerId="ADAL" clId="{759E2D25-AC3A-4A72-87A9-B7FE7CB3A3DE}" dt="2023-03-06T11:25:04.077" v="2749" actId="164"/>
          <ac:cxnSpMkLst>
            <pc:docMk/>
            <pc:sldMk cId="3001361549" sldId="2134808199"/>
            <ac:cxnSpMk id="34" creationId="{591D3313-3222-48DD-81C4-E993DA314954}"/>
          </ac:cxnSpMkLst>
        </pc:cxnChg>
        <pc:cxnChg chg="mod">
          <ac:chgData name="Davide  Viviani - ambiente s.p.a." userId="b91ec2af-0311-47a9-a8fd-f8ee23a51094" providerId="ADAL" clId="{759E2D25-AC3A-4A72-87A9-B7FE7CB3A3DE}" dt="2023-03-06T11:25:04.077" v="2749" actId="164"/>
          <ac:cxnSpMkLst>
            <pc:docMk/>
            <pc:sldMk cId="3001361549" sldId="2134808199"/>
            <ac:cxnSpMk id="54" creationId="{213DAEAB-4D27-4FC3-B433-6E3B2D5BFEC2}"/>
          </ac:cxnSpMkLst>
        </pc:cxnChg>
      </pc:sldChg>
      <pc:sldChg chg="addSp delSp modSp mod addAnim delAnim modAnim">
        <pc:chgData name="Davide  Viviani - ambiente s.p.a." userId="b91ec2af-0311-47a9-a8fd-f8ee23a51094" providerId="ADAL" clId="{759E2D25-AC3A-4A72-87A9-B7FE7CB3A3DE}" dt="2023-03-06T08:17:46.089" v="1876" actId="167"/>
        <pc:sldMkLst>
          <pc:docMk/>
          <pc:sldMk cId="671587184" sldId="2147472711"/>
        </pc:sldMkLst>
        <pc:spChg chg="add mod">
          <ac:chgData name="Davide  Viviani - ambiente s.p.a." userId="b91ec2af-0311-47a9-a8fd-f8ee23a51094" providerId="ADAL" clId="{759E2D25-AC3A-4A72-87A9-B7FE7CB3A3DE}" dt="2023-03-05T20:00:04.535" v="1274" actId="20577"/>
          <ac:spMkLst>
            <pc:docMk/>
            <pc:sldMk cId="671587184" sldId="2147472711"/>
            <ac:spMk id="5" creationId="{9C582F42-C836-0AFE-29E9-4BA0CDE4D44B}"/>
          </ac:spMkLst>
        </pc:spChg>
        <pc:spChg chg="add mod">
          <ac:chgData name="Davide  Viviani - ambiente s.p.a." userId="b91ec2af-0311-47a9-a8fd-f8ee23a51094" providerId="ADAL" clId="{759E2D25-AC3A-4A72-87A9-B7FE7CB3A3DE}" dt="2023-03-05T19:59:13.603" v="1269"/>
          <ac:spMkLst>
            <pc:docMk/>
            <pc:sldMk cId="671587184" sldId="2147472711"/>
            <ac:spMk id="6" creationId="{B303BFAE-1B33-9601-A46B-4411EF836622}"/>
          </ac:spMkLst>
        </pc:spChg>
        <pc:spChg chg="del mod">
          <ac:chgData name="Davide  Viviani - ambiente s.p.a." userId="b91ec2af-0311-47a9-a8fd-f8ee23a51094" providerId="ADAL" clId="{759E2D25-AC3A-4A72-87A9-B7FE7CB3A3DE}" dt="2023-03-05T20:00:19.361" v="1277" actId="478"/>
          <ac:spMkLst>
            <pc:docMk/>
            <pc:sldMk cId="671587184" sldId="2147472711"/>
            <ac:spMk id="7" creationId="{DEE804EC-A9ED-CB5D-8C07-8CE9A385925E}"/>
          </ac:spMkLst>
        </pc:spChg>
        <pc:spChg chg="del mod">
          <ac:chgData name="Davide  Viviani - ambiente s.p.a." userId="b91ec2af-0311-47a9-a8fd-f8ee23a51094" providerId="ADAL" clId="{759E2D25-AC3A-4A72-87A9-B7FE7CB3A3DE}" dt="2023-03-05T20:00:19.361" v="1277" actId="478"/>
          <ac:spMkLst>
            <pc:docMk/>
            <pc:sldMk cId="671587184" sldId="2147472711"/>
            <ac:spMk id="8" creationId="{379BB7F0-24B2-4F58-8065-351FF9EA605B}"/>
          </ac:spMkLst>
        </pc:spChg>
        <pc:spChg chg="del">
          <ac:chgData name="Davide  Viviani - ambiente s.p.a." userId="b91ec2af-0311-47a9-a8fd-f8ee23a51094" providerId="ADAL" clId="{759E2D25-AC3A-4A72-87A9-B7FE7CB3A3DE}" dt="2023-03-05T19:59:52" v="1270" actId="478"/>
          <ac:spMkLst>
            <pc:docMk/>
            <pc:sldMk cId="671587184" sldId="2147472711"/>
            <ac:spMk id="15" creationId="{2084C742-F8A6-2A32-6DC6-A4F9912672D8}"/>
          </ac:spMkLst>
        </pc:spChg>
        <pc:spChg chg="mod">
          <ac:chgData name="Davide  Viviani - ambiente s.p.a." userId="b91ec2af-0311-47a9-a8fd-f8ee23a51094" providerId="ADAL" clId="{759E2D25-AC3A-4A72-87A9-B7FE7CB3A3DE}" dt="2023-03-04T10:45:24.514" v="1" actId="20577"/>
          <ac:spMkLst>
            <pc:docMk/>
            <pc:sldMk cId="671587184" sldId="2147472711"/>
            <ac:spMk id="33" creationId="{7E7706EB-E2E6-41CD-BEB7-84550599AD8E}"/>
          </ac:spMkLst>
        </pc:spChg>
        <pc:graphicFrameChg chg="add del">
          <ac:chgData name="Davide  Viviani - ambiente s.p.a." userId="b91ec2af-0311-47a9-a8fd-f8ee23a51094" providerId="ADAL" clId="{759E2D25-AC3A-4A72-87A9-B7FE7CB3A3DE}" dt="2023-03-04T10:45:51.999" v="5" actId="478"/>
          <ac:graphicFrameMkLst>
            <pc:docMk/>
            <pc:sldMk cId="671587184" sldId="2147472711"/>
            <ac:graphicFrameMk id="5" creationId="{95619797-21A8-4BEB-9D4D-CDA092C1EDAA}"/>
          </ac:graphicFrameMkLst>
        </pc:graphicFrameChg>
        <pc:graphicFrameChg chg="add del mod modGraphic">
          <ac:chgData name="Davide  Viviani - ambiente s.p.a." userId="b91ec2af-0311-47a9-a8fd-f8ee23a51094" providerId="ADAL" clId="{759E2D25-AC3A-4A72-87A9-B7FE7CB3A3DE}" dt="2023-03-04T10:46:58.597" v="10" actId="478"/>
          <ac:graphicFrameMkLst>
            <pc:docMk/>
            <pc:sldMk cId="671587184" sldId="2147472711"/>
            <ac:graphicFrameMk id="8" creationId="{23842EAB-C6FF-582C-A5DC-69766B348CA2}"/>
          </ac:graphicFrameMkLst>
        </pc:graphicFrameChg>
        <pc:picChg chg="add del mod">
          <ac:chgData name="Davide  Viviani - ambiente s.p.a." userId="b91ec2af-0311-47a9-a8fd-f8ee23a51094" providerId="ADAL" clId="{759E2D25-AC3A-4A72-87A9-B7FE7CB3A3DE}" dt="2023-03-05T19:59:02.576" v="1267" actId="478"/>
          <ac:picMkLst>
            <pc:docMk/>
            <pc:sldMk cId="671587184" sldId="2147472711"/>
            <ac:picMk id="3" creationId="{96AB63CE-0D17-F1FD-9FD2-62DC94C5810F}"/>
          </ac:picMkLst>
        </pc:picChg>
        <pc:picChg chg="add mod ord">
          <ac:chgData name="Davide  Viviani - ambiente s.p.a." userId="b91ec2af-0311-47a9-a8fd-f8ee23a51094" providerId="ADAL" clId="{759E2D25-AC3A-4A72-87A9-B7FE7CB3A3DE}" dt="2023-03-06T08:17:46.089" v="1876" actId="167"/>
          <ac:picMkLst>
            <pc:docMk/>
            <pc:sldMk cId="671587184" sldId="2147472711"/>
            <ac:picMk id="3" creationId="{CFA71F07-393A-172C-32A0-D0F46193F43D}"/>
          </ac:picMkLst>
        </pc:picChg>
        <pc:picChg chg="mod">
          <ac:chgData name="Davide  Viviani - ambiente s.p.a." userId="b91ec2af-0311-47a9-a8fd-f8ee23a51094" providerId="ADAL" clId="{759E2D25-AC3A-4A72-87A9-B7FE7CB3A3DE}" dt="2023-03-04T10:45:52.326" v="6" actId="1076"/>
          <ac:picMkLst>
            <pc:docMk/>
            <pc:sldMk cId="671587184" sldId="2147472711"/>
            <ac:picMk id="4" creationId="{0446E52E-53E7-DE05-B08F-9EFE75B2BCF7}"/>
          </ac:picMkLst>
        </pc:picChg>
        <pc:picChg chg="mod">
          <ac:chgData name="Davide  Viviani - ambiente s.p.a." userId="b91ec2af-0311-47a9-a8fd-f8ee23a51094" providerId="ADAL" clId="{759E2D25-AC3A-4A72-87A9-B7FE7CB3A3DE}" dt="2023-03-04T10:45:53.454" v="7" actId="1076"/>
          <ac:picMkLst>
            <pc:docMk/>
            <pc:sldMk cId="671587184" sldId="2147472711"/>
            <ac:picMk id="6" creationId="{EFFED7FF-35B7-8DCE-D602-1C065BE8F4C7}"/>
          </ac:picMkLst>
        </pc:picChg>
        <pc:picChg chg="add del mod ord">
          <ac:chgData name="Davide  Viviani - ambiente s.p.a." userId="b91ec2af-0311-47a9-a8fd-f8ee23a51094" providerId="ADAL" clId="{759E2D25-AC3A-4A72-87A9-B7FE7CB3A3DE}" dt="2023-03-05T20:00:22.218" v="1278" actId="478"/>
          <ac:picMkLst>
            <pc:docMk/>
            <pc:sldMk cId="671587184" sldId="2147472711"/>
            <ac:picMk id="9" creationId="{D0AD85E3-0694-1232-94BE-72742F238A41}"/>
          </ac:picMkLst>
        </pc:picChg>
        <pc:picChg chg="add del mod ord">
          <ac:chgData name="Davide  Viviani - ambiente s.p.a." userId="b91ec2af-0311-47a9-a8fd-f8ee23a51094" providerId="ADAL" clId="{759E2D25-AC3A-4A72-87A9-B7FE7CB3A3DE}" dt="2023-03-06T08:17:44.053" v="1874" actId="478"/>
          <ac:picMkLst>
            <pc:docMk/>
            <pc:sldMk cId="671587184" sldId="2147472711"/>
            <ac:picMk id="10" creationId="{0124258F-A763-DA73-FBA1-DDFCEBDD4A34}"/>
          </ac:picMkLst>
        </pc:picChg>
        <pc:picChg chg="add del mod">
          <ac:chgData name="Davide  Viviani - ambiente s.p.a." userId="b91ec2af-0311-47a9-a8fd-f8ee23a51094" providerId="ADAL" clId="{759E2D25-AC3A-4A72-87A9-B7FE7CB3A3DE}" dt="2023-03-04T11:27:41.344" v="641"/>
          <ac:picMkLst>
            <pc:docMk/>
            <pc:sldMk cId="671587184" sldId="2147472711"/>
            <ac:picMk id="11" creationId="{34BC8607-43A2-DB5E-5F06-7EC15030822C}"/>
          </ac:picMkLst>
        </pc:picChg>
        <pc:picChg chg="add mod">
          <ac:chgData name="Davide  Viviani - ambiente s.p.a." userId="b91ec2af-0311-47a9-a8fd-f8ee23a51094" providerId="ADAL" clId="{759E2D25-AC3A-4A72-87A9-B7FE7CB3A3DE}" dt="2023-03-05T19:59:13.603" v="1269"/>
          <ac:picMkLst>
            <pc:docMk/>
            <pc:sldMk cId="671587184" sldId="2147472711"/>
            <ac:picMk id="11" creationId="{8854EBE0-CCBB-BE88-99CE-A39F596A65CC}"/>
          </ac:picMkLst>
        </pc:picChg>
        <pc:picChg chg="add mod">
          <ac:chgData name="Davide  Viviani - ambiente s.p.a." userId="b91ec2af-0311-47a9-a8fd-f8ee23a51094" providerId="ADAL" clId="{759E2D25-AC3A-4A72-87A9-B7FE7CB3A3DE}" dt="2023-03-04T11:28:07.122" v="650" actId="1076"/>
          <ac:picMkLst>
            <pc:docMk/>
            <pc:sldMk cId="671587184" sldId="2147472711"/>
            <ac:picMk id="12" creationId="{6FCCF49D-B275-87AB-08A1-655267C44F1D}"/>
          </ac:picMkLst>
        </pc:picChg>
        <pc:picChg chg="add del">
          <ac:chgData name="Davide  Viviani - ambiente s.p.a." userId="b91ec2af-0311-47a9-a8fd-f8ee23a51094" providerId="ADAL" clId="{759E2D25-AC3A-4A72-87A9-B7FE7CB3A3DE}" dt="2023-03-04T11:27:45.903" v="643" actId="478"/>
          <ac:picMkLst>
            <pc:docMk/>
            <pc:sldMk cId="671587184" sldId="2147472711"/>
            <ac:picMk id="19" creationId="{0879EE32-591F-49BF-BB63-8DB003C4B816}"/>
          </ac:picMkLst>
        </pc:picChg>
        <pc:picChg chg="mod">
          <ac:chgData name="Davide  Viviani - ambiente s.p.a." userId="b91ec2af-0311-47a9-a8fd-f8ee23a51094" providerId="ADAL" clId="{759E2D25-AC3A-4A72-87A9-B7FE7CB3A3DE}" dt="2023-03-04T11:00:02.634" v="74" actId="1440"/>
          <ac:picMkLst>
            <pc:docMk/>
            <pc:sldMk cId="671587184" sldId="2147472711"/>
            <ac:picMk id="20" creationId="{E2C4E919-A9F2-4155-AC3D-027B9855F7FE}"/>
          </ac:picMkLst>
        </pc:picChg>
      </pc:sldChg>
      <pc:sldChg chg="addSp delSp modSp mod modAnim">
        <pc:chgData name="Davide  Viviani - ambiente s.p.a." userId="b91ec2af-0311-47a9-a8fd-f8ee23a51094" providerId="ADAL" clId="{759E2D25-AC3A-4A72-87A9-B7FE7CB3A3DE}" dt="2023-03-06T08:17:01.696" v="1861" actId="478"/>
        <pc:sldMkLst>
          <pc:docMk/>
          <pc:sldMk cId="2655164510" sldId="2147472712"/>
        </pc:sldMkLst>
        <pc:spChg chg="add mod">
          <ac:chgData name="Davide  Viviani - ambiente s.p.a." userId="b91ec2af-0311-47a9-a8fd-f8ee23a51094" providerId="ADAL" clId="{759E2D25-AC3A-4A72-87A9-B7FE7CB3A3DE}" dt="2023-03-05T20:01:08.229" v="1287"/>
          <ac:spMkLst>
            <pc:docMk/>
            <pc:sldMk cId="2655164510" sldId="2147472712"/>
            <ac:spMk id="2" creationId="{D5FF9E68-38B4-BF78-36C7-7D74BBEBF500}"/>
          </ac:spMkLst>
        </pc:spChg>
        <pc:spChg chg="add mod">
          <ac:chgData name="Davide  Viviani - ambiente s.p.a." userId="b91ec2af-0311-47a9-a8fd-f8ee23a51094" providerId="ADAL" clId="{759E2D25-AC3A-4A72-87A9-B7FE7CB3A3DE}" dt="2023-03-05T20:01:08.229" v="1287"/>
          <ac:spMkLst>
            <pc:docMk/>
            <pc:sldMk cId="2655164510" sldId="2147472712"/>
            <ac:spMk id="4" creationId="{E315B67A-74FC-166B-0F8B-D106D9CF3D1B}"/>
          </ac:spMkLst>
        </pc:spChg>
        <pc:spChg chg="del mod">
          <ac:chgData name="Davide  Viviani - ambiente s.p.a." userId="b91ec2af-0311-47a9-a8fd-f8ee23a51094" providerId="ADAL" clId="{759E2D25-AC3A-4A72-87A9-B7FE7CB3A3DE}" dt="2023-03-05T20:01:16.937" v="1288" actId="478"/>
          <ac:spMkLst>
            <pc:docMk/>
            <pc:sldMk cId="2655164510" sldId="2147472712"/>
            <ac:spMk id="7" creationId="{DEE804EC-A9ED-CB5D-8C07-8CE9A385925E}"/>
          </ac:spMkLst>
        </pc:spChg>
        <pc:spChg chg="del mod">
          <ac:chgData name="Davide  Viviani - ambiente s.p.a." userId="b91ec2af-0311-47a9-a8fd-f8ee23a51094" providerId="ADAL" clId="{759E2D25-AC3A-4A72-87A9-B7FE7CB3A3DE}" dt="2023-03-05T20:01:16.937" v="1288" actId="478"/>
          <ac:spMkLst>
            <pc:docMk/>
            <pc:sldMk cId="2655164510" sldId="2147472712"/>
            <ac:spMk id="8" creationId="{379BB7F0-24B2-4F58-8065-351FF9EA605B}"/>
          </ac:spMkLst>
        </pc:spChg>
        <pc:spChg chg="del mod">
          <ac:chgData name="Davide  Viviani - ambiente s.p.a." userId="b91ec2af-0311-47a9-a8fd-f8ee23a51094" providerId="ADAL" clId="{759E2D25-AC3A-4A72-87A9-B7FE7CB3A3DE}" dt="2023-03-05T20:01:16.937" v="1288" actId="478"/>
          <ac:spMkLst>
            <pc:docMk/>
            <pc:sldMk cId="2655164510" sldId="2147472712"/>
            <ac:spMk id="15" creationId="{2084C742-F8A6-2A32-6DC6-A4F9912672D8}"/>
          </ac:spMkLst>
        </pc:spChg>
        <pc:picChg chg="add mod">
          <ac:chgData name="Davide  Viviani - ambiente s.p.a." userId="b91ec2af-0311-47a9-a8fd-f8ee23a51094" providerId="ADAL" clId="{759E2D25-AC3A-4A72-87A9-B7FE7CB3A3DE}" dt="2023-03-05T20:01:08.229" v="1287"/>
          <ac:picMkLst>
            <pc:docMk/>
            <pc:sldMk cId="2655164510" sldId="2147472712"/>
            <ac:picMk id="6" creationId="{BA467A16-159F-3A8D-5A7C-F456789477BE}"/>
          </ac:picMkLst>
        </pc:picChg>
        <pc:picChg chg="del">
          <ac:chgData name="Davide  Viviani - ambiente s.p.a." userId="b91ec2af-0311-47a9-a8fd-f8ee23a51094" providerId="ADAL" clId="{759E2D25-AC3A-4A72-87A9-B7FE7CB3A3DE}" dt="2023-03-06T08:17:01.696" v="1861" actId="478"/>
          <ac:picMkLst>
            <pc:docMk/>
            <pc:sldMk cId="2655164510" sldId="2147472712"/>
            <ac:picMk id="9" creationId="{D0AD85E3-0694-1232-94BE-72742F238A41}"/>
          </ac:picMkLst>
        </pc:picChg>
      </pc:sldChg>
      <pc:sldChg chg="addSp delSp modSp mod modAnim">
        <pc:chgData name="Davide  Viviani - ambiente s.p.a." userId="b91ec2af-0311-47a9-a8fd-f8ee23a51094" providerId="ADAL" clId="{759E2D25-AC3A-4A72-87A9-B7FE7CB3A3DE}" dt="2023-03-05T20:58:03.469" v="1559" actId="478"/>
        <pc:sldMkLst>
          <pc:docMk/>
          <pc:sldMk cId="2005943319" sldId="2147472713"/>
        </pc:sldMkLst>
        <pc:spChg chg="add mod">
          <ac:chgData name="Davide  Viviani - ambiente s.p.a." userId="b91ec2af-0311-47a9-a8fd-f8ee23a51094" providerId="ADAL" clId="{759E2D25-AC3A-4A72-87A9-B7FE7CB3A3DE}" dt="2023-03-05T20:01:24.585" v="1290"/>
          <ac:spMkLst>
            <pc:docMk/>
            <pc:sldMk cId="2005943319" sldId="2147472713"/>
            <ac:spMk id="2" creationId="{A5E14687-0948-03F4-44EA-11E57B69D8D1}"/>
          </ac:spMkLst>
        </pc:spChg>
        <pc:spChg chg="add mod">
          <ac:chgData name="Davide  Viviani - ambiente s.p.a." userId="b91ec2af-0311-47a9-a8fd-f8ee23a51094" providerId="ADAL" clId="{759E2D25-AC3A-4A72-87A9-B7FE7CB3A3DE}" dt="2023-03-05T20:01:24.585" v="1290"/>
          <ac:spMkLst>
            <pc:docMk/>
            <pc:sldMk cId="2005943319" sldId="2147472713"/>
            <ac:spMk id="3" creationId="{93B872C6-278D-E0B2-6DD3-A00C65B5463F}"/>
          </ac:spMkLst>
        </pc:spChg>
        <pc:spChg chg="del mod">
          <ac:chgData name="Davide  Viviani - ambiente s.p.a." userId="b91ec2af-0311-47a9-a8fd-f8ee23a51094" providerId="ADAL" clId="{759E2D25-AC3A-4A72-87A9-B7FE7CB3A3DE}" dt="2023-03-05T20:01:30.079" v="1291" actId="478"/>
          <ac:spMkLst>
            <pc:docMk/>
            <pc:sldMk cId="2005943319" sldId="2147472713"/>
            <ac:spMk id="7" creationId="{DEE804EC-A9ED-CB5D-8C07-8CE9A385925E}"/>
          </ac:spMkLst>
        </pc:spChg>
        <pc:spChg chg="del mod">
          <ac:chgData name="Davide  Viviani - ambiente s.p.a." userId="b91ec2af-0311-47a9-a8fd-f8ee23a51094" providerId="ADAL" clId="{759E2D25-AC3A-4A72-87A9-B7FE7CB3A3DE}" dt="2023-03-05T20:01:30.079" v="1291" actId="478"/>
          <ac:spMkLst>
            <pc:docMk/>
            <pc:sldMk cId="2005943319" sldId="2147472713"/>
            <ac:spMk id="8" creationId="{379BB7F0-24B2-4F58-8065-351FF9EA605B}"/>
          </ac:spMkLst>
        </pc:spChg>
        <pc:spChg chg="del mod">
          <ac:chgData name="Davide  Viviani - ambiente s.p.a." userId="b91ec2af-0311-47a9-a8fd-f8ee23a51094" providerId="ADAL" clId="{759E2D25-AC3A-4A72-87A9-B7FE7CB3A3DE}" dt="2023-03-05T20:01:30.079" v="1291" actId="478"/>
          <ac:spMkLst>
            <pc:docMk/>
            <pc:sldMk cId="2005943319" sldId="2147472713"/>
            <ac:spMk id="15" creationId="{2084C742-F8A6-2A32-6DC6-A4F9912672D8}"/>
          </ac:spMkLst>
        </pc:spChg>
        <pc:picChg chg="add mod">
          <ac:chgData name="Davide  Viviani - ambiente s.p.a." userId="b91ec2af-0311-47a9-a8fd-f8ee23a51094" providerId="ADAL" clId="{759E2D25-AC3A-4A72-87A9-B7FE7CB3A3DE}" dt="2023-03-05T20:01:24.585" v="1290"/>
          <ac:picMkLst>
            <pc:docMk/>
            <pc:sldMk cId="2005943319" sldId="2147472713"/>
            <ac:picMk id="4" creationId="{F7B7AE48-7B20-2643-E2ED-F6944D5EF7AA}"/>
          </ac:picMkLst>
        </pc:picChg>
        <pc:picChg chg="del">
          <ac:chgData name="Davide  Viviani - ambiente s.p.a." userId="b91ec2af-0311-47a9-a8fd-f8ee23a51094" providerId="ADAL" clId="{759E2D25-AC3A-4A72-87A9-B7FE7CB3A3DE}" dt="2023-03-05T20:58:03.469" v="1559" actId="478"/>
          <ac:picMkLst>
            <pc:docMk/>
            <pc:sldMk cId="2005943319" sldId="2147472713"/>
            <ac:picMk id="9" creationId="{D0AD85E3-0694-1232-94BE-72742F238A41}"/>
          </ac:picMkLst>
        </pc:picChg>
      </pc:sldChg>
      <pc:sldChg chg="addSp delSp modSp mod modAnim">
        <pc:chgData name="Davide  Viviani - ambiente s.p.a." userId="b91ec2af-0311-47a9-a8fd-f8ee23a51094" providerId="ADAL" clId="{759E2D25-AC3A-4A72-87A9-B7FE7CB3A3DE}" dt="2023-03-05T20:02:48.252" v="1303" actId="167"/>
        <pc:sldMkLst>
          <pc:docMk/>
          <pc:sldMk cId="3605584043" sldId="2147472714"/>
        </pc:sldMkLst>
        <pc:spChg chg="add mod">
          <ac:chgData name="Davide  Viviani - ambiente s.p.a." userId="b91ec2af-0311-47a9-a8fd-f8ee23a51094" providerId="ADAL" clId="{759E2D25-AC3A-4A72-87A9-B7FE7CB3A3DE}" dt="2023-03-05T20:02:01.903" v="1294"/>
          <ac:spMkLst>
            <pc:docMk/>
            <pc:sldMk cId="3605584043" sldId="2147472714"/>
            <ac:spMk id="2" creationId="{8BEAD040-80A5-04E1-F9C1-D85FABA1B09B}"/>
          </ac:spMkLst>
        </pc:spChg>
        <pc:spChg chg="add mod">
          <ac:chgData name="Davide  Viviani - ambiente s.p.a." userId="b91ec2af-0311-47a9-a8fd-f8ee23a51094" providerId="ADAL" clId="{759E2D25-AC3A-4A72-87A9-B7FE7CB3A3DE}" dt="2023-03-05T20:02:01.903" v="1294"/>
          <ac:spMkLst>
            <pc:docMk/>
            <pc:sldMk cId="3605584043" sldId="2147472714"/>
            <ac:spMk id="4" creationId="{1B3FA0C8-FEAB-7C4B-F0B6-DDFB9A6BB295}"/>
          </ac:spMkLst>
        </pc:spChg>
        <pc:spChg chg="del mod">
          <ac:chgData name="Davide  Viviani - ambiente s.p.a." userId="b91ec2af-0311-47a9-a8fd-f8ee23a51094" providerId="ADAL" clId="{759E2D25-AC3A-4A72-87A9-B7FE7CB3A3DE}" dt="2023-03-05T20:02:05.150" v="1296" actId="478"/>
          <ac:spMkLst>
            <pc:docMk/>
            <pc:sldMk cId="3605584043" sldId="2147472714"/>
            <ac:spMk id="7" creationId="{DEE804EC-A9ED-CB5D-8C07-8CE9A385925E}"/>
          </ac:spMkLst>
        </pc:spChg>
        <pc:spChg chg="del mod">
          <ac:chgData name="Davide  Viviani - ambiente s.p.a." userId="b91ec2af-0311-47a9-a8fd-f8ee23a51094" providerId="ADAL" clId="{759E2D25-AC3A-4A72-87A9-B7FE7CB3A3DE}" dt="2023-03-05T20:02:05.649" v="1297" actId="478"/>
          <ac:spMkLst>
            <pc:docMk/>
            <pc:sldMk cId="3605584043" sldId="2147472714"/>
            <ac:spMk id="8" creationId="{379BB7F0-24B2-4F58-8065-351FF9EA605B}"/>
          </ac:spMkLst>
        </pc:spChg>
        <pc:spChg chg="del mod">
          <ac:chgData name="Davide  Viviani - ambiente s.p.a." userId="b91ec2af-0311-47a9-a8fd-f8ee23a51094" providerId="ADAL" clId="{759E2D25-AC3A-4A72-87A9-B7FE7CB3A3DE}" dt="2023-03-05T20:02:04.499" v="1295" actId="478"/>
          <ac:spMkLst>
            <pc:docMk/>
            <pc:sldMk cId="3605584043" sldId="2147472714"/>
            <ac:spMk id="15" creationId="{2084C742-F8A6-2A32-6DC6-A4F9912672D8}"/>
          </ac:spMkLst>
        </pc:spChg>
        <pc:picChg chg="add mod">
          <ac:chgData name="Davide  Viviani - ambiente s.p.a." userId="b91ec2af-0311-47a9-a8fd-f8ee23a51094" providerId="ADAL" clId="{759E2D25-AC3A-4A72-87A9-B7FE7CB3A3DE}" dt="2023-03-05T20:02:01.903" v="1294"/>
          <ac:picMkLst>
            <pc:docMk/>
            <pc:sldMk cId="3605584043" sldId="2147472714"/>
            <ac:picMk id="6" creationId="{3DF70152-94DF-A744-913C-0C9DC0E45A4C}"/>
          </ac:picMkLst>
        </pc:picChg>
        <pc:picChg chg="del">
          <ac:chgData name="Davide  Viviani - ambiente s.p.a." userId="b91ec2af-0311-47a9-a8fd-f8ee23a51094" providerId="ADAL" clId="{759E2D25-AC3A-4A72-87A9-B7FE7CB3A3DE}" dt="2023-03-05T20:02:40.221" v="1300" actId="478"/>
          <ac:picMkLst>
            <pc:docMk/>
            <pc:sldMk cId="3605584043" sldId="2147472714"/>
            <ac:picMk id="9" creationId="{D0AD85E3-0694-1232-94BE-72742F238A41}"/>
          </ac:picMkLst>
        </pc:picChg>
        <pc:picChg chg="del">
          <ac:chgData name="Davide  Viviani - ambiente s.p.a." userId="b91ec2af-0311-47a9-a8fd-f8ee23a51094" providerId="ADAL" clId="{759E2D25-AC3A-4A72-87A9-B7FE7CB3A3DE}" dt="2023-03-05T20:02:40.797" v="1301" actId="478"/>
          <ac:picMkLst>
            <pc:docMk/>
            <pc:sldMk cId="3605584043" sldId="2147472714"/>
            <ac:picMk id="10" creationId="{0124258F-A763-DA73-FBA1-DDFCEBDD4A34}"/>
          </ac:picMkLst>
        </pc:picChg>
        <pc:picChg chg="add mod ord">
          <ac:chgData name="Davide  Viviani - ambiente s.p.a." userId="b91ec2af-0311-47a9-a8fd-f8ee23a51094" providerId="ADAL" clId="{759E2D25-AC3A-4A72-87A9-B7FE7CB3A3DE}" dt="2023-03-05T20:02:48.252" v="1303" actId="167"/>
          <ac:picMkLst>
            <pc:docMk/>
            <pc:sldMk cId="3605584043" sldId="2147472714"/>
            <ac:picMk id="11" creationId="{EF0F3D89-EEA8-F803-6962-24B42F4EE53F}"/>
          </ac:picMkLst>
        </pc:picChg>
      </pc:sldChg>
      <pc:sldChg chg="addSp modSp mod">
        <pc:chgData name="Davide  Viviani - ambiente s.p.a." userId="b91ec2af-0311-47a9-a8fd-f8ee23a51094" providerId="ADAL" clId="{759E2D25-AC3A-4A72-87A9-B7FE7CB3A3DE}" dt="2023-03-06T14:06:29.216" v="3558" actId="167"/>
        <pc:sldMkLst>
          <pc:docMk/>
          <pc:sldMk cId="2042383850" sldId="2147472715"/>
        </pc:sldMkLst>
        <pc:spChg chg="mod">
          <ac:chgData name="Davide  Viviani - ambiente s.p.a." userId="b91ec2af-0311-47a9-a8fd-f8ee23a51094" providerId="ADAL" clId="{759E2D25-AC3A-4A72-87A9-B7FE7CB3A3DE}" dt="2023-03-06T14:04:22.090" v="3552" actId="207"/>
          <ac:spMkLst>
            <pc:docMk/>
            <pc:sldMk cId="2042383850" sldId="2147472715"/>
            <ac:spMk id="5" creationId="{621685E2-0C48-495D-8DE6-8B4738182188}"/>
          </ac:spMkLst>
        </pc:spChg>
        <pc:spChg chg="mod">
          <ac:chgData name="Davide  Viviani - ambiente s.p.a." userId="b91ec2af-0311-47a9-a8fd-f8ee23a51094" providerId="ADAL" clId="{759E2D25-AC3A-4A72-87A9-B7FE7CB3A3DE}" dt="2023-03-06T14:03:13.046" v="3544" actId="1076"/>
          <ac:spMkLst>
            <pc:docMk/>
            <pc:sldMk cId="2042383850" sldId="2147472715"/>
            <ac:spMk id="53" creationId="{ED9ACE6D-BD64-40CD-AFE0-D57A15BC46F7}"/>
          </ac:spMkLst>
        </pc:spChg>
        <pc:spChg chg="mod">
          <ac:chgData name="Davide  Viviani - ambiente s.p.a." userId="b91ec2af-0311-47a9-a8fd-f8ee23a51094" providerId="ADAL" clId="{759E2D25-AC3A-4A72-87A9-B7FE7CB3A3DE}" dt="2023-03-06T14:04:22.090" v="3552" actId="207"/>
          <ac:spMkLst>
            <pc:docMk/>
            <pc:sldMk cId="2042383850" sldId="2147472715"/>
            <ac:spMk id="57" creationId="{0AE40604-2569-4C53-AACA-1C149298A7C6}"/>
          </ac:spMkLst>
        </pc:spChg>
        <pc:spChg chg="mod">
          <ac:chgData name="Davide  Viviani - ambiente s.p.a." userId="b91ec2af-0311-47a9-a8fd-f8ee23a51094" providerId="ADAL" clId="{759E2D25-AC3A-4A72-87A9-B7FE7CB3A3DE}" dt="2023-03-06T14:04:22.090" v="3552" actId="207"/>
          <ac:spMkLst>
            <pc:docMk/>
            <pc:sldMk cId="2042383850" sldId="2147472715"/>
            <ac:spMk id="58" creationId="{8BF949F4-1863-4247-A047-AB565DCBBAB6}"/>
          </ac:spMkLst>
        </pc:spChg>
        <pc:spChg chg="mod">
          <ac:chgData name="Davide  Viviani - ambiente s.p.a." userId="b91ec2af-0311-47a9-a8fd-f8ee23a51094" providerId="ADAL" clId="{759E2D25-AC3A-4A72-87A9-B7FE7CB3A3DE}" dt="2023-03-06T14:03:39.498" v="3547" actId="339"/>
          <ac:spMkLst>
            <pc:docMk/>
            <pc:sldMk cId="2042383850" sldId="2147472715"/>
            <ac:spMk id="59" creationId="{C5A2D476-5094-4E10-9838-D503A74D0B11}"/>
          </ac:spMkLst>
        </pc:spChg>
        <pc:spChg chg="mod">
          <ac:chgData name="Davide  Viviani - ambiente s.p.a." userId="b91ec2af-0311-47a9-a8fd-f8ee23a51094" providerId="ADAL" clId="{759E2D25-AC3A-4A72-87A9-B7FE7CB3A3DE}" dt="2023-03-06T14:04:22.090" v="3552" actId="207"/>
          <ac:spMkLst>
            <pc:docMk/>
            <pc:sldMk cId="2042383850" sldId="2147472715"/>
            <ac:spMk id="62" creationId="{19A586EE-777A-43C9-8758-C28EDAE3D15D}"/>
          </ac:spMkLst>
        </pc:spChg>
        <pc:spChg chg="mod">
          <ac:chgData name="Davide  Viviani - ambiente s.p.a." userId="b91ec2af-0311-47a9-a8fd-f8ee23a51094" providerId="ADAL" clId="{759E2D25-AC3A-4A72-87A9-B7FE7CB3A3DE}" dt="2023-03-06T14:04:22.090" v="3552" actId="207"/>
          <ac:spMkLst>
            <pc:docMk/>
            <pc:sldMk cId="2042383850" sldId="2147472715"/>
            <ac:spMk id="63" creationId="{CE52B264-5F31-41D8-8321-CB963473328F}"/>
          </ac:spMkLst>
        </pc:spChg>
        <pc:grpChg chg="mod">
          <ac:chgData name="Davide  Viviani - ambiente s.p.a." userId="b91ec2af-0311-47a9-a8fd-f8ee23a51094" providerId="ADAL" clId="{759E2D25-AC3A-4A72-87A9-B7FE7CB3A3DE}" dt="2023-03-06T14:03:13.046" v="3544" actId="1076"/>
          <ac:grpSpMkLst>
            <pc:docMk/>
            <pc:sldMk cId="2042383850" sldId="2147472715"/>
            <ac:grpSpMk id="2" creationId="{1DFA954B-7E9C-4182-ABB0-47A654251C5D}"/>
          </ac:grpSpMkLst>
        </pc:grpChg>
        <pc:picChg chg="add mod ord">
          <ac:chgData name="Davide  Viviani - ambiente s.p.a." userId="b91ec2af-0311-47a9-a8fd-f8ee23a51094" providerId="ADAL" clId="{759E2D25-AC3A-4A72-87A9-B7FE7CB3A3DE}" dt="2023-03-06T14:06:29.216" v="3558" actId="167"/>
          <ac:picMkLst>
            <pc:docMk/>
            <pc:sldMk cId="2042383850" sldId="2147472715"/>
            <ac:picMk id="4" creationId="{35E09851-1ECF-5C5E-BDDE-EF2271B481D1}"/>
          </ac:picMkLst>
        </pc:picChg>
        <pc:picChg chg="mod">
          <ac:chgData name="Davide  Viviani - ambiente s.p.a." userId="b91ec2af-0311-47a9-a8fd-f8ee23a51094" providerId="ADAL" clId="{759E2D25-AC3A-4A72-87A9-B7FE7CB3A3DE}" dt="2023-03-06T14:02:01.276" v="3536" actId="27349"/>
          <ac:picMkLst>
            <pc:docMk/>
            <pc:sldMk cId="2042383850" sldId="2147472715"/>
            <ac:picMk id="18" creationId="{903D425F-E34F-4298-9128-0CF25A1E0C33}"/>
          </ac:picMkLst>
        </pc:picChg>
        <pc:picChg chg="mod">
          <ac:chgData name="Davide  Viviani - ambiente s.p.a." userId="b91ec2af-0311-47a9-a8fd-f8ee23a51094" providerId="ADAL" clId="{759E2D25-AC3A-4A72-87A9-B7FE7CB3A3DE}" dt="2023-03-06T14:01:53.178" v="3531" actId="207"/>
          <ac:picMkLst>
            <pc:docMk/>
            <pc:sldMk cId="2042383850" sldId="2147472715"/>
            <ac:picMk id="68" creationId="{FBFFEAC6-43FE-44BA-9AA3-38DC4E407D37}"/>
          </ac:picMkLst>
        </pc:picChg>
        <pc:picChg chg="mod">
          <ac:chgData name="Davide  Viviani - ambiente s.p.a." userId="b91ec2af-0311-47a9-a8fd-f8ee23a51094" providerId="ADAL" clId="{759E2D25-AC3A-4A72-87A9-B7FE7CB3A3DE}" dt="2023-03-06T14:01:57.643" v="3533" actId="27349"/>
          <ac:picMkLst>
            <pc:docMk/>
            <pc:sldMk cId="2042383850" sldId="2147472715"/>
            <ac:picMk id="71" creationId="{EA0CDF35-1C45-4E5B-8E4F-0BE8EAB9F9D7}"/>
          </ac:picMkLst>
        </pc:picChg>
        <pc:picChg chg="mod">
          <ac:chgData name="Davide  Viviani - ambiente s.p.a." userId="b91ec2af-0311-47a9-a8fd-f8ee23a51094" providerId="ADAL" clId="{759E2D25-AC3A-4A72-87A9-B7FE7CB3A3DE}" dt="2023-03-06T14:03:17.871" v="3545"/>
          <ac:picMkLst>
            <pc:docMk/>
            <pc:sldMk cId="2042383850" sldId="2147472715"/>
            <ac:picMk id="1048" creationId="{DCA46DA1-061D-4CB5-83BD-D880D0EC7BAC}"/>
          </ac:picMkLst>
        </pc:picChg>
      </pc:sldChg>
      <pc:sldChg chg="addSp delSp modSp mod">
        <pc:chgData name="Davide  Viviani - ambiente s.p.a." userId="b91ec2af-0311-47a9-a8fd-f8ee23a51094" providerId="ADAL" clId="{759E2D25-AC3A-4A72-87A9-B7FE7CB3A3DE}" dt="2023-03-06T11:56:33.475" v="3004" actId="14100"/>
        <pc:sldMkLst>
          <pc:docMk/>
          <pc:sldMk cId="1690509392" sldId="2147472716"/>
        </pc:sldMkLst>
        <pc:spChg chg="add del mod">
          <ac:chgData name="Davide  Viviani - ambiente s.p.a." userId="b91ec2af-0311-47a9-a8fd-f8ee23a51094" providerId="ADAL" clId="{759E2D25-AC3A-4A72-87A9-B7FE7CB3A3DE}" dt="2023-03-06T11:51:33.508" v="2955" actId="478"/>
          <ac:spMkLst>
            <pc:docMk/>
            <pc:sldMk cId="1690509392" sldId="2147472716"/>
            <ac:spMk id="3" creationId="{EE082709-1816-8D8B-3A86-C1A190EB062B}"/>
          </ac:spMkLst>
        </pc:spChg>
        <pc:spChg chg="mod">
          <ac:chgData name="Davide  Viviani - ambiente s.p.a." userId="b91ec2af-0311-47a9-a8fd-f8ee23a51094" providerId="ADAL" clId="{759E2D25-AC3A-4A72-87A9-B7FE7CB3A3DE}" dt="2023-03-06T11:52:32.145" v="2966" actId="164"/>
          <ac:spMkLst>
            <pc:docMk/>
            <pc:sldMk cId="1690509392" sldId="2147472716"/>
            <ac:spMk id="5" creationId="{A99E3C6A-9B89-214D-176A-3B3D209FCA84}"/>
          </ac:spMkLst>
        </pc:spChg>
        <pc:spChg chg="mod">
          <ac:chgData name="Davide  Viviani - ambiente s.p.a." userId="b91ec2af-0311-47a9-a8fd-f8ee23a51094" providerId="ADAL" clId="{759E2D25-AC3A-4A72-87A9-B7FE7CB3A3DE}" dt="2023-03-06T11:56:33.475" v="3004" actId="14100"/>
          <ac:spMkLst>
            <pc:docMk/>
            <pc:sldMk cId="1690509392" sldId="2147472716"/>
            <ac:spMk id="6" creationId="{00700E86-60ED-B5C1-138A-7B572E5D64F8}"/>
          </ac:spMkLst>
        </pc:spChg>
        <pc:spChg chg="mod">
          <ac:chgData name="Davide  Viviani - ambiente s.p.a." userId="b91ec2af-0311-47a9-a8fd-f8ee23a51094" providerId="ADAL" clId="{759E2D25-AC3A-4A72-87A9-B7FE7CB3A3DE}" dt="2023-03-06T11:52:51.205" v="2970" actId="207"/>
          <ac:spMkLst>
            <pc:docMk/>
            <pc:sldMk cId="1690509392" sldId="2147472716"/>
            <ac:spMk id="7" creationId="{090D9DA0-235D-C5E7-DE45-EF642ED56ABB}"/>
          </ac:spMkLst>
        </pc:spChg>
        <pc:spChg chg="mod">
          <ac:chgData name="Davide  Viviani - ambiente s.p.a." userId="b91ec2af-0311-47a9-a8fd-f8ee23a51094" providerId="ADAL" clId="{759E2D25-AC3A-4A72-87A9-B7FE7CB3A3DE}" dt="2023-03-06T11:52:51.205" v="2970" actId="207"/>
          <ac:spMkLst>
            <pc:docMk/>
            <pc:sldMk cId="1690509392" sldId="2147472716"/>
            <ac:spMk id="8" creationId="{C3C85F6A-9CA4-ECE2-9EA3-3431E3376904}"/>
          </ac:spMkLst>
        </pc:spChg>
        <pc:spChg chg="mod">
          <ac:chgData name="Davide  Viviani - ambiente s.p.a." userId="b91ec2af-0311-47a9-a8fd-f8ee23a51094" providerId="ADAL" clId="{759E2D25-AC3A-4A72-87A9-B7FE7CB3A3DE}" dt="2023-03-06T11:52:51.205" v="2970" actId="207"/>
          <ac:spMkLst>
            <pc:docMk/>
            <pc:sldMk cId="1690509392" sldId="2147472716"/>
            <ac:spMk id="9" creationId="{DF357D3C-408C-ED61-B73E-CB92EB2E5B0B}"/>
          </ac:spMkLst>
        </pc:spChg>
        <pc:spChg chg="mod">
          <ac:chgData name="Davide  Viviani - ambiente s.p.a." userId="b91ec2af-0311-47a9-a8fd-f8ee23a51094" providerId="ADAL" clId="{759E2D25-AC3A-4A72-87A9-B7FE7CB3A3DE}" dt="2023-03-06T11:52:51.205" v="2970" actId="207"/>
          <ac:spMkLst>
            <pc:docMk/>
            <pc:sldMk cId="1690509392" sldId="2147472716"/>
            <ac:spMk id="10" creationId="{324DC765-E22E-C870-CA41-93F32D21F4E6}"/>
          </ac:spMkLst>
        </pc:spChg>
        <pc:spChg chg="mod">
          <ac:chgData name="Davide  Viviani - ambiente s.p.a." userId="b91ec2af-0311-47a9-a8fd-f8ee23a51094" providerId="ADAL" clId="{759E2D25-AC3A-4A72-87A9-B7FE7CB3A3DE}" dt="2023-03-06T11:52:55.944" v="2971"/>
          <ac:spMkLst>
            <pc:docMk/>
            <pc:sldMk cId="1690509392" sldId="2147472716"/>
            <ac:spMk id="13" creationId="{CEAD3E2B-BEE6-885D-CDBA-36872B4C85A6}"/>
          </ac:spMkLst>
        </pc:spChg>
        <pc:spChg chg="mod">
          <ac:chgData name="Davide  Viviani - ambiente s.p.a." userId="b91ec2af-0311-47a9-a8fd-f8ee23a51094" providerId="ADAL" clId="{759E2D25-AC3A-4A72-87A9-B7FE7CB3A3DE}" dt="2023-03-06T11:52:55.944" v="2971"/>
          <ac:spMkLst>
            <pc:docMk/>
            <pc:sldMk cId="1690509392" sldId="2147472716"/>
            <ac:spMk id="14" creationId="{9711833F-F43C-746B-BB7E-ED300775A1A8}"/>
          </ac:spMkLst>
        </pc:spChg>
        <pc:spChg chg="mod">
          <ac:chgData name="Davide  Viviani - ambiente s.p.a." userId="b91ec2af-0311-47a9-a8fd-f8ee23a51094" providerId="ADAL" clId="{759E2D25-AC3A-4A72-87A9-B7FE7CB3A3DE}" dt="2023-03-06T11:52:55.944" v="2971"/>
          <ac:spMkLst>
            <pc:docMk/>
            <pc:sldMk cId="1690509392" sldId="2147472716"/>
            <ac:spMk id="15" creationId="{2CA30564-2A70-D7C6-0DAF-F34555E55B8E}"/>
          </ac:spMkLst>
        </pc:spChg>
        <pc:spChg chg="mod">
          <ac:chgData name="Davide  Viviani - ambiente s.p.a." userId="b91ec2af-0311-47a9-a8fd-f8ee23a51094" providerId="ADAL" clId="{759E2D25-AC3A-4A72-87A9-B7FE7CB3A3DE}" dt="2023-03-06T11:52:55.944" v="2971"/>
          <ac:spMkLst>
            <pc:docMk/>
            <pc:sldMk cId="1690509392" sldId="2147472716"/>
            <ac:spMk id="16" creationId="{BA3332EA-4CC3-DF7D-E55C-20E9AE4D6E15}"/>
          </ac:spMkLst>
        </pc:spChg>
        <pc:spChg chg="add mod ord">
          <ac:chgData name="Davide  Viviani - ambiente s.p.a." userId="b91ec2af-0311-47a9-a8fd-f8ee23a51094" providerId="ADAL" clId="{759E2D25-AC3A-4A72-87A9-B7FE7CB3A3DE}" dt="2023-03-06T11:55:42.513" v="2991" actId="14100"/>
          <ac:spMkLst>
            <pc:docMk/>
            <pc:sldMk cId="1690509392" sldId="2147472716"/>
            <ac:spMk id="17" creationId="{07410010-45CC-DFB9-DEFD-A9F662C395D2}"/>
          </ac:spMkLst>
        </pc:spChg>
        <pc:spChg chg="mod">
          <ac:chgData name="Davide  Viviani - ambiente s.p.a." userId="b91ec2af-0311-47a9-a8fd-f8ee23a51094" providerId="ADAL" clId="{759E2D25-AC3A-4A72-87A9-B7FE7CB3A3DE}" dt="2023-03-06T11:56:23.795" v="3002" actId="1076"/>
          <ac:spMkLst>
            <pc:docMk/>
            <pc:sldMk cId="1690509392" sldId="2147472716"/>
            <ac:spMk id="48" creationId="{7ED22858-402F-444B-9349-F0B4062B3F43}"/>
          </ac:spMkLst>
        </pc:spChg>
        <pc:grpChg chg="add mod">
          <ac:chgData name="Davide  Viviani - ambiente s.p.a." userId="b91ec2af-0311-47a9-a8fd-f8ee23a51094" providerId="ADAL" clId="{759E2D25-AC3A-4A72-87A9-B7FE7CB3A3DE}" dt="2023-03-06T11:56:10.427" v="2997" actId="1076"/>
          <ac:grpSpMkLst>
            <pc:docMk/>
            <pc:sldMk cId="1690509392" sldId="2147472716"/>
            <ac:grpSpMk id="4" creationId="{05660C5C-0759-8EB4-0265-D4C574CBE7FE}"/>
          </ac:grpSpMkLst>
        </pc:grpChg>
        <pc:grpChg chg="add mod">
          <ac:chgData name="Davide  Viviani - ambiente s.p.a." userId="b91ec2af-0311-47a9-a8fd-f8ee23a51094" providerId="ADAL" clId="{759E2D25-AC3A-4A72-87A9-B7FE7CB3A3DE}" dt="2023-03-06T11:54:57.698" v="2986" actId="164"/>
          <ac:grpSpMkLst>
            <pc:docMk/>
            <pc:sldMk cId="1690509392" sldId="2147472716"/>
            <ac:grpSpMk id="11" creationId="{AF5256E1-BEF7-EE28-ACF3-36BC04CBCFF4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1:55:51.364" v="2994" actId="478"/>
          <ac:grpSpMkLst>
            <pc:docMk/>
            <pc:sldMk cId="1690509392" sldId="2147472716"/>
            <ac:grpSpMk id="12" creationId="{D977CE19-9B64-0DFC-198A-0788D37B7730}"/>
          </ac:grpSpMkLst>
        </pc:grpChg>
        <pc:grpChg chg="add mod">
          <ac:chgData name="Davide  Viviani - ambiente s.p.a." userId="b91ec2af-0311-47a9-a8fd-f8ee23a51094" providerId="ADAL" clId="{759E2D25-AC3A-4A72-87A9-B7FE7CB3A3DE}" dt="2023-03-06T11:56:26.929" v="3003" actId="1076"/>
          <ac:grpSpMkLst>
            <pc:docMk/>
            <pc:sldMk cId="1690509392" sldId="2147472716"/>
            <ac:grpSpMk id="18" creationId="{4BF12832-273B-DE09-9CE2-E3714DDA0CC2}"/>
          </ac:grpSpMkLst>
        </pc:grpChg>
        <pc:graphicFrameChg chg="mod">
          <ac:chgData name="Davide  Viviani - ambiente s.p.a." userId="b91ec2af-0311-47a9-a8fd-f8ee23a51094" providerId="ADAL" clId="{759E2D25-AC3A-4A72-87A9-B7FE7CB3A3DE}" dt="2023-03-06T11:56:21.446" v="3001" actId="1076"/>
          <ac:graphicFrameMkLst>
            <pc:docMk/>
            <pc:sldMk cId="1690509392" sldId="2147472716"/>
            <ac:graphicFrameMk id="34" creationId="{3606B559-443A-49AE-89A4-7961F95E44E3}"/>
          </ac:graphicFrameMkLst>
        </pc:graphicFrameChg>
      </pc:sldChg>
      <pc:sldChg chg="new del">
        <pc:chgData name="Davide  Viviani - ambiente s.p.a." userId="b91ec2af-0311-47a9-a8fd-f8ee23a51094" providerId="ADAL" clId="{759E2D25-AC3A-4A72-87A9-B7FE7CB3A3DE}" dt="2023-03-05T21:07:43.481" v="1795" actId="47"/>
        <pc:sldMkLst>
          <pc:docMk/>
          <pc:sldMk cId="3293927094" sldId="2147472716"/>
        </pc:sldMkLst>
      </pc:sldChg>
      <pc:sldChg chg="addSp delSp modSp del mod">
        <pc:chgData name="Davide  Viviani - ambiente s.p.a." userId="b91ec2af-0311-47a9-a8fd-f8ee23a51094" providerId="ADAL" clId="{759E2D25-AC3A-4A72-87A9-B7FE7CB3A3DE}" dt="2023-03-06T14:12:22.994" v="3568" actId="47"/>
        <pc:sldMkLst>
          <pc:docMk/>
          <pc:sldMk cId="3301937797" sldId="2147472717"/>
        </pc:sldMkLst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3" creationId="{C34D2557-70C2-4C2A-80AD-AD34CAF4E5BA}"/>
          </ac:spMkLst>
        </pc:spChg>
        <pc:spChg chg="del mod ord topLvl">
          <ac:chgData name="Davide  Viviani - ambiente s.p.a." userId="b91ec2af-0311-47a9-a8fd-f8ee23a51094" providerId="ADAL" clId="{759E2D25-AC3A-4A72-87A9-B7FE7CB3A3DE}" dt="2023-03-06T10:13:15.070" v="2168" actId="478"/>
          <ac:spMkLst>
            <pc:docMk/>
            <pc:sldMk cId="3301937797" sldId="2147472717"/>
            <ac:spMk id="7" creationId="{AD5AA4FF-983E-D8CA-7AFD-D3A7AE0BAEFB}"/>
          </ac:spMkLst>
        </pc:spChg>
        <pc:spChg chg="del mod topLvl">
          <ac:chgData name="Davide  Viviani - ambiente s.p.a." userId="b91ec2af-0311-47a9-a8fd-f8ee23a51094" providerId="ADAL" clId="{759E2D25-AC3A-4A72-87A9-B7FE7CB3A3DE}" dt="2023-03-06T10:13:15.070" v="2168" actId="478"/>
          <ac:spMkLst>
            <pc:docMk/>
            <pc:sldMk cId="3301937797" sldId="2147472717"/>
            <ac:spMk id="8" creationId="{C2788331-633F-62A8-4933-6B3316F92E65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10" creationId="{7243BEE6-6148-4021-A7AD-1310E2050D4D}"/>
          </ac:spMkLst>
        </pc:spChg>
        <pc:spChg chg="mod">
          <ac:chgData name="Davide  Viviani - ambiente s.p.a." userId="b91ec2af-0311-47a9-a8fd-f8ee23a51094" providerId="ADAL" clId="{759E2D25-AC3A-4A72-87A9-B7FE7CB3A3DE}" dt="2023-03-06T10:06:47.771" v="2032" actId="207"/>
          <ac:spMkLst>
            <pc:docMk/>
            <pc:sldMk cId="3301937797" sldId="2147472717"/>
            <ac:spMk id="11" creationId="{CAB9AE1C-4B97-B248-2408-EBF002D218AD}"/>
          </ac:spMkLst>
        </pc:spChg>
        <pc:spChg chg="mod">
          <ac:chgData name="Davide  Viviani - ambiente s.p.a." userId="b91ec2af-0311-47a9-a8fd-f8ee23a51094" providerId="ADAL" clId="{759E2D25-AC3A-4A72-87A9-B7FE7CB3A3DE}" dt="2023-03-06T10:08:29.171" v="2072" actId="1036"/>
          <ac:spMkLst>
            <pc:docMk/>
            <pc:sldMk cId="3301937797" sldId="2147472717"/>
            <ac:spMk id="12" creationId="{079D0164-5F0E-9C33-03BA-3623BB5F901A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13" creationId="{A75CDB91-02C3-4498-892E-9B89D15DB0CC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14" creationId="{86B5F9C9-88DB-42A7-BB44-BAC4B657A83E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21" creationId="{29923EC9-E3DE-4C6E-8BA5-35D91C091BA2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23" creationId="{17622067-93FA-45F5-B62B-6E85713774CF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24" creationId="{E4312AA7-027D-4416-A8AA-30FEEFD26D3A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25" creationId="{D5522858-4C4F-4961-B5F4-3549DD900EDA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26" creationId="{69D2A373-5CF2-4E75-A920-64E08A82C48D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27" creationId="{7E169859-DD4B-4743-8388-FC36D9BC3BC0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29" creationId="{8EB9A47E-7C96-4A7C-8A4F-5FACE5B32DFD}"/>
          </ac:spMkLst>
        </pc:spChg>
        <pc:spChg chg="del mod">
          <ac:chgData name="Davide  Viviani - ambiente s.p.a." userId="b91ec2af-0311-47a9-a8fd-f8ee23a51094" providerId="ADAL" clId="{759E2D25-AC3A-4A72-87A9-B7FE7CB3A3DE}" dt="2023-03-06T10:13:15.070" v="2168" actId="478"/>
          <ac:spMkLst>
            <pc:docMk/>
            <pc:sldMk cId="3301937797" sldId="2147472717"/>
            <ac:spMk id="33" creationId="{E6C49EAA-5AA6-44D7-98A0-D1ABA2B98D13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34" creationId="{FCA3B2E3-CB54-4848-A93A-414E0FB7D13C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35" creationId="{87272353-6985-44EA-A61E-374799F9C6EF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36" creationId="{B682CA11-95CC-496B-8788-39DA2E26F4A4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38" creationId="{2C8C7432-299E-4692-9BB0-F30391478829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39" creationId="{54C49107-AA84-4882-838A-3B1E40C24C0F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40" creationId="{0E761B71-4C8A-486C-832A-93BE379B1A9B}"/>
          </ac:spMkLst>
        </pc:spChg>
        <pc:spChg chg="mod">
          <ac:chgData name="Davide  Viviani - ambiente s.p.a." userId="b91ec2af-0311-47a9-a8fd-f8ee23a51094" providerId="ADAL" clId="{759E2D25-AC3A-4A72-87A9-B7FE7CB3A3DE}" dt="2023-03-06T10:12:02.625" v="2156" actId="1036"/>
          <ac:spMkLst>
            <pc:docMk/>
            <pc:sldMk cId="3301937797" sldId="2147472717"/>
            <ac:spMk id="41" creationId="{AF047197-2078-40F3-917B-EA3A8827FD87}"/>
          </ac:spMkLst>
        </pc:spChg>
        <pc:spChg chg="mod">
          <ac:chgData name="Davide  Viviani - ambiente s.p.a." userId="b91ec2af-0311-47a9-a8fd-f8ee23a51094" providerId="ADAL" clId="{759E2D25-AC3A-4A72-87A9-B7FE7CB3A3DE}" dt="2023-03-06T10:12:36.666" v="2164" actId="207"/>
          <ac:spMkLst>
            <pc:docMk/>
            <pc:sldMk cId="3301937797" sldId="2147472717"/>
            <ac:spMk id="44" creationId="{D63F7337-FE62-48F9-BA09-05F26E934373}"/>
          </ac:spMkLst>
        </pc:spChg>
        <pc:spChg chg="mod">
          <ac:chgData name="Davide  Viviani - ambiente s.p.a." userId="b91ec2af-0311-47a9-a8fd-f8ee23a51094" providerId="ADAL" clId="{759E2D25-AC3A-4A72-87A9-B7FE7CB3A3DE}" dt="2023-03-06T10:12:46.405" v="2166" actId="207"/>
          <ac:spMkLst>
            <pc:docMk/>
            <pc:sldMk cId="3301937797" sldId="2147472717"/>
            <ac:spMk id="45" creationId="{0AE65C06-86DA-45DB-8AB6-6AE5EE7C3D40}"/>
          </ac:spMkLst>
        </pc:spChg>
        <pc:spChg chg="mod">
          <ac:chgData name="Davide  Viviani - ambiente s.p.a." userId="b91ec2af-0311-47a9-a8fd-f8ee23a51094" providerId="ADAL" clId="{759E2D25-AC3A-4A72-87A9-B7FE7CB3A3DE}" dt="2023-03-06T10:12:43.564" v="2165" actId="207"/>
          <ac:spMkLst>
            <pc:docMk/>
            <pc:sldMk cId="3301937797" sldId="2147472717"/>
            <ac:spMk id="46" creationId="{A6FB8FD1-8097-42FA-A21F-EB64C792F208}"/>
          </ac:spMkLst>
        </pc:spChg>
        <pc:spChg chg="mod">
          <ac:chgData name="Davide  Viviani - ambiente s.p.a." userId="b91ec2af-0311-47a9-a8fd-f8ee23a51094" providerId="ADAL" clId="{759E2D25-AC3A-4A72-87A9-B7FE7CB3A3DE}" dt="2023-03-06T10:12:33.419" v="2163" actId="207"/>
          <ac:spMkLst>
            <pc:docMk/>
            <pc:sldMk cId="3301937797" sldId="2147472717"/>
            <ac:spMk id="47" creationId="{50DB74C4-FA35-47E1-8C45-883222F83AF6}"/>
          </ac:spMkLst>
        </pc:spChg>
        <pc:spChg chg="del">
          <ac:chgData name="Davide  Viviani - ambiente s.p.a." userId="b91ec2af-0311-47a9-a8fd-f8ee23a51094" providerId="ADAL" clId="{759E2D25-AC3A-4A72-87A9-B7FE7CB3A3DE}" dt="2023-03-06T10:05:40.185" v="2013" actId="478"/>
          <ac:spMkLst>
            <pc:docMk/>
            <pc:sldMk cId="3301937797" sldId="2147472717"/>
            <ac:spMk id="49" creationId="{DCB113B3-826D-4CFE-9ECF-52779D00003A}"/>
          </ac:spMkLst>
        </pc:spChg>
        <pc:spChg chg="del">
          <ac:chgData name="Davide  Viviani - ambiente s.p.a." userId="b91ec2af-0311-47a9-a8fd-f8ee23a51094" providerId="ADAL" clId="{759E2D25-AC3A-4A72-87A9-B7FE7CB3A3DE}" dt="2023-03-06T10:05:26.283" v="2008" actId="478"/>
          <ac:spMkLst>
            <pc:docMk/>
            <pc:sldMk cId="3301937797" sldId="2147472717"/>
            <ac:spMk id="51" creationId="{50B1681F-FF1B-42F8-9E9D-06BE91AC7293}"/>
          </ac:spMkLst>
        </pc:spChg>
        <pc:spChg chg="del mod">
          <ac:chgData name="Davide  Viviani - ambiente s.p.a." userId="b91ec2af-0311-47a9-a8fd-f8ee23a51094" providerId="ADAL" clId="{759E2D25-AC3A-4A72-87A9-B7FE7CB3A3DE}" dt="2023-03-06T10:13:15.070" v="2168" actId="478"/>
          <ac:spMkLst>
            <pc:docMk/>
            <pc:sldMk cId="3301937797" sldId="2147472717"/>
            <ac:spMk id="57" creationId="{2FD4B830-D84D-401D-A03E-EF5BCF7BCDC8}"/>
          </ac:spMkLst>
        </pc:spChg>
        <pc:spChg chg="mod">
          <ac:chgData name="Davide  Viviani - ambiente s.p.a." userId="b91ec2af-0311-47a9-a8fd-f8ee23a51094" providerId="ADAL" clId="{759E2D25-AC3A-4A72-87A9-B7FE7CB3A3DE}" dt="2023-03-06T10:06:37.841" v="2031" actId="1076"/>
          <ac:spMkLst>
            <pc:docMk/>
            <pc:sldMk cId="3301937797" sldId="2147472717"/>
            <ac:spMk id="216" creationId="{F41C2FC5-C57C-40C0-8AC2-A7F8D9C6D8B1}"/>
          </ac:spMkLst>
        </pc:spChg>
        <pc:grpChg chg="del">
          <ac:chgData name="Davide  Viviani - ambiente s.p.a." userId="b91ec2af-0311-47a9-a8fd-f8ee23a51094" providerId="ADAL" clId="{759E2D25-AC3A-4A72-87A9-B7FE7CB3A3DE}" dt="2023-03-06T10:05:40.185" v="2013" actId="478"/>
          <ac:grpSpMkLst>
            <pc:docMk/>
            <pc:sldMk cId="3301937797" sldId="2147472717"/>
            <ac:grpSpMk id="5" creationId="{AB0716B1-2A48-40AC-A64B-61D7AE5C9F79}"/>
          </ac:grpSpMkLst>
        </pc:grpChg>
        <pc:grpChg chg="add del mod">
          <ac:chgData name="Davide  Viviani - ambiente s.p.a." userId="b91ec2af-0311-47a9-a8fd-f8ee23a51094" providerId="ADAL" clId="{759E2D25-AC3A-4A72-87A9-B7FE7CB3A3DE}" dt="2023-03-06T10:05:18.372" v="2006" actId="165"/>
          <ac:grpSpMkLst>
            <pc:docMk/>
            <pc:sldMk cId="3301937797" sldId="2147472717"/>
            <ac:grpSpMk id="6" creationId="{F9BAA4D3-370D-F2E1-CD31-450870A10D14}"/>
          </ac:grpSpMkLst>
        </pc:grpChg>
        <pc:grpChg chg="add mod">
          <ac:chgData name="Davide  Viviani - ambiente s.p.a." userId="b91ec2af-0311-47a9-a8fd-f8ee23a51094" providerId="ADAL" clId="{759E2D25-AC3A-4A72-87A9-B7FE7CB3A3DE}" dt="2023-03-06T10:05:59.601" v="2018"/>
          <ac:grpSpMkLst>
            <pc:docMk/>
            <pc:sldMk cId="3301937797" sldId="2147472717"/>
            <ac:grpSpMk id="9" creationId="{ECC75EEE-BEA1-B743-E272-29567AE9797C}"/>
          </ac:grpSpMkLst>
        </pc:grpChg>
        <pc:picChg chg="add del mod ord">
          <ac:chgData name="Davide  Viviani - ambiente s.p.a." userId="b91ec2af-0311-47a9-a8fd-f8ee23a51094" providerId="ADAL" clId="{759E2D25-AC3A-4A72-87A9-B7FE7CB3A3DE}" dt="2023-03-06T10:07:05.104" v="2035" actId="478"/>
          <ac:picMkLst>
            <pc:docMk/>
            <pc:sldMk cId="3301937797" sldId="2147472717"/>
            <ac:picMk id="2" creationId="{649A5A5F-196D-E09A-DB95-24EFD4EF588E}"/>
          </ac:picMkLst>
        </pc:picChg>
        <pc:picChg chg="add mod">
          <ac:chgData name="Davide  Viviani - ambiente s.p.a." userId="b91ec2af-0311-47a9-a8fd-f8ee23a51094" providerId="ADAL" clId="{759E2D25-AC3A-4A72-87A9-B7FE7CB3A3DE}" dt="2023-03-06T10:05:59.601" v="2018"/>
          <ac:picMkLst>
            <pc:docMk/>
            <pc:sldMk cId="3301937797" sldId="2147472717"/>
            <ac:picMk id="15" creationId="{5FB8340B-7580-D631-CF36-97A7E8662812}"/>
          </ac:picMkLst>
        </pc:picChg>
        <pc:picChg chg="add mod ord">
          <ac:chgData name="Davide  Viviani - ambiente s.p.a." userId="b91ec2af-0311-47a9-a8fd-f8ee23a51094" providerId="ADAL" clId="{759E2D25-AC3A-4A72-87A9-B7FE7CB3A3DE}" dt="2023-03-06T14:06:14.216" v="3556" actId="167"/>
          <ac:picMkLst>
            <pc:docMk/>
            <pc:sldMk cId="3301937797" sldId="2147472717"/>
            <ac:picMk id="16" creationId="{4FE0CCA0-CA84-EE52-CA75-13C13E2B21BF}"/>
          </ac:picMkLst>
        </pc:picChg>
        <pc:picChg chg="mod">
          <ac:chgData name="Davide  Viviani - ambiente s.p.a." userId="b91ec2af-0311-47a9-a8fd-f8ee23a51094" providerId="ADAL" clId="{759E2D25-AC3A-4A72-87A9-B7FE7CB3A3DE}" dt="2023-03-06T10:12:02.625" v="2156" actId="1036"/>
          <ac:picMkLst>
            <pc:docMk/>
            <pc:sldMk cId="3301937797" sldId="2147472717"/>
            <ac:picMk id="18" creationId="{467E5B87-6C4E-4F58-B531-8FE3E11A4F20}"/>
          </ac:picMkLst>
        </pc:picChg>
        <pc:picChg chg="del">
          <ac:chgData name="Davide  Viviani - ambiente s.p.a." userId="b91ec2af-0311-47a9-a8fd-f8ee23a51094" providerId="ADAL" clId="{759E2D25-AC3A-4A72-87A9-B7FE7CB3A3DE}" dt="2023-03-06T10:04:10.780" v="1997" actId="478"/>
          <ac:picMkLst>
            <pc:docMk/>
            <pc:sldMk cId="3301937797" sldId="2147472717"/>
            <ac:picMk id="43" creationId="{707442B6-C857-499C-A06A-863DB2003001}"/>
          </ac:picMkLst>
        </pc:picChg>
      </pc:sldChg>
    </pc:docChg>
  </pc:docChgLst>
  <pc:docChgLst>
    <pc:chgData name="FERRACCI ANDREA" userId="7b6cd93d-26e5-4338-a3a1-c4a72fb233b6" providerId="ADAL" clId="{0D108138-7198-4CDE-9B55-8E4FDA79A327}"/>
    <pc:docChg chg="undo custSel addSld delSld modSld sldOrd modSection">
      <pc:chgData name="FERRACCI ANDREA" userId="7b6cd93d-26e5-4338-a3a1-c4a72fb233b6" providerId="ADAL" clId="{0D108138-7198-4CDE-9B55-8E4FDA79A327}" dt="2023-03-02T10:38:25.568" v="166" actId="47"/>
      <pc:docMkLst>
        <pc:docMk/>
      </pc:docMkLst>
      <pc:sldChg chg="del">
        <pc:chgData name="FERRACCI ANDREA" userId="7b6cd93d-26e5-4338-a3a1-c4a72fb233b6" providerId="ADAL" clId="{0D108138-7198-4CDE-9B55-8E4FDA79A327}" dt="2023-03-02T10:38:25.568" v="166" actId="47"/>
        <pc:sldMkLst>
          <pc:docMk/>
          <pc:sldMk cId="2196446376" sldId="258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1335169006" sldId="338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2680133717" sldId="468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3227778510" sldId="2134807960"/>
        </pc:sldMkLst>
      </pc:sldChg>
      <pc:sldChg chg="del">
        <pc:chgData name="FERRACCI ANDREA" userId="7b6cd93d-26e5-4338-a3a1-c4a72fb233b6" providerId="ADAL" clId="{0D108138-7198-4CDE-9B55-8E4FDA79A327}" dt="2023-03-02T10:19:04.939" v="139" actId="2696"/>
        <pc:sldMkLst>
          <pc:docMk/>
          <pc:sldMk cId="2915042551" sldId="2134807995"/>
        </pc:sldMkLst>
      </pc:sldChg>
      <pc:sldChg chg="add modTransition">
        <pc:chgData name="FERRACCI ANDREA" userId="7b6cd93d-26e5-4338-a3a1-c4a72fb233b6" providerId="ADAL" clId="{0D108138-7198-4CDE-9B55-8E4FDA79A327}" dt="2023-03-02T10:19:23.350" v="140"/>
        <pc:sldMkLst>
          <pc:docMk/>
          <pc:sldMk cId="3711196380" sldId="2134807995"/>
        </pc:sldMkLst>
      </pc:sldChg>
      <pc:sldChg chg="del">
        <pc:chgData name="FERRACCI ANDREA" userId="7b6cd93d-26e5-4338-a3a1-c4a72fb233b6" providerId="ADAL" clId="{0D108138-7198-4CDE-9B55-8E4FDA79A327}" dt="2023-03-02T10:27:04.592" v="159" actId="2696"/>
        <pc:sldMkLst>
          <pc:docMk/>
          <pc:sldMk cId="718058587" sldId="2134807996"/>
        </pc:sldMkLst>
      </pc:sldChg>
      <pc:sldChg chg="add modTransition">
        <pc:chgData name="FERRACCI ANDREA" userId="7b6cd93d-26e5-4338-a3a1-c4a72fb233b6" providerId="ADAL" clId="{0D108138-7198-4CDE-9B55-8E4FDA79A327}" dt="2023-03-02T10:27:14.078" v="160"/>
        <pc:sldMkLst>
          <pc:docMk/>
          <pc:sldMk cId="1701153502" sldId="2134807996"/>
        </pc:sldMkLst>
      </pc:sldChg>
      <pc:sldChg chg="del">
        <pc:chgData name="FERRACCI ANDREA" userId="7b6cd93d-26e5-4338-a3a1-c4a72fb233b6" providerId="ADAL" clId="{0D108138-7198-4CDE-9B55-8E4FDA79A327}" dt="2023-03-02T10:27:18.361" v="161" actId="2696"/>
        <pc:sldMkLst>
          <pc:docMk/>
          <pc:sldMk cId="957662667" sldId="2134807997"/>
        </pc:sldMkLst>
      </pc:sldChg>
      <pc:sldChg chg="add modTransition">
        <pc:chgData name="FERRACCI ANDREA" userId="7b6cd93d-26e5-4338-a3a1-c4a72fb233b6" providerId="ADAL" clId="{0D108138-7198-4CDE-9B55-8E4FDA79A327}" dt="2023-03-02T10:27:27.036" v="162"/>
        <pc:sldMkLst>
          <pc:docMk/>
          <pc:sldMk cId="2879277744" sldId="2134807997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1021502005" sldId="2134807998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3608342048" sldId="2134808001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2214559354" sldId="2134808004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1242928135" sldId="2134808008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3385655993" sldId="2134808009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286173405" sldId="2134808011"/>
        </pc:sldMkLst>
      </pc:sldChg>
      <pc:sldChg chg="modSp modAnim">
        <pc:chgData name="FERRACCI ANDREA" userId="7b6cd93d-26e5-4338-a3a1-c4a72fb233b6" providerId="ADAL" clId="{0D108138-7198-4CDE-9B55-8E4FDA79A327}" dt="2023-03-02T09:18:56.001" v="20" actId="20577"/>
        <pc:sldMkLst>
          <pc:docMk/>
          <pc:sldMk cId="2089587421" sldId="2134808097"/>
        </pc:sldMkLst>
        <pc:spChg chg="mod">
          <ac:chgData name="FERRACCI ANDREA" userId="7b6cd93d-26e5-4338-a3a1-c4a72fb233b6" providerId="ADAL" clId="{0D108138-7198-4CDE-9B55-8E4FDA79A327}" dt="2023-03-02T09:18:56.001" v="20" actId="20577"/>
          <ac:spMkLst>
            <pc:docMk/>
            <pc:sldMk cId="2089587421" sldId="2134808097"/>
            <ac:spMk id="30" creationId="{2D126E03-594A-4733-B7AA-5F8F452FA77C}"/>
          </ac:spMkLst>
        </pc:spChg>
      </pc:sldChg>
      <pc:sldChg chg="modSp modAnim">
        <pc:chgData name="FERRACCI ANDREA" userId="7b6cd93d-26e5-4338-a3a1-c4a72fb233b6" providerId="ADAL" clId="{0D108138-7198-4CDE-9B55-8E4FDA79A327}" dt="2023-03-02T09:19:09.968" v="29" actId="20577"/>
        <pc:sldMkLst>
          <pc:docMk/>
          <pc:sldMk cId="907955860" sldId="2134808098"/>
        </pc:sldMkLst>
        <pc:spChg chg="mod">
          <ac:chgData name="FERRACCI ANDREA" userId="7b6cd93d-26e5-4338-a3a1-c4a72fb233b6" providerId="ADAL" clId="{0D108138-7198-4CDE-9B55-8E4FDA79A327}" dt="2023-03-02T09:19:09.968" v="29" actId="20577"/>
          <ac:spMkLst>
            <pc:docMk/>
            <pc:sldMk cId="907955860" sldId="2134808098"/>
            <ac:spMk id="13" creationId="{E8DC2AF2-D3C6-4275-B2EE-0A72CAC23D4C}"/>
          </ac:spMkLst>
        </pc:spChg>
      </pc:sldChg>
      <pc:sldChg chg="modSp modAnim">
        <pc:chgData name="FERRACCI ANDREA" userId="7b6cd93d-26e5-4338-a3a1-c4a72fb233b6" providerId="ADAL" clId="{0D108138-7198-4CDE-9B55-8E4FDA79A327}" dt="2023-03-02T09:19:22.628" v="38" actId="20577"/>
        <pc:sldMkLst>
          <pc:docMk/>
          <pc:sldMk cId="606783312" sldId="2134808101"/>
        </pc:sldMkLst>
        <pc:spChg chg="mod">
          <ac:chgData name="FERRACCI ANDREA" userId="7b6cd93d-26e5-4338-a3a1-c4a72fb233b6" providerId="ADAL" clId="{0D108138-7198-4CDE-9B55-8E4FDA79A327}" dt="2023-03-02T09:19:22.628" v="38" actId="20577"/>
          <ac:spMkLst>
            <pc:docMk/>
            <pc:sldMk cId="606783312" sldId="2134808101"/>
            <ac:spMk id="44" creationId="{F7E56CB2-378D-4CB7-B13E-2FB22BDBE6EE}"/>
          </ac:spMkLst>
        </pc:spChg>
      </pc:sldChg>
      <pc:sldChg chg="delSp mod delAnim">
        <pc:chgData name="FERRACCI ANDREA" userId="7b6cd93d-26e5-4338-a3a1-c4a72fb233b6" providerId="ADAL" clId="{0D108138-7198-4CDE-9B55-8E4FDA79A327}" dt="2023-03-02T09:28:37.748" v="100" actId="478"/>
        <pc:sldMkLst>
          <pc:docMk/>
          <pc:sldMk cId="2164394729" sldId="2134808109"/>
        </pc:sldMkLst>
        <pc:graphicFrameChg chg="del">
          <ac:chgData name="FERRACCI ANDREA" userId="7b6cd93d-26e5-4338-a3a1-c4a72fb233b6" providerId="ADAL" clId="{0D108138-7198-4CDE-9B55-8E4FDA79A327}" dt="2023-03-02T09:28:37.748" v="100" actId="478"/>
          <ac:graphicFrameMkLst>
            <pc:docMk/>
            <pc:sldMk cId="2164394729" sldId="2134808109"/>
            <ac:graphicFrameMk id="41" creationId="{E86F7F3F-EFBE-487E-AE85-07F4985E492F}"/>
          </ac:graphicFrameMkLst>
        </pc:graphicFrameChg>
      </pc:sldChg>
      <pc:sldChg chg="ord">
        <pc:chgData name="FERRACCI ANDREA" userId="7b6cd93d-26e5-4338-a3a1-c4a72fb233b6" providerId="ADAL" clId="{0D108138-7198-4CDE-9B55-8E4FDA79A327}" dt="2023-03-02T09:17:12.367" v="12"/>
        <pc:sldMkLst>
          <pc:docMk/>
          <pc:sldMk cId="1960762785" sldId="2134808121"/>
        </pc:sldMkLst>
      </pc:sldChg>
      <pc:sldChg chg="modSp mod">
        <pc:chgData name="FERRACCI ANDREA" userId="7b6cd93d-26e5-4338-a3a1-c4a72fb233b6" providerId="ADAL" clId="{0D108138-7198-4CDE-9B55-8E4FDA79A327}" dt="2023-03-02T09:19:46.428" v="58" actId="20577"/>
        <pc:sldMkLst>
          <pc:docMk/>
          <pc:sldMk cId="4162596071" sldId="2134808122"/>
        </pc:sldMkLst>
        <pc:spChg chg="mod">
          <ac:chgData name="FERRACCI ANDREA" userId="7b6cd93d-26e5-4338-a3a1-c4a72fb233b6" providerId="ADAL" clId="{0D108138-7198-4CDE-9B55-8E4FDA79A327}" dt="2023-03-02T09:19:46.428" v="58" actId="20577"/>
          <ac:spMkLst>
            <pc:docMk/>
            <pc:sldMk cId="4162596071" sldId="2134808122"/>
            <ac:spMk id="42" creationId="{F01265C5-E383-4F2D-B256-DFBE15B1D7FC}"/>
          </ac:spMkLst>
        </pc:spChg>
      </pc:sldChg>
      <pc:sldChg chg="addSp delSp modSp mod ord">
        <pc:chgData name="FERRACCI ANDREA" userId="7b6cd93d-26e5-4338-a3a1-c4a72fb233b6" providerId="ADAL" clId="{0D108138-7198-4CDE-9B55-8E4FDA79A327}" dt="2023-03-02T10:26:56.363" v="158" actId="27309"/>
        <pc:sldMkLst>
          <pc:docMk/>
          <pc:sldMk cId="1727778758" sldId="2134808123"/>
        </pc:sldMkLst>
        <pc:spChg chg="mod">
          <ac:chgData name="FERRACCI ANDREA" userId="7b6cd93d-26e5-4338-a3a1-c4a72fb233b6" providerId="ADAL" clId="{0D108138-7198-4CDE-9B55-8E4FDA79A327}" dt="2023-03-02T09:21:04.454" v="71" actId="2711"/>
          <ac:spMkLst>
            <pc:docMk/>
            <pc:sldMk cId="1727778758" sldId="2134808123"/>
            <ac:spMk id="42" creationId="{C0845F93-9294-42D2-9BDC-A7A14AAACD40}"/>
          </ac:spMkLst>
        </pc:spChg>
        <pc:graphicFrameChg chg="add del mod modGraphic">
          <ac:chgData name="FERRACCI ANDREA" userId="7b6cd93d-26e5-4338-a3a1-c4a72fb233b6" providerId="ADAL" clId="{0D108138-7198-4CDE-9B55-8E4FDA79A327}" dt="2023-03-02T10:26:07.333" v="156" actId="478"/>
          <ac:graphicFrameMkLst>
            <pc:docMk/>
            <pc:sldMk cId="1727778758" sldId="2134808123"/>
            <ac:graphicFrameMk id="3" creationId="{5BFB4440-3A06-4584-A37C-95B55657D23D}"/>
          </ac:graphicFrameMkLst>
        </pc:graphicFrameChg>
        <pc:graphicFrameChg chg="add del modGraphic">
          <ac:chgData name="FERRACCI ANDREA" userId="7b6cd93d-26e5-4338-a3a1-c4a72fb233b6" providerId="ADAL" clId="{0D108138-7198-4CDE-9B55-8E4FDA79A327}" dt="2023-03-02T10:26:56.363" v="158" actId="27309"/>
          <ac:graphicFrameMkLst>
            <pc:docMk/>
            <pc:sldMk cId="1727778758" sldId="2134808123"/>
            <ac:graphicFrameMk id="6" creationId="{9B0B1DA3-D375-4918-BB75-D7FAAC16C292}"/>
          </ac:graphicFrameMkLst>
        </pc:graphicFrameChg>
        <pc:graphicFrameChg chg="add del modGraphic">
          <ac:chgData name="FERRACCI ANDREA" userId="7b6cd93d-26e5-4338-a3a1-c4a72fb233b6" providerId="ADAL" clId="{0D108138-7198-4CDE-9B55-8E4FDA79A327}" dt="2023-03-02T10:26:56.363" v="158" actId="27309"/>
          <ac:graphicFrameMkLst>
            <pc:docMk/>
            <pc:sldMk cId="1727778758" sldId="2134808123"/>
            <ac:graphicFrameMk id="9" creationId="{4C6D143A-595E-4441-A927-25D1E59522AA}"/>
          </ac:graphicFrameMkLst>
        </pc:graphicFrameChg>
      </pc:sldChg>
      <pc:sldChg chg="modSp mod">
        <pc:chgData name="FERRACCI ANDREA" userId="7b6cd93d-26e5-4338-a3a1-c4a72fb233b6" providerId="ADAL" clId="{0D108138-7198-4CDE-9B55-8E4FDA79A327}" dt="2023-03-02T09:24:46.998" v="96" actId="207"/>
        <pc:sldMkLst>
          <pc:docMk/>
          <pc:sldMk cId="644613875" sldId="2134808124"/>
        </pc:sldMkLst>
        <pc:spChg chg="mod">
          <ac:chgData name="FERRACCI ANDREA" userId="7b6cd93d-26e5-4338-a3a1-c4a72fb233b6" providerId="ADAL" clId="{0D108138-7198-4CDE-9B55-8E4FDA79A327}" dt="2023-03-02T09:24:46.998" v="96" actId="207"/>
          <ac:spMkLst>
            <pc:docMk/>
            <pc:sldMk cId="644613875" sldId="2134808124"/>
            <ac:spMk id="44" creationId="{68198DEC-4234-4676-9BC9-F401F1CFF7E3}"/>
          </ac:spMkLst>
        </pc:spChg>
      </pc:sldChg>
      <pc:sldChg chg="modSp mod">
        <pc:chgData name="FERRACCI ANDREA" userId="7b6cd93d-26e5-4338-a3a1-c4a72fb233b6" providerId="ADAL" clId="{0D108138-7198-4CDE-9B55-8E4FDA79A327}" dt="2023-03-02T09:25:54.857" v="99"/>
        <pc:sldMkLst>
          <pc:docMk/>
          <pc:sldMk cId="2206149696" sldId="2134808125"/>
        </pc:sldMkLst>
        <pc:graphicFrameChg chg="mod modGraphic">
          <ac:chgData name="FERRACCI ANDREA" userId="7b6cd93d-26e5-4338-a3a1-c4a72fb233b6" providerId="ADAL" clId="{0D108138-7198-4CDE-9B55-8E4FDA79A327}" dt="2023-03-02T09:25:54.857" v="99"/>
          <ac:graphicFrameMkLst>
            <pc:docMk/>
            <pc:sldMk cId="2206149696" sldId="2134808125"/>
            <ac:graphicFrameMk id="56" creationId="{A2E35B67-2D6A-48C9-B119-763BBB61FC08}"/>
          </ac:graphicFrameMkLst>
        </pc:graphicFrameChg>
      </pc:sldChg>
      <pc:sldChg chg="modSp mod">
        <pc:chgData name="FERRACCI ANDREA" userId="7b6cd93d-26e5-4338-a3a1-c4a72fb233b6" providerId="ADAL" clId="{0D108138-7198-4CDE-9B55-8E4FDA79A327}" dt="2023-03-02T09:20:22.551" v="69" actId="2711"/>
        <pc:sldMkLst>
          <pc:docMk/>
          <pc:sldMk cId="1287608827" sldId="2134808126"/>
        </pc:sldMkLst>
        <pc:spChg chg="mod">
          <ac:chgData name="FERRACCI ANDREA" userId="7b6cd93d-26e5-4338-a3a1-c4a72fb233b6" providerId="ADAL" clId="{0D108138-7198-4CDE-9B55-8E4FDA79A327}" dt="2023-03-02T09:20:22.551" v="69" actId="2711"/>
          <ac:spMkLst>
            <pc:docMk/>
            <pc:sldMk cId="1287608827" sldId="2134808126"/>
            <ac:spMk id="62" creationId="{03161858-4DAB-4CE2-B2CA-6C16D0FE2834}"/>
          </ac:spMkLst>
        </pc:spChg>
      </pc:sldChg>
      <pc:sldChg chg="modSp mod">
        <pc:chgData name="FERRACCI ANDREA" userId="7b6cd93d-26e5-4338-a3a1-c4a72fb233b6" providerId="ADAL" clId="{0D108138-7198-4CDE-9B55-8E4FDA79A327}" dt="2023-03-02T09:32:47.043" v="107" actId="255"/>
        <pc:sldMkLst>
          <pc:docMk/>
          <pc:sldMk cId="406532334" sldId="2134808128"/>
        </pc:sldMkLst>
        <pc:spChg chg="mod">
          <ac:chgData name="FERRACCI ANDREA" userId="7b6cd93d-26e5-4338-a3a1-c4a72fb233b6" providerId="ADAL" clId="{0D108138-7198-4CDE-9B55-8E4FDA79A327}" dt="2023-03-02T09:32:47.043" v="107" actId="255"/>
          <ac:spMkLst>
            <pc:docMk/>
            <pc:sldMk cId="406532334" sldId="2134808128"/>
            <ac:spMk id="3" creationId="{C34D2557-70C2-4C2A-80AD-AD34CAF4E5BA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10" creationId="{7243BEE6-6148-4021-A7AD-1310E2050D4D}"/>
          </ac:spMkLst>
        </pc:spChg>
        <pc:spChg chg="mod">
          <ac:chgData name="FERRACCI ANDREA" userId="7b6cd93d-26e5-4338-a3a1-c4a72fb233b6" providerId="ADAL" clId="{0D108138-7198-4CDE-9B55-8E4FDA79A327}" dt="2023-03-02T09:31:43.047" v="102" actId="2711"/>
          <ac:spMkLst>
            <pc:docMk/>
            <pc:sldMk cId="406532334" sldId="2134808128"/>
            <ac:spMk id="13" creationId="{A75CDB91-02C3-4498-892E-9B89D15DB0CC}"/>
          </ac:spMkLst>
        </pc:spChg>
        <pc:spChg chg="mod">
          <ac:chgData name="FERRACCI ANDREA" userId="7b6cd93d-26e5-4338-a3a1-c4a72fb233b6" providerId="ADAL" clId="{0D108138-7198-4CDE-9B55-8E4FDA79A327}" dt="2023-03-02T09:32:47.043" v="107" actId="255"/>
          <ac:spMkLst>
            <pc:docMk/>
            <pc:sldMk cId="406532334" sldId="2134808128"/>
            <ac:spMk id="14" creationId="{86B5F9C9-88DB-42A7-BB44-BAC4B657A83E}"/>
          </ac:spMkLst>
        </pc:spChg>
        <pc:spChg chg="mod">
          <ac:chgData name="FERRACCI ANDREA" userId="7b6cd93d-26e5-4338-a3a1-c4a72fb233b6" providerId="ADAL" clId="{0D108138-7198-4CDE-9B55-8E4FDA79A327}" dt="2023-03-02T09:32:41.229" v="106" actId="255"/>
          <ac:spMkLst>
            <pc:docMk/>
            <pc:sldMk cId="406532334" sldId="2134808128"/>
            <ac:spMk id="23" creationId="{17622067-93FA-45F5-B62B-6E85713774CF}"/>
          </ac:spMkLst>
        </pc:spChg>
        <pc:spChg chg="mod">
          <ac:chgData name="FERRACCI ANDREA" userId="7b6cd93d-26e5-4338-a3a1-c4a72fb233b6" providerId="ADAL" clId="{0D108138-7198-4CDE-9B55-8E4FDA79A327}" dt="2023-03-02T09:32:01.667" v="103" actId="255"/>
          <ac:spMkLst>
            <pc:docMk/>
            <pc:sldMk cId="406532334" sldId="2134808128"/>
            <ac:spMk id="24" creationId="{E4312AA7-027D-4416-A8AA-30FEEFD26D3A}"/>
          </ac:spMkLst>
        </pc:spChg>
        <pc:spChg chg="mod">
          <ac:chgData name="FERRACCI ANDREA" userId="7b6cd93d-26e5-4338-a3a1-c4a72fb233b6" providerId="ADAL" clId="{0D108138-7198-4CDE-9B55-8E4FDA79A327}" dt="2023-03-02T09:32:01.667" v="103" actId="255"/>
          <ac:spMkLst>
            <pc:docMk/>
            <pc:sldMk cId="406532334" sldId="2134808128"/>
            <ac:spMk id="25" creationId="{D5522858-4C4F-4961-B5F4-3549DD900EDA}"/>
          </ac:spMkLst>
        </pc:spChg>
        <pc:spChg chg="mod">
          <ac:chgData name="FERRACCI ANDREA" userId="7b6cd93d-26e5-4338-a3a1-c4a72fb233b6" providerId="ADAL" clId="{0D108138-7198-4CDE-9B55-8E4FDA79A327}" dt="2023-03-02T09:32:01.667" v="103" actId="255"/>
          <ac:spMkLst>
            <pc:docMk/>
            <pc:sldMk cId="406532334" sldId="2134808128"/>
            <ac:spMk id="26" creationId="{69D2A373-5CF2-4E75-A920-64E08A82C48D}"/>
          </ac:spMkLst>
        </pc:spChg>
        <pc:spChg chg="mod">
          <ac:chgData name="FERRACCI ANDREA" userId="7b6cd93d-26e5-4338-a3a1-c4a72fb233b6" providerId="ADAL" clId="{0D108138-7198-4CDE-9B55-8E4FDA79A327}" dt="2023-03-02T09:32:01.667" v="103" actId="255"/>
          <ac:spMkLst>
            <pc:docMk/>
            <pc:sldMk cId="406532334" sldId="2134808128"/>
            <ac:spMk id="27" creationId="{7E169859-DD4B-4743-8388-FC36D9BC3BC0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29" creationId="{8EB9A47E-7C96-4A7C-8A4F-5FACE5B32DFD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34" creationId="{FCA3B2E3-CB54-4848-A93A-414E0FB7D13C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35" creationId="{87272353-6985-44EA-A61E-374799F9C6EF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36" creationId="{B682CA11-95CC-496B-8788-39DA2E26F4A4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38" creationId="{2C8C7432-299E-4692-9BB0-F30391478829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39" creationId="{54C49107-AA84-4882-838A-3B1E40C24C0F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40" creationId="{0E761B71-4C8A-486C-832A-93BE379B1A9B}"/>
          </ac:spMkLst>
        </pc:spChg>
        <pc:spChg chg="mod">
          <ac:chgData name="FERRACCI ANDREA" userId="7b6cd93d-26e5-4338-a3a1-c4a72fb233b6" providerId="ADAL" clId="{0D108138-7198-4CDE-9B55-8E4FDA79A327}" dt="2023-03-02T09:32:15.086" v="104" actId="255"/>
          <ac:spMkLst>
            <pc:docMk/>
            <pc:sldMk cId="406532334" sldId="2134808128"/>
            <ac:spMk id="41" creationId="{AF047197-2078-40F3-917B-EA3A8827FD87}"/>
          </ac:spMkLst>
        </pc:spChg>
        <pc:spChg chg="mod">
          <ac:chgData name="FERRACCI ANDREA" userId="7b6cd93d-26e5-4338-a3a1-c4a72fb233b6" providerId="ADAL" clId="{0D108138-7198-4CDE-9B55-8E4FDA79A327}" dt="2023-03-02T09:32:29.208" v="105" actId="255"/>
          <ac:spMkLst>
            <pc:docMk/>
            <pc:sldMk cId="406532334" sldId="2134808128"/>
            <ac:spMk id="44" creationId="{D63F7337-FE62-48F9-BA09-05F26E934373}"/>
          </ac:spMkLst>
        </pc:spChg>
        <pc:spChg chg="mod">
          <ac:chgData name="FERRACCI ANDREA" userId="7b6cd93d-26e5-4338-a3a1-c4a72fb233b6" providerId="ADAL" clId="{0D108138-7198-4CDE-9B55-8E4FDA79A327}" dt="2023-03-02T09:32:29.208" v="105" actId="255"/>
          <ac:spMkLst>
            <pc:docMk/>
            <pc:sldMk cId="406532334" sldId="2134808128"/>
            <ac:spMk id="45" creationId="{0AE65C06-86DA-45DB-8AB6-6AE5EE7C3D40}"/>
          </ac:spMkLst>
        </pc:spChg>
        <pc:spChg chg="mod">
          <ac:chgData name="FERRACCI ANDREA" userId="7b6cd93d-26e5-4338-a3a1-c4a72fb233b6" providerId="ADAL" clId="{0D108138-7198-4CDE-9B55-8E4FDA79A327}" dt="2023-03-02T09:32:29.208" v="105" actId="255"/>
          <ac:spMkLst>
            <pc:docMk/>
            <pc:sldMk cId="406532334" sldId="2134808128"/>
            <ac:spMk id="46" creationId="{A6FB8FD1-8097-42FA-A21F-EB64C792F208}"/>
          </ac:spMkLst>
        </pc:spChg>
        <pc:spChg chg="mod">
          <ac:chgData name="FERRACCI ANDREA" userId="7b6cd93d-26e5-4338-a3a1-c4a72fb233b6" providerId="ADAL" clId="{0D108138-7198-4CDE-9B55-8E4FDA79A327}" dt="2023-03-02T09:32:29.208" v="105" actId="255"/>
          <ac:spMkLst>
            <pc:docMk/>
            <pc:sldMk cId="406532334" sldId="2134808128"/>
            <ac:spMk id="47" creationId="{50DB74C4-FA35-47E1-8C45-883222F83AF6}"/>
          </ac:spMkLst>
        </pc:spChg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1958535633" sldId="2134808152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332170918" sldId="2134808153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2407728649" sldId="2134808154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2966036315" sldId="2134808155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1545752901" sldId="2134808156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658378308" sldId="2134808157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2020904963" sldId="2134808158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2428527853" sldId="2134808159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2335287660" sldId="2134808160"/>
        </pc:sldMkLst>
      </pc:sldChg>
      <pc:sldChg chg="modTransition">
        <pc:chgData name="FERRACCI ANDREA" userId="7b6cd93d-26e5-4338-a3a1-c4a72fb233b6" providerId="ADAL" clId="{0D108138-7198-4CDE-9B55-8E4FDA79A327}" dt="2023-03-02T09:36:02.822" v="138"/>
        <pc:sldMkLst>
          <pc:docMk/>
          <pc:sldMk cId="1850025201" sldId="2134808161"/>
        </pc:sldMkLst>
      </pc:sldChg>
      <pc:sldChg chg="del">
        <pc:chgData name="FERRACCI ANDREA" userId="7b6cd93d-26e5-4338-a3a1-c4a72fb233b6" providerId="ADAL" clId="{0D108138-7198-4CDE-9B55-8E4FDA79A327}" dt="2023-03-02T10:38:01.042" v="164" actId="47"/>
        <pc:sldMkLst>
          <pc:docMk/>
          <pc:sldMk cId="1928137874" sldId="2147472702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983460560" sldId="2147472704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465262592" sldId="2147472705"/>
        </pc:sldMkLst>
      </pc:sldChg>
      <pc:sldChg chg="del">
        <pc:chgData name="FERRACCI ANDREA" userId="7b6cd93d-26e5-4338-a3a1-c4a72fb233b6" providerId="ADAL" clId="{0D108138-7198-4CDE-9B55-8E4FDA79A327}" dt="2023-03-02T10:27:30.826" v="163" actId="47"/>
        <pc:sldMkLst>
          <pc:docMk/>
          <pc:sldMk cId="1906086455" sldId="2147472707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957197104" sldId="2147472708"/>
        </pc:sldMkLst>
      </pc:sldChg>
      <pc:sldChg chg="del">
        <pc:chgData name="FERRACCI ANDREA" userId="7b6cd93d-26e5-4338-a3a1-c4a72fb233b6" providerId="ADAL" clId="{0D108138-7198-4CDE-9B55-8E4FDA79A327}" dt="2023-03-02T10:38:01.042" v="164" actId="47"/>
        <pc:sldMkLst>
          <pc:docMk/>
          <pc:sldMk cId="616027414" sldId="2147472711"/>
        </pc:sldMkLst>
      </pc:sldChg>
      <pc:sldChg chg="del">
        <pc:chgData name="FERRACCI ANDREA" userId="7b6cd93d-26e5-4338-a3a1-c4a72fb233b6" providerId="ADAL" clId="{0D108138-7198-4CDE-9B55-8E4FDA79A327}" dt="2023-03-02T10:38:10.432" v="165" actId="47"/>
        <pc:sldMkLst>
          <pc:docMk/>
          <pc:sldMk cId="2876406671" sldId="2147472712"/>
        </pc:sldMkLst>
      </pc:sldChg>
    </pc:docChg>
  </pc:docChgLst>
  <pc:docChgLst>
    <pc:chgData name="MARINO MARCELLA" userId="081cde8e-ad0c-425e-ab43-eb502e30a927" providerId="ADAL" clId="{32C9877D-2ABC-4540-9FB5-37FD854407DD}"/>
    <pc:docChg chg="undo custSel addSld delSld modSld">
      <pc:chgData name="MARINO MARCELLA" userId="081cde8e-ad0c-425e-ab43-eb502e30a927" providerId="ADAL" clId="{32C9877D-2ABC-4540-9FB5-37FD854407DD}" dt="2023-02-15T15:54:07.181" v="448" actId="21"/>
      <pc:docMkLst>
        <pc:docMk/>
      </pc:docMkLst>
      <pc:sldChg chg="addSp delSp modSp mod">
        <pc:chgData name="MARINO MARCELLA" userId="081cde8e-ad0c-425e-ab43-eb502e30a927" providerId="ADAL" clId="{32C9877D-2ABC-4540-9FB5-37FD854407DD}" dt="2023-02-15T15:08:58.443" v="265" actId="1076"/>
        <pc:sldMkLst>
          <pc:docMk/>
          <pc:sldMk cId="1444133202" sldId="288"/>
        </pc:sldMkLst>
        <pc:graphicFrameChg chg="mod">
          <ac:chgData name="MARINO MARCELLA" userId="081cde8e-ad0c-425e-ab43-eb502e30a927" providerId="ADAL" clId="{32C9877D-2ABC-4540-9FB5-37FD854407DD}" dt="2023-02-15T15:08:58.443" v="265" actId="1076"/>
          <ac:graphicFrameMkLst>
            <pc:docMk/>
            <pc:sldMk cId="1444133202" sldId="288"/>
            <ac:graphicFrameMk id="32" creationId="{A3A9DD80-D651-4D9B-96E2-F646FD8218D1}"/>
          </ac:graphicFrameMkLst>
        </pc:graphicFrameChg>
        <pc:picChg chg="add mod">
          <ac:chgData name="MARINO MARCELLA" userId="081cde8e-ad0c-425e-ab43-eb502e30a927" providerId="ADAL" clId="{32C9877D-2ABC-4540-9FB5-37FD854407DD}" dt="2023-02-15T14:08:21.028" v="25" actId="1076"/>
          <ac:picMkLst>
            <pc:docMk/>
            <pc:sldMk cId="1444133202" sldId="288"/>
            <ac:picMk id="33" creationId="{DC897581-6931-4E8D-8A50-6C578C483185}"/>
          </ac:picMkLst>
        </pc:picChg>
        <pc:picChg chg="del">
          <ac:chgData name="MARINO MARCELLA" userId="081cde8e-ad0c-425e-ab43-eb502e30a927" providerId="ADAL" clId="{32C9877D-2ABC-4540-9FB5-37FD854407DD}" dt="2023-02-15T14:08:14.195" v="20" actId="478"/>
          <ac:picMkLst>
            <pc:docMk/>
            <pc:sldMk cId="1444133202" sldId="288"/>
            <ac:picMk id="226" creationId="{1917FEC9-64F3-43E7-8BDF-1B06DB85F8B7}"/>
          </ac:picMkLst>
        </pc:picChg>
      </pc:sldChg>
      <pc:sldChg chg="addSp delSp modSp mod">
        <pc:chgData name="MARINO MARCELLA" userId="081cde8e-ad0c-425e-ab43-eb502e30a927" providerId="ADAL" clId="{32C9877D-2ABC-4540-9FB5-37FD854407DD}" dt="2023-02-15T15:10:05.021" v="276" actId="1038"/>
        <pc:sldMkLst>
          <pc:docMk/>
          <pc:sldMk cId="2089587421" sldId="2134808097"/>
        </pc:sldMkLst>
        <pc:spChg chg="add mod">
          <ac:chgData name="MARINO MARCELLA" userId="081cde8e-ad0c-425e-ab43-eb502e30a927" providerId="ADAL" clId="{32C9877D-2ABC-4540-9FB5-37FD854407DD}" dt="2023-02-15T15:10:05.021" v="276" actId="1038"/>
          <ac:spMkLst>
            <pc:docMk/>
            <pc:sldMk cId="2089587421" sldId="2134808097"/>
            <ac:spMk id="15" creationId="{24BDB9A9-716F-426D-93A9-65C511A2B873}"/>
          </ac:spMkLst>
        </pc:spChg>
        <pc:picChg chg="add mod">
          <ac:chgData name="MARINO MARCELLA" userId="081cde8e-ad0c-425e-ab43-eb502e30a927" providerId="ADAL" clId="{32C9877D-2ABC-4540-9FB5-37FD854407DD}" dt="2023-02-15T14:07:43.860" v="1"/>
          <ac:picMkLst>
            <pc:docMk/>
            <pc:sldMk cId="2089587421" sldId="2134808097"/>
            <ac:picMk id="14" creationId="{312D72B1-3137-49F7-9545-33362EE61ABE}"/>
          </ac:picMkLst>
        </pc:picChg>
        <pc:picChg chg="del">
          <ac:chgData name="MARINO MARCELLA" userId="081cde8e-ad0c-425e-ab43-eb502e30a927" providerId="ADAL" clId="{32C9877D-2ABC-4540-9FB5-37FD854407DD}" dt="2023-02-15T14:07:43.504" v="0" actId="478"/>
          <ac:picMkLst>
            <pc:docMk/>
            <pc:sldMk cId="2089587421" sldId="2134808097"/>
            <ac:picMk id="31" creationId="{4122EF14-B83D-41C9-8082-DD4F89F9E091}"/>
          </ac:picMkLst>
        </pc:picChg>
      </pc:sldChg>
      <pc:sldChg chg="addSp delSp modSp mod">
        <pc:chgData name="MARINO MARCELLA" userId="081cde8e-ad0c-425e-ab43-eb502e30a927" providerId="ADAL" clId="{32C9877D-2ABC-4540-9FB5-37FD854407DD}" dt="2023-02-15T15:14:42.491" v="309" actId="20577"/>
        <pc:sldMkLst>
          <pc:docMk/>
          <pc:sldMk cId="907955860" sldId="2134808098"/>
        </pc:sldMkLst>
        <pc:spChg chg="add mod">
          <ac:chgData name="MARINO MARCELLA" userId="081cde8e-ad0c-425e-ab43-eb502e30a927" providerId="ADAL" clId="{32C9877D-2ABC-4540-9FB5-37FD854407DD}" dt="2023-02-15T15:10:14.521" v="277"/>
          <ac:spMkLst>
            <pc:docMk/>
            <pc:sldMk cId="907955860" sldId="2134808098"/>
            <ac:spMk id="12" creationId="{DCDC19BE-1A3C-473B-9199-B3C923A6BAF4}"/>
          </ac:spMkLst>
        </pc:spChg>
        <pc:spChg chg="mod">
          <ac:chgData name="MARINO MARCELLA" userId="081cde8e-ad0c-425e-ab43-eb502e30a927" providerId="ADAL" clId="{32C9877D-2ABC-4540-9FB5-37FD854407DD}" dt="2023-02-15T15:14:42.491" v="309" actId="20577"/>
          <ac:spMkLst>
            <pc:docMk/>
            <pc:sldMk cId="907955860" sldId="2134808098"/>
            <ac:spMk id="19" creationId="{64DBB008-C8FA-4D03-AF1E-1DEE733AEEA0}"/>
          </ac:spMkLst>
        </pc:spChg>
        <pc:picChg chg="del">
          <ac:chgData name="MARINO MARCELLA" userId="081cde8e-ad0c-425e-ab43-eb502e30a927" providerId="ADAL" clId="{32C9877D-2ABC-4540-9FB5-37FD854407DD}" dt="2023-02-15T14:07:46.540" v="2" actId="478"/>
          <ac:picMkLst>
            <pc:docMk/>
            <pc:sldMk cId="907955860" sldId="2134808098"/>
            <ac:picMk id="4" creationId="{878B84B8-BA0C-4624-83E8-985DD705200E}"/>
          </ac:picMkLst>
        </pc:picChg>
        <pc:picChg chg="add mod">
          <ac:chgData name="MARINO MARCELLA" userId="081cde8e-ad0c-425e-ab43-eb502e30a927" providerId="ADAL" clId="{32C9877D-2ABC-4540-9FB5-37FD854407DD}" dt="2023-02-15T14:07:47.357" v="3"/>
          <ac:picMkLst>
            <pc:docMk/>
            <pc:sldMk cId="907955860" sldId="2134808098"/>
            <ac:picMk id="11" creationId="{846A3430-CA8B-452C-B605-370D0F2A98BA}"/>
          </ac:picMkLst>
        </pc:picChg>
      </pc:sldChg>
      <pc:sldChg chg="addSp delSp modSp mod">
        <pc:chgData name="MARINO MARCELLA" userId="081cde8e-ad0c-425e-ab43-eb502e30a927" providerId="ADAL" clId="{32C9877D-2ABC-4540-9FB5-37FD854407DD}" dt="2023-02-15T15:49:12.140" v="389" actId="21"/>
        <pc:sldMkLst>
          <pc:docMk/>
          <pc:sldMk cId="606783312" sldId="2134808101"/>
        </pc:sldMkLst>
        <pc:spChg chg="add del mod">
          <ac:chgData name="MARINO MARCELLA" userId="081cde8e-ad0c-425e-ab43-eb502e30a927" providerId="ADAL" clId="{32C9877D-2ABC-4540-9FB5-37FD854407DD}" dt="2023-02-15T15:27:54.054" v="334" actId="478"/>
          <ac:spMkLst>
            <pc:docMk/>
            <pc:sldMk cId="606783312" sldId="2134808101"/>
            <ac:spMk id="2" creationId="{47A7F609-5CCE-4D6A-AE6C-EE6AF0686E20}"/>
          </ac:spMkLst>
        </pc:spChg>
        <pc:spChg chg="del mod">
          <ac:chgData name="MARINO MARCELLA" userId="081cde8e-ad0c-425e-ab43-eb502e30a927" providerId="ADAL" clId="{32C9877D-2ABC-4540-9FB5-37FD854407DD}" dt="2023-02-15T15:15:01.986" v="312" actId="478"/>
          <ac:spMkLst>
            <pc:docMk/>
            <pc:sldMk cId="606783312" sldId="2134808101"/>
            <ac:spMk id="32" creationId="{4CA8F29B-FD1D-4F94-81E5-4104280E50E2}"/>
          </ac:spMkLst>
        </pc:spChg>
        <pc:spChg chg="add mod">
          <ac:chgData name="MARINO MARCELLA" userId="081cde8e-ad0c-425e-ab43-eb502e30a927" providerId="ADAL" clId="{32C9877D-2ABC-4540-9FB5-37FD854407DD}" dt="2023-02-15T15:10:16.837" v="278"/>
          <ac:spMkLst>
            <pc:docMk/>
            <pc:sldMk cId="606783312" sldId="2134808101"/>
            <ac:spMk id="40" creationId="{71A49AC9-17F5-40E6-A84A-386F1B87C2C4}"/>
          </ac:spMkLst>
        </pc:spChg>
        <pc:spChg chg="add mod">
          <ac:chgData name="MARINO MARCELLA" userId="081cde8e-ad0c-425e-ab43-eb502e30a927" providerId="ADAL" clId="{32C9877D-2ABC-4540-9FB5-37FD854407DD}" dt="2023-02-15T15:15:07.333" v="313"/>
          <ac:spMkLst>
            <pc:docMk/>
            <pc:sldMk cId="606783312" sldId="2134808101"/>
            <ac:spMk id="41" creationId="{39CD8943-0AD2-4E9C-BEE5-C329F0AD4E87}"/>
          </ac:spMkLst>
        </pc:spChg>
        <pc:spChg chg="add del mod">
          <ac:chgData name="MARINO MARCELLA" userId="081cde8e-ad0c-425e-ab43-eb502e30a927" providerId="ADAL" clId="{32C9877D-2ABC-4540-9FB5-37FD854407DD}" dt="2023-02-15T15:49:12.140" v="389" actId="21"/>
          <ac:spMkLst>
            <pc:docMk/>
            <pc:sldMk cId="606783312" sldId="2134808101"/>
            <ac:spMk id="42" creationId="{557469A9-A62E-4706-ADA8-8A5068F9C0AC}"/>
          </ac:spMkLst>
        </pc:spChg>
        <pc:spChg chg="mod">
          <ac:chgData name="MARINO MARCELLA" userId="081cde8e-ad0c-425e-ab43-eb502e30a927" providerId="ADAL" clId="{32C9877D-2ABC-4540-9FB5-37FD854407DD}" dt="2023-02-15T15:13:44.463" v="282" actId="20577"/>
          <ac:spMkLst>
            <pc:docMk/>
            <pc:sldMk cId="606783312" sldId="2134808101"/>
            <ac:spMk id="47" creationId="{5DB0B4AA-C546-4FC2-91E4-DEEA668724FB}"/>
          </ac:spMkLst>
        </pc:spChg>
        <pc:picChg chg="del">
          <ac:chgData name="MARINO MARCELLA" userId="081cde8e-ad0c-425e-ab43-eb502e30a927" providerId="ADAL" clId="{32C9877D-2ABC-4540-9FB5-37FD854407DD}" dt="2023-02-15T14:07:49.647" v="4" actId="478"/>
          <ac:picMkLst>
            <pc:docMk/>
            <pc:sldMk cId="606783312" sldId="2134808101"/>
            <ac:picMk id="4" creationId="{878B84B8-BA0C-4624-83E8-985DD705200E}"/>
          </ac:picMkLst>
        </pc:picChg>
        <pc:picChg chg="add mod">
          <ac:chgData name="MARINO MARCELLA" userId="081cde8e-ad0c-425e-ab43-eb502e30a927" providerId="ADAL" clId="{32C9877D-2ABC-4540-9FB5-37FD854407DD}" dt="2023-02-15T14:07:50.002" v="5"/>
          <ac:picMkLst>
            <pc:docMk/>
            <pc:sldMk cId="606783312" sldId="2134808101"/>
            <ac:picMk id="36" creationId="{E64FACB2-78D7-4F71-A678-34C193464A24}"/>
          </ac:picMkLst>
        </pc:picChg>
      </pc:sldChg>
      <pc:sldChg chg="addSp delSp modSp mod">
        <pc:chgData name="MARINO MARCELLA" userId="081cde8e-ad0c-425e-ab43-eb502e30a927" providerId="ADAL" clId="{32C9877D-2ABC-4540-9FB5-37FD854407DD}" dt="2023-02-15T15:09:01.495" v="267"/>
        <pc:sldMkLst>
          <pc:docMk/>
          <pc:sldMk cId="91763752" sldId="2134808116"/>
        </pc:sldMkLst>
        <pc:graphicFrameChg chg="add mod">
          <ac:chgData name="MARINO MARCELLA" userId="081cde8e-ad0c-425e-ab43-eb502e30a927" providerId="ADAL" clId="{32C9877D-2ABC-4540-9FB5-37FD854407DD}" dt="2023-02-15T15:09:01.495" v="267"/>
          <ac:graphicFrameMkLst>
            <pc:docMk/>
            <pc:sldMk cId="91763752" sldId="2134808116"/>
            <ac:graphicFrameMk id="37" creationId="{37C7D5E6-2013-4100-B45A-DAEE0181087C}"/>
          </ac:graphicFrameMkLst>
        </pc:graphicFrameChg>
        <pc:graphicFrameChg chg="del">
          <ac:chgData name="MARINO MARCELLA" userId="081cde8e-ad0c-425e-ab43-eb502e30a927" providerId="ADAL" clId="{32C9877D-2ABC-4540-9FB5-37FD854407DD}" dt="2023-02-15T15:09:01.182" v="266" actId="478"/>
          <ac:graphicFrameMkLst>
            <pc:docMk/>
            <pc:sldMk cId="91763752" sldId="2134808116"/>
            <ac:graphicFrameMk id="42" creationId="{ADFF65DD-E616-4A6B-83B5-939A454B36FE}"/>
          </ac:graphicFrameMkLst>
        </pc:graphicFrameChg>
        <pc:picChg chg="add del mod">
          <ac:chgData name="MARINO MARCELLA" userId="081cde8e-ad0c-425e-ab43-eb502e30a927" providerId="ADAL" clId="{32C9877D-2ABC-4540-9FB5-37FD854407DD}" dt="2023-02-15T14:08:48.561" v="170" actId="478"/>
          <ac:picMkLst>
            <pc:docMk/>
            <pc:sldMk cId="91763752" sldId="2134808116"/>
            <ac:picMk id="37" creationId="{90B59302-35C5-4B6D-847E-FDD187BCE105}"/>
          </ac:picMkLst>
        </pc:picChg>
        <pc:picChg chg="add mod">
          <ac:chgData name="MARINO MARCELLA" userId="081cde8e-ad0c-425e-ab43-eb502e30a927" providerId="ADAL" clId="{32C9877D-2ABC-4540-9FB5-37FD854407DD}" dt="2023-02-15T14:08:55.653" v="264" actId="1036"/>
          <ac:picMkLst>
            <pc:docMk/>
            <pc:sldMk cId="91763752" sldId="2134808116"/>
            <ac:picMk id="38" creationId="{1B60E0D3-03F7-4C3C-A459-EC882698C50D}"/>
          </ac:picMkLst>
        </pc:picChg>
        <pc:picChg chg="del">
          <ac:chgData name="MARINO MARCELLA" userId="081cde8e-ad0c-425e-ab43-eb502e30a927" providerId="ADAL" clId="{32C9877D-2ABC-4540-9FB5-37FD854407DD}" dt="2023-02-15T14:08:25.917" v="26" actId="478"/>
          <ac:picMkLst>
            <pc:docMk/>
            <pc:sldMk cId="91763752" sldId="2134808116"/>
            <ac:picMk id="226" creationId="{1917FEC9-64F3-43E7-8BDF-1B06DB85F8B7}"/>
          </ac:picMkLst>
        </pc:picChg>
      </pc:sldChg>
      <pc:sldChg chg="addSp delSp modSp mod">
        <pc:chgData name="MARINO MARCELLA" userId="081cde8e-ad0c-425e-ab43-eb502e30a927" providerId="ADAL" clId="{32C9877D-2ABC-4540-9FB5-37FD854407DD}" dt="2023-02-15T15:09:04.074" v="269"/>
        <pc:sldMkLst>
          <pc:docMk/>
          <pc:sldMk cId="3678212473" sldId="2134808117"/>
        </pc:sldMkLst>
        <pc:graphicFrameChg chg="add mod">
          <ac:chgData name="MARINO MARCELLA" userId="081cde8e-ad0c-425e-ab43-eb502e30a927" providerId="ADAL" clId="{32C9877D-2ABC-4540-9FB5-37FD854407DD}" dt="2023-02-15T15:09:04.074" v="269"/>
          <ac:graphicFrameMkLst>
            <pc:docMk/>
            <pc:sldMk cId="3678212473" sldId="2134808117"/>
            <ac:graphicFrameMk id="39" creationId="{862D75D9-8B28-4662-8DAF-6E395CAF70D3}"/>
          </ac:graphicFrameMkLst>
        </pc:graphicFrameChg>
        <pc:graphicFrameChg chg="del">
          <ac:chgData name="MARINO MARCELLA" userId="081cde8e-ad0c-425e-ab43-eb502e30a927" providerId="ADAL" clId="{32C9877D-2ABC-4540-9FB5-37FD854407DD}" dt="2023-02-15T15:09:03.717" v="268" actId="478"/>
          <ac:graphicFrameMkLst>
            <pc:docMk/>
            <pc:sldMk cId="3678212473" sldId="2134808117"/>
            <ac:graphicFrameMk id="45" creationId="{4C38F62D-8D76-405D-9977-997F4E179832}"/>
          </ac:graphicFrameMkLst>
        </pc:graphicFrameChg>
        <pc:picChg chg="del">
          <ac:chgData name="MARINO MARCELLA" userId="081cde8e-ad0c-425e-ab43-eb502e30a927" providerId="ADAL" clId="{32C9877D-2ABC-4540-9FB5-37FD854407DD}" dt="2023-02-15T14:08:36.489" v="29" actId="478"/>
          <ac:picMkLst>
            <pc:docMk/>
            <pc:sldMk cId="3678212473" sldId="2134808117"/>
            <ac:picMk id="39" creationId="{BD07EF4B-D5F9-4A9F-88C2-6B4396F4FDE7}"/>
          </ac:picMkLst>
        </pc:picChg>
        <pc:picChg chg="add mod">
          <ac:chgData name="MARINO MARCELLA" userId="081cde8e-ad0c-425e-ab43-eb502e30a927" providerId="ADAL" clId="{32C9877D-2ABC-4540-9FB5-37FD854407DD}" dt="2023-02-15T14:08:45.297" v="169" actId="1038"/>
          <ac:picMkLst>
            <pc:docMk/>
            <pc:sldMk cId="3678212473" sldId="2134808117"/>
            <ac:picMk id="42" creationId="{63FF0B4A-71A1-4F3A-9076-53204B7D5314}"/>
          </ac:picMkLst>
        </pc:picChg>
      </pc:sldChg>
      <pc:sldChg chg="addSp delSp modSp mod delAnim modAnim">
        <pc:chgData name="MARINO MARCELLA" userId="081cde8e-ad0c-425e-ab43-eb502e30a927" providerId="ADAL" clId="{32C9877D-2ABC-4540-9FB5-37FD854407DD}" dt="2023-02-15T15:54:07.181" v="448" actId="21"/>
        <pc:sldMkLst>
          <pc:docMk/>
          <pc:sldMk cId="1702589594" sldId="2134808120"/>
        </pc:sldMkLst>
        <pc:spChg chg="add del mod">
          <ac:chgData name="MARINO MARCELLA" userId="081cde8e-ad0c-425e-ab43-eb502e30a927" providerId="ADAL" clId="{32C9877D-2ABC-4540-9FB5-37FD854407DD}" dt="2023-02-15T15:49:25.224" v="392" actId="478"/>
          <ac:spMkLst>
            <pc:docMk/>
            <pc:sldMk cId="1702589594" sldId="2134808120"/>
            <ac:spMk id="15" creationId="{BBB7B7C4-EE2D-4171-95BA-D810637B8F66}"/>
          </ac:spMkLst>
        </pc:spChg>
        <pc:spChg chg="mod">
          <ac:chgData name="MARINO MARCELLA" userId="081cde8e-ad0c-425e-ab43-eb502e30a927" providerId="ADAL" clId="{32C9877D-2ABC-4540-9FB5-37FD854407DD}" dt="2023-02-15T15:49:28.541" v="393"/>
          <ac:spMkLst>
            <pc:docMk/>
            <pc:sldMk cId="1702589594" sldId="2134808120"/>
            <ac:spMk id="18" creationId="{BAD93EA8-54A3-4F30-80EA-4930883008D4}"/>
          </ac:spMkLst>
        </pc:spChg>
        <pc:grpChg chg="add del mod">
          <ac:chgData name="MARINO MARCELLA" userId="081cde8e-ad0c-425e-ab43-eb502e30a927" providerId="ADAL" clId="{32C9877D-2ABC-4540-9FB5-37FD854407DD}" dt="2023-02-15T15:49:29.779" v="394"/>
          <ac:grpSpMkLst>
            <pc:docMk/>
            <pc:sldMk cId="1702589594" sldId="2134808120"/>
            <ac:grpSpMk id="16" creationId="{451FD14D-07BD-488F-AEFC-8F99F7C34591}"/>
          </ac:grpSpMkLst>
        </pc:grpChg>
        <pc:picChg chg="mod">
          <ac:chgData name="MARINO MARCELLA" userId="081cde8e-ad0c-425e-ab43-eb502e30a927" providerId="ADAL" clId="{32C9877D-2ABC-4540-9FB5-37FD854407DD}" dt="2023-02-15T15:49:28.541" v="393"/>
          <ac:picMkLst>
            <pc:docMk/>
            <pc:sldMk cId="1702589594" sldId="2134808120"/>
            <ac:picMk id="17" creationId="{B62B1FDB-8E22-401E-B52D-8F05DE482124}"/>
          </ac:picMkLst>
        </pc:picChg>
        <pc:picChg chg="add del mod">
          <ac:chgData name="MARINO MARCELLA" userId="081cde8e-ad0c-425e-ab43-eb502e30a927" providerId="ADAL" clId="{32C9877D-2ABC-4540-9FB5-37FD854407DD}" dt="2023-02-15T15:54:07.181" v="448" actId="21"/>
          <ac:picMkLst>
            <pc:docMk/>
            <pc:sldMk cId="1702589594" sldId="2134808120"/>
            <ac:picMk id="19" creationId="{3113351D-2322-49E9-A674-EC454D40B0D1}"/>
          </ac:picMkLst>
        </pc:picChg>
      </pc:sldChg>
      <pc:sldChg chg="addSp delSp modSp mod">
        <pc:chgData name="MARINO MARCELLA" userId="081cde8e-ad0c-425e-ab43-eb502e30a927" providerId="ADAL" clId="{32C9877D-2ABC-4540-9FB5-37FD854407DD}" dt="2023-02-15T15:13:50.116" v="286" actId="20577"/>
        <pc:sldMkLst>
          <pc:docMk/>
          <pc:sldMk cId="4162596071" sldId="2134808122"/>
        </pc:sldMkLst>
        <pc:spChg chg="add mod">
          <ac:chgData name="MARINO MARCELLA" userId="081cde8e-ad0c-425e-ab43-eb502e30a927" providerId="ADAL" clId="{32C9877D-2ABC-4540-9FB5-37FD854407DD}" dt="2023-02-15T15:10:19.903" v="279"/>
          <ac:spMkLst>
            <pc:docMk/>
            <pc:sldMk cId="4162596071" sldId="2134808122"/>
            <ac:spMk id="41" creationId="{2087BD8A-6F00-4C98-859E-7FDF949DA27A}"/>
          </ac:spMkLst>
        </pc:spChg>
        <pc:spChg chg="mod">
          <ac:chgData name="MARINO MARCELLA" userId="081cde8e-ad0c-425e-ab43-eb502e30a927" providerId="ADAL" clId="{32C9877D-2ABC-4540-9FB5-37FD854407DD}" dt="2023-02-15T15:13:50.116" v="286" actId="20577"/>
          <ac:spMkLst>
            <pc:docMk/>
            <pc:sldMk cId="4162596071" sldId="2134808122"/>
            <ac:spMk id="47" creationId="{5DB0B4AA-C546-4FC2-91E4-DEEA668724FB}"/>
          </ac:spMkLst>
        </pc:spChg>
        <pc:picChg chg="del">
          <ac:chgData name="MARINO MARCELLA" userId="081cde8e-ad0c-425e-ab43-eb502e30a927" providerId="ADAL" clId="{32C9877D-2ABC-4540-9FB5-37FD854407DD}" dt="2023-02-15T14:07:53.698" v="6" actId="478"/>
          <ac:picMkLst>
            <pc:docMk/>
            <pc:sldMk cId="4162596071" sldId="2134808122"/>
            <ac:picMk id="4" creationId="{878B84B8-BA0C-4624-83E8-985DD705200E}"/>
          </ac:picMkLst>
        </pc:picChg>
        <pc:picChg chg="add mod">
          <ac:chgData name="MARINO MARCELLA" userId="081cde8e-ad0c-425e-ab43-eb502e30a927" providerId="ADAL" clId="{32C9877D-2ABC-4540-9FB5-37FD854407DD}" dt="2023-02-15T14:07:54.324" v="7"/>
          <ac:picMkLst>
            <pc:docMk/>
            <pc:sldMk cId="4162596071" sldId="2134808122"/>
            <ac:picMk id="40" creationId="{EFB65DD4-FBDD-46D2-93C9-72A0F05F43C4}"/>
          </ac:picMkLst>
        </pc:picChg>
      </pc:sldChg>
      <pc:sldChg chg="addSp delSp modSp mod">
        <pc:chgData name="MARINO MARCELLA" userId="081cde8e-ad0c-425e-ab43-eb502e30a927" providerId="ADAL" clId="{32C9877D-2ABC-4540-9FB5-37FD854407DD}" dt="2023-02-15T15:13:54.001" v="290" actId="20577"/>
        <pc:sldMkLst>
          <pc:docMk/>
          <pc:sldMk cId="1727778758" sldId="2134808123"/>
        </pc:sldMkLst>
        <pc:spChg chg="add mod">
          <ac:chgData name="MARINO MARCELLA" userId="081cde8e-ad0c-425e-ab43-eb502e30a927" providerId="ADAL" clId="{32C9877D-2ABC-4540-9FB5-37FD854407DD}" dt="2023-02-15T15:10:22.623" v="280"/>
          <ac:spMkLst>
            <pc:docMk/>
            <pc:sldMk cId="1727778758" sldId="2134808123"/>
            <ac:spMk id="41" creationId="{D31E0514-C45D-450F-823C-964CB6304C1E}"/>
          </ac:spMkLst>
        </pc:spChg>
        <pc:spChg chg="mod">
          <ac:chgData name="MARINO MARCELLA" userId="081cde8e-ad0c-425e-ab43-eb502e30a927" providerId="ADAL" clId="{32C9877D-2ABC-4540-9FB5-37FD854407DD}" dt="2023-02-15T15:13:54.001" v="290" actId="20577"/>
          <ac:spMkLst>
            <pc:docMk/>
            <pc:sldMk cId="1727778758" sldId="2134808123"/>
            <ac:spMk id="47" creationId="{5DB0B4AA-C546-4FC2-91E4-DEEA668724FB}"/>
          </ac:spMkLst>
        </pc:spChg>
        <pc:picChg chg="del">
          <ac:chgData name="MARINO MARCELLA" userId="081cde8e-ad0c-425e-ab43-eb502e30a927" providerId="ADAL" clId="{32C9877D-2ABC-4540-9FB5-37FD854407DD}" dt="2023-02-15T14:07:57.421" v="8" actId="478"/>
          <ac:picMkLst>
            <pc:docMk/>
            <pc:sldMk cId="1727778758" sldId="2134808123"/>
            <ac:picMk id="4" creationId="{878B84B8-BA0C-4624-83E8-985DD705200E}"/>
          </ac:picMkLst>
        </pc:picChg>
        <pc:picChg chg="add mod">
          <ac:chgData name="MARINO MARCELLA" userId="081cde8e-ad0c-425e-ab43-eb502e30a927" providerId="ADAL" clId="{32C9877D-2ABC-4540-9FB5-37FD854407DD}" dt="2023-02-15T14:07:57.839" v="9"/>
          <ac:picMkLst>
            <pc:docMk/>
            <pc:sldMk cId="1727778758" sldId="2134808123"/>
            <ac:picMk id="40" creationId="{8AC60ED7-4951-4ED7-A66E-04D8111F593A}"/>
          </ac:picMkLst>
        </pc:picChg>
      </pc:sldChg>
      <pc:sldChg chg="addSp delSp modSp mod">
        <pc:chgData name="MARINO MARCELLA" userId="081cde8e-ad0c-425e-ab43-eb502e30a927" providerId="ADAL" clId="{32C9877D-2ABC-4540-9FB5-37FD854407DD}" dt="2023-02-15T15:13:58.152" v="294" actId="20577"/>
        <pc:sldMkLst>
          <pc:docMk/>
          <pc:sldMk cId="644613875" sldId="2134808124"/>
        </pc:sldMkLst>
        <pc:spChg chg="add mod">
          <ac:chgData name="MARINO MARCELLA" userId="081cde8e-ad0c-425e-ab43-eb502e30a927" providerId="ADAL" clId="{32C9877D-2ABC-4540-9FB5-37FD854407DD}" dt="2023-02-15T15:10:25.127" v="281"/>
          <ac:spMkLst>
            <pc:docMk/>
            <pc:sldMk cId="644613875" sldId="2134808124"/>
            <ac:spMk id="42" creationId="{93C949A2-E8ED-40AA-8DD0-E5D5BBB1053E}"/>
          </ac:spMkLst>
        </pc:spChg>
        <pc:spChg chg="mod">
          <ac:chgData name="MARINO MARCELLA" userId="081cde8e-ad0c-425e-ab43-eb502e30a927" providerId="ADAL" clId="{32C9877D-2ABC-4540-9FB5-37FD854407DD}" dt="2023-02-15T15:13:58.152" v="294" actId="20577"/>
          <ac:spMkLst>
            <pc:docMk/>
            <pc:sldMk cId="644613875" sldId="2134808124"/>
            <ac:spMk id="47" creationId="{5DB0B4AA-C546-4FC2-91E4-DEEA668724FB}"/>
          </ac:spMkLst>
        </pc:spChg>
        <pc:picChg chg="del">
          <ac:chgData name="MARINO MARCELLA" userId="081cde8e-ad0c-425e-ab43-eb502e30a927" providerId="ADAL" clId="{32C9877D-2ABC-4540-9FB5-37FD854407DD}" dt="2023-02-15T14:08:00.536" v="10" actId="478"/>
          <ac:picMkLst>
            <pc:docMk/>
            <pc:sldMk cId="644613875" sldId="2134808124"/>
            <ac:picMk id="4" creationId="{878B84B8-BA0C-4624-83E8-985DD705200E}"/>
          </ac:picMkLst>
        </pc:picChg>
        <pc:picChg chg="add mod">
          <ac:chgData name="MARINO MARCELLA" userId="081cde8e-ad0c-425e-ab43-eb502e30a927" providerId="ADAL" clId="{32C9877D-2ABC-4540-9FB5-37FD854407DD}" dt="2023-02-15T14:08:00.846" v="11"/>
          <ac:picMkLst>
            <pc:docMk/>
            <pc:sldMk cId="644613875" sldId="2134808124"/>
            <ac:picMk id="40" creationId="{C7B7AE12-B542-4BF4-B8BD-574E81AF5C8D}"/>
          </ac:picMkLst>
        </pc:picChg>
      </pc:sldChg>
      <pc:sldChg chg="delSp modSp add del mod">
        <pc:chgData name="MARINO MARCELLA" userId="081cde8e-ad0c-425e-ab43-eb502e30a927" providerId="ADAL" clId="{32C9877D-2ABC-4540-9FB5-37FD854407DD}" dt="2023-02-15T15:46:22.448" v="339" actId="47"/>
        <pc:sldMkLst>
          <pc:docMk/>
          <pc:sldMk cId="1060779807" sldId="2134808125"/>
        </pc:sldMkLst>
        <pc:picChg chg="del mod">
          <ac:chgData name="MARINO MARCELLA" userId="081cde8e-ad0c-425e-ab43-eb502e30a927" providerId="ADAL" clId="{32C9877D-2ABC-4540-9FB5-37FD854407DD}" dt="2023-02-15T15:46:17.474" v="337" actId="21"/>
          <ac:picMkLst>
            <pc:docMk/>
            <pc:sldMk cId="1060779807" sldId="2134808125"/>
            <ac:picMk id="20" creationId="{E2C4E919-A9F2-4155-AC3D-027B9855F7FE}"/>
          </ac:picMkLst>
        </pc:picChg>
      </pc:sldChg>
      <pc:sldChg chg="addSp delSp modSp add del mod">
        <pc:chgData name="MARINO MARCELLA" userId="081cde8e-ad0c-425e-ab43-eb502e30a927" providerId="ADAL" clId="{32C9877D-2ABC-4540-9FB5-37FD854407DD}" dt="2023-02-15T15:51:45.390" v="439" actId="47"/>
        <pc:sldMkLst>
          <pc:docMk/>
          <pc:sldMk cId="3513045166" sldId="2134808125"/>
        </pc:sldMkLst>
        <pc:spChg chg="del mod topLvl">
          <ac:chgData name="MARINO MARCELLA" userId="081cde8e-ad0c-425e-ab43-eb502e30a927" providerId="ADAL" clId="{32C9877D-2ABC-4540-9FB5-37FD854407DD}" dt="2023-02-15T15:49:46.962" v="402" actId="478"/>
          <ac:spMkLst>
            <pc:docMk/>
            <pc:sldMk cId="3513045166" sldId="2134808125"/>
            <ac:spMk id="17" creationId="{D80CACEE-6DF6-42F0-B893-666E33D92E81}"/>
          </ac:spMkLst>
        </pc:spChg>
        <pc:spChg chg="del">
          <ac:chgData name="MARINO MARCELLA" userId="081cde8e-ad0c-425e-ab43-eb502e30a927" providerId="ADAL" clId="{32C9877D-2ABC-4540-9FB5-37FD854407DD}" dt="2023-02-15T15:49:38.130" v="397" actId="478"/>
          <ac:spMkLst>
            <pc:docMk/>
            <pc:sldMk cId="3513045166" sldId="2134808125"/>
            <ac:spMk id="23" creationId="{669480AE-CFC0-472B-8250-F311A5EB3445}"/>
          </ac:spMkLst>
        </pc:spChg>
        <pc:grpChg chg="add del mod">
          <ac:chgData name="MARINO MARCELLA" userId="081cde8e-ad0c-425e-ab43-eb502e30a927" providerId="ADAL" clId="{32C9877D-2ABC-4540-9FB5-37FD854407DD}" dt="2023-02-15T15:49:45.198" v="401" actId="21"/>
          <ac:grpSpMkLst>
            <pc:docMk/>
            <pc:sldMk cId="3513045166" sldId="2134808125"/>
            <ac:grpSpMk id="15" creationId="{5BAFA2CB-D257-4693-A4D9-B02735946F6D}"/>
          </ac:grpSpMkLst>
        </pc:grpChg>
        <pc:grpChg chg="del">
          <ac:chgData name="MARINO MARCELLA" userId="081cde8e-ad0c-425e-ab43-eb502e30a927" providerId="ADAL" clId="{32C9877D-2ABC-4540-9FB5-37FD854407DD}" dt="2023-02-15T15:49:38.130" v="397" actId="478"/>
          <ac:grpSpMkLst>
            <pc:docMk/>
            <pc:sldMk cId="3513045166" sldId="2134808125"/>
            <ac:grpSpMk id="26" creationId="{1C719CB9-3F16-494D-B612-063DB2EF6473}"/>
          </ac:grpSpMkLst>
        </pc:grpChg>
        <pc:grpChg chg="del">
          <ac:chgData name="MARINO MARCELLA" userId="081cde8e-ad0c-425e-ab43-eb502e30a927" providerId="ADAL" clId="{32C9877D-2ABC-4540-9FB5-37FD854407DD}" dt="2023-02-15T15:49:35.494" v="396" actId="21"/>
          <ac:grpSpMkLst>
            <pc:docMk/>
            <pc:sldMk cId="3513045166" sldId="2134808125"/>
            <ac:grpSpMk id="31" creationId="{E4D3E9CE-2C67-4037-BDE5-8FD01B722C75}"/>
          </ac:grpSpMkLst>
        </pc:grpChg>
        <pc:picChg chg="add del mod topLvl">
          <ac:chgData name="MARINO MARCELLA" userId="081cde8e-ad0c-425e-ab43-eb502e30a927" providerId="ADAL" clId="{32C9877D-2ABC-4540-9FB5-37FD854407DD}" dt="2023-02-15T15:49:45.198" v="401" actId="21"/>
          <ac:picMkLst>
            <pc:docMk/>
            <pc:sldMk cId="3513045166" sldId="2134808125"/>
            <ac:picMk id="16" creationId="{513AFE18-5170-49EC-AC03-7A5598FD0615}"/>
          </ac:picMkLst>
        </pc:picChg>
        <pc:picChg chg="add del mod modCrop">
          <ac:chgData name="MARINO MARCELLA" userId="081cde8e-ad0c-425e-ab43-eb502e30a927" providerId="ADAL" clId="{32C9877D-2ABC-4540-9FB5-37FD854407DD}" dt="2023-02-15T15:51:37.497" v="438" actId="21"/>
          <ac:picMkLst>
            <pc:docMk/>
            <pc:sldMk cId="3513045166" sldId="2134808125"/>
            <ac:picMk id="18" creationId="{E9967449-C248-4D85-9510-36BA893481A6}"/>
          </ac:picMkLst>
        </pc:picChg>
        <pc:picChg chg="del">
          <ac:chgData name="MARINO MARCELLA" userId="081cde8e-ad0c-425e-ab43-eb502e30a927" providerId="ADAL" clId="{32C9877D-2ABC-4540-9FB5-37FD854407DD}" dt="2023-02-15T15:49:38.130" v="397" actId="478"/>
          <ac:picMkLst>
            <pc:docMk/>
            <pc:sldMk cId="3513045166" sldId="2134808125"/>
            <ac:picMk id="39" creationId="{5CA70766-54E9-4B74-BCAB-6650359F7179}"/>
          </ac:picMkLst>
        </pc:picChg>
      </pc:sldChg>
      <pc:sldChg chg="addSp delSp modSp new del mod">
        <pc:chgData name="MARINO MARCELLA" userId="081cde8e-ad0c-425e-ab43-eb502e30a927" providerId="ADAL" clId="{32C9877D-2ABC-4540-9FB5-37FD854407DD}" dt="2023-02-15T15:47:42.670" v="366" actId="47"/>
        <pc:sldMkLst>
          <pc:docMk/>
          <pc:sldMk cId="2721054690" sldId="2134808126"/>
        </pc:sldMkLst>
        <pc:spChg chg="add del mod">
          <ac:chgData name="MARINO MARCELLA" userId="081cde8e-ad0c-425e-ab43-eb502e30a927" providerId="ADAL" clId="{32C9877D-2ABC-4540-9FB5-37FD854407DD}" dt="2023-02-15T15:47:41.258" v="365" actId="21"/>
          <ac:spMkLst>
            <pc:docMk/>
            <pc:sldMk cId="2721054690" sldId="2134808126"/>
            <ac:spMk id="7" creationId="{0F57609C-D440-4646-8147-D286F3549999}"/>
          </ac:spMkLst>
        </pc:spChg>
        <pc:picChg chg="add mod modCrop">
          <ac:chgData name="MARINO MARCELLA" userId="081cde8e-ad0c-425e-ab43-eb502e30a927" providerId="ADAL" clId="{32C9877D-2ABC-4540-9FB5-37FD854407DD}" dt="2023-02-15T15:46:48.287" v="345" actId="14100"/>
          <ac:picMkLst>
            <pc:docMk/>
            <pc:sldMk cId="2721054690" sldId="2134808126"/>
            <ac:picMk id="6" creationId="{B66CC66A-FF52-4662-9E9C-4A8EBF025698}"/>
          </ac:picMkLst>
        </pc:picChg>
      </pc:sldChg>
    </pc:docChg>
  </pc:docChgLst>
  <pc:docChgLst>
    <pc:chgData name="Serena Pantera - ambiente s.p.a." userId="S::spantera@ambientesc.it::36f4ad31-f16d-49e0-b413-a7c3b4bb1f41" providerId="AD" clId="Web-{4483F6C1-C3E7-F7F5-33E9-F6470370228E}"/>
    <pc:docChg chg="modSld">
      <pc:chgData name="Serena Pantera - ambiente s.p.a." userId="S::spantera@ambientesc.it::36f4ad31-f16d-49e0-b413-a7c3b4bb1f41" providerId="AD" clId="Web-{4483F6C1-C3E7-F7F5-33E9-F6470370228E}" dt="2023-03-06T12:10:03.988" v="60" actId="14100"/>
      <pc:docMkLst>
        <pc:docMk/>
      </pc:docMkLst>
      <pc:sldChg chg="addSp delSp modSp">
        <pc:chgData name="Serena Pantera - ambiente s.p.a." userId="S::spantera@ambientesc.it::36f4ad31-f16d-49e0-b413-a7c3b4bb1f41" providerId="AD" clId="Web-{4483F6C1-C3E7-F7F5-33E9-F6470370228E}" dt="2023-03-06T12:10:03.988" v="60" actId="14100"/>
        <pc:sldMkLst>
          <pc:docMk/>
          <pc:sldMk cId="2879277744" sldId="2134807997"/>
        </pc:sldMkLst>
        <pc:picChg chg="add del mod">
          <ac:chgData name="Serena Pantera - ambiente s.p.a." userId="S::spantera@ambientesc.it::36f4ad31-f16d-49e0-b413-a7c3b4bb1f41" providerId="AD" clId="Web-{4483F6C1-C3E7-F7F5-33E9-F6470370228E}" dt="2023-03-06T12:06:27.857" v="47"/>
          <ac:picMkLst>
            <pc:docMk/>
            <pc:sldMk cId="2879277744" sldId="2134807997"/>
            <ac:picMk id="2" creationId="{27122EEC-AE05-4FE1-267D-13B60E56FC1B}"/>
          </ac:picMkLst>
        </pc:picChg>
        <pc:picChg chg="mod">
          <ac:chgData name="Serena Pantera - ambiente s.p.a." userId="S::spantera@ambientesc.it::36f4ad31-f16d-49e0-b413-a7c3b4bb1f41" providerId="AD" clId="Web-{4483F6C1-C3E7-F7F5-33E9-F6470370228E}" dt="2023-03-06T11:55:11.652" v="28" actId="1076"/>
          <ac:picMkLst>
            <pc:docMk/>
            <pc:sldMk cId="2879277744" sldId="2134807997"/>
            <ac:picMk id="5" creationId="{565F64FD-2A4B-4F82-BFC7-4A2C9160C164}"/>
          </ac:picMkLst>
        </pc:picChg>
        <pc:picChg chg="add del mod">
          <ac:chgData name="Serena Pantera - ambiente s.p.a." userId="S::spantera@ambientesc.it::36f4ad31-f16d-49e0-b413-a7c3b4bb1f41" providerId="AD" clId="Web-{4483F6C1-C3E7-F7F5-33E9-F6470370228E}" dt="2023-03-06T11:58:21.126" v="30"/>
          <ac:picMkLst>
            <pc:docMk/>
            <pc:sldMk cId="2879277744" sldId="2134807997"/>
            <ac:picMk id="6" creationId="{2A3D5BCF-C69E-5638-B362-8957C5D98F2E}"/>
          </ac:picMkLst>
        </pc:picChg>
        <pc:picChg chg="add mod">
          <ac:chgData name="Serena Pantera - ambiente s.p.a." userId="S::spantera@ambientesc.it::36f4ad31-f16d-49e0-b413-a7c3b4bb1f41" providerId="AD" clId="Web-{4483F6C1-C3E7-F7F5-33E9-F6470370228E}" dt="2023-03-06T11:52:55.945" v="8" actId="1076"/>
          <ac:picMkLst>
            <pc:docMk/>
            <pc:sldMk cId="2879277744" sldId="2134807997"/>
            <ac:picMk id="9" creationId="{18F7D46E-9D0D-B478-027F-FA723DFD687F}"/>
          </ac:picMkLst>
        </pc:picChg>
        <pc:picChg chg="add del mod">
          <ac:chgData name="Serena Pantera - ambiente s.p.a." userId="S::spantera@ambientesc.it::36f4ad31-f16d-49e0-b413-a7c3b4bb1f41" providerId="AD" clId="Web-{4483F6C1-C3E7-F7F5-33E9-F6470370228E}" dt="2023-03-06T11:53:20.055" v="12"/>
          <ac:picMkLst>
            <pc:docMk/>
            <pc:sldMk cId="2879277744" sldId="2134807997"/>
            <ac:picMk id="10" creationId="{EF81E020-DCF4-F4CF-01A8-D1EB6A545AB9}"/>
          </ac:picMkLst>
        </pc:picChg>
        <pc:picChg chg="add del mod">
          <ac:chgData name="Serena Pantera - ambiente s.p.a." userId="S::spantera@ambientesc.it::36f4ad31-f16d-49e0-b413-a7c3b4bb1f41" providerId="AD" clId="Web-{4483F6C1-C3E7-F7F5-33E9-F6470370228E}" dt="2023-03-06T11:54:07.275" v="25" actId="1076"/>
          <ac:picMkLst>
            <pc:docMk/>
            <pc:sldMk cId="2879277744" sldId="2134807997"/>
            <ac:picMk id="11" creationId="{D7A31347-5DC5-F444-CE5A-244FE29E5927}"/>
          </ac:picMkLst>
        </pc:picChg>
        <pc:picChg chg="add del mod">
          <ac:chgData name="Serena Pantera - ambiente s.p.a." userId="S::spantera@ambientesc.it::36f4ad31-f16d-49e0-b413-a7c3b4bb1f41" providerId="AD" clId="Web-{4483F6C1-C3E7-F7F5-33E9-F6470370228E}" dt="2023-03-06T12:05:13.090" v="41"/>
          <ac:picMkLst>
            <pc:docMk/>
            <pc:sldMk cId="2879277744" sldId="2134807997"/>
            <ac:picMk id="12" creationId="{53D38D65-E138-009F-E16A-B5503D0583BE}"/>
          </ac:picMkLst>
        </pc:picChg>
        <pc:picChg chg="add mod">
          <ac:chgData name="Serena Pantera - ambiente s.p.a." userId="S::spantera@ambientesc.it::36f4ad31-f16d-49e0-b413-a7c3b4bb1f41" providerId="AD" clId="Web-{4483F6C1-C3E7-F7F5-33E9-F6470370228E}" dt="2023-03-06T11:58:42.440" v="37" actId="1076"/>
          <ac:picMkLst>
            <pc:docMk/>
            <pc:sldMk cId="2879277744" sldId="2134807997"/>
            <ac:picMk id="14" creationId="{CC7C00DF-496A-5482-4910-CD556DD7040A}"/>
          </ac:picMkLst>
        </pc:picChg>
        <pc:picChg chg="add mod">
          <ac:chgData name="Serena Pantera - ambiente s.p.a." userId="S::spantera@ambientesc.it::36f4ad31-f16d-49e0-b413-a7c3b4bb1f41" providerId="AD" clId="Web-{4483F6C1-C3E7-F7F5-33E9-F6470370228E}" dt="2023-03-06T12:05:24.918" v="46" actId="14100"/>
          <ac:picMkLst>
            <pc:docMk/>
            <pc:sldMk cId="2879277744" sldId="2134807997"/>
            <ac:picMk id="15" creationId="{4E9ADFB9-8DD2-465E-8792-F777A9A4B76D}"/>
          </ac:picMkLst>
        </pc:picChg>
        <pc:picChg chg="add mod">
          <ac:chgData name="Serena Pantera - ambiente s.p.a." userId="S::spantera@ambientesc.it::36f4ad31-f16d-49e0-b413-a7c3b4bb1f41" providerId="AD" clId="Web-{4483F6C1-C3E7-F7F5-33E9-F6470370228E}" dt="2023-03-06T12:06:40.905" v="52" actId="14100"/>
          <ac:picMkLst>
            <pc:docMk/>
            <pc:sldMk cId="2879277744" sldId="2134807997"/>
            <ac:picMk id="16" creationId="{AE922963-6B46-1216-0C3E-FC3EDFAF4448}"/>
          </ac:picMkLst>
        </pc:picChg>
        <pc:picChg chg="add mod">
          <ac:chgData name="Serena Pantera - ambiente s.p.a." userId="S::spantera@ambientesc.it::36f4ad31-f16d-49e0-b413-a7c3b4bb1f41" providerId="AD" clId="Web-{4483F6C1-C3E7-F7F5-33E9-F6470370228E}" dt="2023-03-06T12:10:03.988" v="60" actId="14100"/>
          <ac:picMkLst>
            <pc:docMk/>
            <pc:sldMk cId="2879277744" sldId="2134807997"/>
            <ac:picMk id="17" creationId="{1F6E9158-EFFB-3D45-DE28-1861C92631C0}"/>
          </ac:picMkLst>
        </pc:picChg>
        <pc:picChg chg="del">
          <ac:chgData name="Serena Pantera - ambiente s.p.a." userId="S::spantera@ambientesc.it::36f4ad31-f16d-49e0-b413-a7c3b4bb1f41" providerId="AD" clId="Web-{4483F6C1-C3E7-F7F5-33E9-F6470370228E}" dt="2023-03-06T11:51:47.397" v="3"/>
          <ac:picMkLst>
            <pc:docMk/>
            <pc:sldMk cId="2879277744" sldId="2134807997"/>
            <ac:picMk id="106" creationId="{491DB2A3-F8F4-4712-AC78-F16208A99AE6}"/>
          </ac:picMkLst>
        </pc:picChg>
        <pc:picChg chg="del">
          <ac:chgData name="Serena Pantera - ambiente s.p.a." userId="S::spantera@ambientesc.it::36f4ad31-f16d-49e0-b413-a7c3b4bb1f41" providerId="AD" clId="Web-{4483F6C1-C3E7-F7F5-33E9-F6470370228E}" dt="2023-03-06T11:51:31.959" v="0"/>
          <ac:picMkLst>
            <pc:docMk/>
            <pc:sldMk cId="2879277744" sldId="2134807997"/>
            <ac:picMk id="108" creationId="{9361F0F8-17FD-4D0F-A904-268F979EBD41}"/>
          </ac:picMkLst>
        </pc:picChg>
        <pc:picChg chg="del mod">
          <ac:chgData name="Serena Pantera - ambiente s.p.a." userId="S::spantera@ambientesc.it::36f4ad31-f16d-49e0-b413-a7c3b4bb1f41" providerId="AD" clId="Web-{4483F6C1-C3E7-F7F5-33E9-F6470370228E}" dt="2023-03-06T11:53:53.775" v="20"/>
          <ac:picMkLst>
            <pc:docMk/>
            <pc:sldMk cId="2879277744" sldId="2134807997"/>
            <ac:picMk id="111" creationId="{3F08322B-E158-400C-A17A-EF94A02C1885}"/>
          </ac:picMkLst>
        </pc:picChg>
        <pc:picChg chg="del">
          <ac:chgData name="Serena Pantera - ambiente s.p.a." userId="S::spantera@ambientesc.it::36f4ad31-f16d-49e0-b413-a7c3b4bb1f41" providerId="AD" clId="Web-{4483F6C1-C3E7-F7F5-33E9-F6470370228E}" dt="2023-03-06T12:05:04.433" v="38"/>
          <ac:picMkLst>
            <pc:docMk/>
            <pc:sldMk cId="2879277744" sldId="2134807997"/>
            <ac:picMk id="112" creationId="{A9F049CB-88D7-4AF9-9A34-AB607470D943}"/>
          </ac:picMkLst>
        </pc:picChg>
        <pc:picChg chg="del">
          <ac:chgData name="Serena Pantera - ambiente s.p.a." userId="S::spantera@ambientesc.it::36f4ad31-f16d-49e0-b413-a7c3b4bb1f41" providerId="AD" clId="Web-{4483F6C1-C3E7-F7F5-33E9-F6470370228E}" dt="2023-03-06T12:09:46.113" v="53"/>
          <ac:picMkLst>
            <pc:docMk/>
            <pc:sldMk cId="2879277744" sldId="2134807997"/>
            <ac:picMk id="113" creationId="{BA3A64C4-6B68-4F30-AE6D-C6FE61579ACB}"/>
          </ac:picMkLst>
        </pc:picChg>
      </pc:sldChg>
    </pc:docChg>
  </pc:docChgLst>
  <pc:docChgLst>
    <pc:chgData name="Andrea Lucioni - ambiente s.p.a." userId="6dc78e1f-0264-4bad-9cfb-dc5919d9ba06" providerId="ADAL" clId="{3316F65B-23D3-4576-AC28-49C727BC8DE9}"/>
    <pc:docChg chg="undo custSel modSld">
      <pc:chgData name="Andrea Lucioni - ambiente s.p.a." userId="6dc78e1f-0264-4bad-9cfb-dc5919d9ba06" providerId="ADAL" clId="{3316F65B-23D3-4576-AC28-49C727BC8DE9}" dt="2023-03-06T09:12:08.313" v="122"/>
      <pc:docMkLst>
        <pc:docMk/>
      </pc:docMkLst>
      <pc:sldChg chg="modSp mod">
        <pc:chgData name="Andrea Lucioni - ambiente s.p.a." userId="6dc78e1f-0264-4bad-9cfb-dc5919d9ba06" providerId="ADAL" clId="{3316F65B-23D3-4576-AC28-49C727BC8DE9}" dt="2023-03-06T09:10:48.604" v="100" actId="20577"/>
        <pc:sldMkLst>
          <pc:docMk/>
          <pc:sldMk cId="3662504535" sldId="2134808041"/>
        </pc:sldMkLst>
        <pc:spChg chg="mod">
          <ac:chgData name="Andrea Lucioni - ambiente s.p.a." userId="6dc78e1f-0264-4bad-9cfb-dc5919d9ba06" providerId="ADAL" clId="{3316F65B-23D3-4576-AC28-49C727BC8DE9}" dt="2023-03-06T09:10:48.604" v="100" actId="20577"/>
          <ac:spMkLst>
            <pc:docMk/>
            <pc:sldMk cId="3662504535" sldId="2134808041"/>
            <ac:spMk id="4" creationId="{C3BF9697-B4B2-44C4-AB23-F17782780EBB}"/>
          </ac:spMkLst>
        </pc:spChg>
      </pc:sldChg>
      <pc:sldChg chg="modSp mod">
        <pc:chgData name="Andrea Lucioni - ambiente s.p.a." userId="6dc78e1f-0264-4bad-9cfb-dc5919d9ba06" providerId="ADAL" clId="{3316F65B-23D3-4576-AC28-49C727BC8DE9}" dt="2023-03-06T09:12:08.313" v="122"/>
        <pc:sldMkLst>
          <pc:docMk/>
          <pc:sldMk cId="4238248203" sldId="2147472710"/>
        </pc:sldMkLst>
        <pc:spChg chg="mod">
          <ac:chgData name="Andrea Lucioni - ambiente s.p.a." userId="6dc78e1f-0264-4bad-9cfb-dc5919d9ba06" providerId="ADAL" clId="{3316F65B-23D3-4576-AC28-49C727BC8DE9}" dt="2023-03-06T09:12:08.313" v="122"/>
          <ac:spMkLst>
            <pc:docMk/>
            <pc:sldMk cId="4238248203" sldId="2147472710"/>
            <ac:spMk id="2" creationId="{00000000-0000-0000-0000-000000000000}"/>
          </ac:spMkLst>
        </pc:spChg>
      </pc:sldChg>
    </pc:docChg>
  </pc:docChgLst>
  <pc:docChgLst>
    <pc:chgData name="MARINO MARCELLA" userId="081cde8e-ad0c-425e-ab43-eb502e30a927" providerId="ADAL" clId="{1D55969D-973A-4624-961F-567A79EEBF75}"/>
    <pc:docChg chg="undo redo custSel addSld delSld modSld sldOrd modMainMaster addSection modSection">
      <pc:chgData name="MARINO MARCELLA" userId="081cde8e-ad0c-425e-ab43-eb502e30a927" providerId="ADAL" clId="{1D55969D-973A-4624-961F-567A79EEBF75}" dt="2023-03-02T10:06:12.915" v="5595" actId="207"/>
      <pc:docMkLst>
        <pc:docMk/>
      </pc:docMkLst>
      <pc:sldChg chg="modSp mod">
        <pc:chgData name="MARINO MARCELLA" userId="081cde8e-ad0c-425e-ab43-eb502e30a927" providerId="ADAL" clId="{1D55969D-973A-4624-961F-567A79EEBF75}" dt="2023-02-27T13:52:27.616" v="5059" actId="20577"/>
        <pc:sldMkLst>
          <pc:docMk/>
          <pc:sldMk cId="2196446376" sldId="258"/>
        </pc:sldMkLst>
        <pc:spChg chg="mod">
          <ac:chgData name="MARINO MARCELLA" userId="081cde8e-ad0c-425e-ab43-eb502e30a927" providerId="ADAL" clId="{1D55969D-973A-4624-961F-567A79EEBF75}" dt="2023-02-27T13:51:11.903" v="5037"/>
          <ac:spMkLst>
            <pc:docMk/>
            <pc:sldMk cId="2196446376" sldId="258"/>
            <ac:spMk id="2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7T13:51:14.065" v="5038" actId="20577"/>
          <ac:spMkLst>
            <pc:docMk/>
            <pc:sldMk cId="2196446376" sldId="258"/>
            <ac:spMk id="3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7T13:51:31.498" v="5043" actId="20577"/>
          <ac:spMkLst>
            <pc:docMk/>
            <pc:sldMk cId="2196446376" sldId="258"/>
            <ac:spMk id="9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7T13:51:36.453" v="5044" actId="20577"/>
          <ac:spMkLst>
            <pc:docMk/>
            <pc:sldMk cId="2196446376" sldId="258"/>
            <ac:spMk id="10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7T13:52:02.144" v="5051" actId="20577"/>
          <ac:spMkLst>
            <pc:docMk/>
            <pc:sldMk cId="2196446376" sldId="258"/>
            <ac:spMk id="15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7T13:52:05.227" v="5053" actId="20577"/>
          <ac:spMkLst>
            <pc:docMk/>
            <pc:sldMk cId="2196446376" sldId="258"/>
            <ac:spMk id="16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7T13:52:23.179" v="5057" actId="20577"/>
          <ac:spMkLst>
            <pc:docMk/>
            <pc:sldMk cId="2196446376" sldId="258"/>
            <ac:spMk id="18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7T13:52:27.616" v="5059" actId="20577"/>
          <ac:spMkLst>
            <pc:docMk/>
            <pc:sldMk cId="2196446376" sldId="258"/>
            <ac:spMk id="19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7T13:52:08.750" v="5055" actId="20577"/>
          <ac:spMkLst>
            <pc:docMk/>
            <pc:sldMk cId="2196446376" sldId="258"/>
            <ac:spMk id="20" creationId="{00000000-0000-0000-0000-000000000000}"/>
          </ac:spMkLst>
        </pc:spChg>
      </pc:sldChg>
      <pc:sldChg chg="addSp delSp modSp del mod">
        <pc:chgData name="MARINO MARCELLA" userId="081cde8e-ad0c-425e-ab43-eb502e30a927" providerId="ADAL" clId="{1D55969D-973A-4624-961F-567A79EEBF75}" dt="2023-02-23T14:10:10.632" v="1698" actId="47"/>
        <pc:sldMkLst>
          <pc:docMk/>
          <pc:sldMk cId="2862316567" sldId="263"/>
        </pc:sldMkLst>
        <pc:spChg chg="add mod">
          <ac:chgData name="MARINO MARCELLA" userId="081cde8e-ad0c-425e-ab43-eb502e30a927" providerId="ADAL" clId="{1D55969D-973A-4624-961F-567A79EEBF75}" dt="2023-02-23T09:39:46.142" v="130" actId="208"/>
          <ac:spMkLst>
            <pc:docMk/>
            <pc:sldMk cId="2862316567" sldId="263"/>
            <ac:spMk id="6" creationId="{AD47BC99-3CAC-4AD7-BBF2-34E49B343DAB}"/>
          </ac:spMkLst>
        </pc:spChg>
        <pc:spChg chg="add mod">
          <ac:chgData name="MARINO MARCELLA" userId="081cde8e-ad0c-425e-ab43-eb502e30a927" providerId="ADAL" clId="{1D55969D-973A-4624-961F-567A79EEBF75}" dt="2023-02-23T09:39:54.355" v="133" actId="14100"/>
          <ac:spMkLst>
            <pc:docMk/>
            <pc:sldMk cId="2862316567" sldId="263"/>
            <ac:spMk id="30" creationId="{CA5A8C5E-AE57-4A0C-8C63-D12182E93F25}"/>
          </ac:spMkLst>
        </pc:spChg>
        <pc:spChg chg="add mod">
          <ac:chgData name="MARINO MARCELLA" userId="081cde8e-ad0c-425e-ab43-eb502e30a927" providerId="ADAL" clId="{1D55969D-973A-4624-961F-567A79EEBF75}" dt="2023-02-23T09:40:13.891" v="161" actId="113"/>
          <ac:spMkLst>
            <pc:docMk/>
            <pc:sldMk cId="2862316567" sldId="263"/>
            <ac:spMk id="31" creationId="{C06C5015-F505-4E98-8AA3-19748E8CE167}"/>
          </ac:spMkLst>
        </pc:spChg>
        <pc:spChg chg="add mod">
          <ac:chgData name="MARINO MARCELLA" userId="081cde8e-ad0c-425e-ab43-eb502e30a927" providerId="ADAL" clId="{1D55969D-973A-4624-961F-567A79EEBF75}" dt="2023-02-23T09:44:01.415" v="214" actId="113"/>
          <ac:spMkLst>
            <pc:docMk/>
            <pc:sldMk cId="2862316567" sldId="263"/>
            <ac:spMk id="34" creationId="{03993585-D463-4DCD-886D-C4505EB1829E}"/>
          </ac:spMkLst>
        </pc:spChg>
        <pc:spChg chg="add mod">
          <ac:chgData name="MARINO MARCELLA" userId="081cde8e-ad0c-425e-ab43-eb502e30a927" providerId="ADAL" clId="{1D55969D-973A-4624-961F-567A79EEBF75}" dt="2023-02-23T09:47:53.664" v="312" actId="207"/>
          <ac:spMkLst>
            <pc:docMk/>
            <pc:sldMk cId="2862316567" sldId="263"/>
            <ac:spMk id="35" creationId="{B9C80802-E439-4759-9867-9A32630EBDDC}"/>
          </ac:spMkLst>
        </pc:spChg>
        <pc:spChg chg="add del">
          <ac:chgData name="MARINO MARCELLA" userId="081cde8e-ad0c-425e-ab43-eb502e30a927" providerId="ADAL" clId="{1D55969D-973A-4624-961F-567A79EEBF75}" dt="2023-02-23T09:34:39.342" v="126" actId="478"/>
          <ac:spMkLst>
            <pc:docMk/>
            <pc:sldMk cId="2862316567" sldId="263"/>
            <ac:spMk id="37" creationId="{406D506B-02B6-4DFC-A436-9479DBA25DE7}"/>
          </ac:spMkLst>
        </pc:spChg>
        <pc:spChg chg="add del">
          <ac:chgData name="MARINO MARCELLA" userId="081cde8e-ad0c-425e-ab43-eb502e30a927" providerId="ADAL" clId="{1D55969D-973A-4624-961F-567A79EEBF75}" dt="2023-02-23T09:34:39.342" v="126" actId="478"/>
          <ac:spMkLst>
            <pc:docMk/>
            <pc:sldMk cId="2862316567" sldId="263"/>
            <ac:spMk id="49" creationId="{8DDCE218-CAEC-49A9-A068-06A257AF1E53}"/>
          </ac:spMkLst>
        </pc:spChg>
        <pc:spChg chg="add del">
          <ac:chgData name="MARINO MARCELLA" userId="081cde8e-ad0c-425e-ab43-eb502e30a927" providerId="ADAL" clId="{1D55969D-973A-4624-961F-567A79EEBF75}" dt="2023-02-23T09:34:56.100" v="127" actId="478"/>
          <ac:spMkLst>
            <pc:docMk/>
            <pc:sldMk cId="2862316567" sldId="263"/>
            <ac:spMk id="54" creationId="{0D2AD794-548D-44BF-A283-68A12E69741A}"/>
          </ac:spMkLst>
        </pc:spChg>
        <pc:graphicFrameChg chg="modGraphic">
          <ac:chgData name="MARINO MARCELLA" userId="081cde8e-ad0c-425e-ab43-eb502e30a927" providerId="ADAL" clId="{1D55969D-973A-4624-961F-567A79EEBF75}" dt="2023-02-23T11:03:46.934" v="882" actId="2166"/>
          <ac:graphicFrameMkLst>
            <pc:docMk/>
            <pc:sldMk cId="2862316567" sldId="263"/>
            <ac:graphicFrameMk id="4" creationId="{393927FD-7A89-457D-94EA-EBDAE4EEEB93}"/>
          </ac:graphicFrameMkLst>
        </pc:graphicFrameChg>
        <pc:picChg chg="add del">
          <ac:chgData name="MARINO MARCELLA" userId="081cde8e-ad0c-425e-ab43-eb502e30a927" providerId="ADAL" clId="{1D55969D-973A-4624-961F-567A79EEBF75}" dt="2023-02-23T09:34:39.342" v="126" actId="478"/>
          <ac:picMkLst>
            <pc:docMk/>
            <pc:sldMk cId="2862316567" sldId="263"/>
            <ac:picMk id="13" creationId="{643B816E-8962-42D1-A312-19660DDCC200}"/>
          </ac:picMkLst>
        </pc:picChg>
        <pc:picChg chg="add del">
          <ac:chgData name="MARINO MARCELLA" userId="081cde8e-ad0c-425e-ab43-eb502e30a927" providerId="ADAL" clId="{1D55969D-973A-4624-961F-567A79EEBF75}" dt="2023-02-23T09:34:39.342" v="126" actId="478"/>
          <ac:picMkLst>
            <pc:docMk/>
            <pc:sldMk cId="2862316567" sldId="263"/>
            <ac:picMk id="40" creationId="{C97E0E3F-9DEB-4507-8DBB-F7D5119A0E4B}"/>
          </ac:picMkLst>
        </pc:picChg>
      </pc:sldChg>
      <pc:sldChg chg="modSp add del mod">
        <pc:chgData name="MARINO MARCELLA" userId="081cde8e-ad0c-425e-ab43-eb502e30a927" providerId="ADAL" clId="{1D55969D-973A-4624-961F-567A79EEBF75}" dt="2023-02-24T11:09:23.420" v="4894" actId="47"/>
        <pc:sldMkLst>
          <pc:docMk/>
          <pc:sldMk cId="3212227861" sldId="281"/>
        </pc:sldMkLst>
        <pc:spChg chg="mod">
          <ac:chgData name="MARINO MARCELLA" userId="081cde8e-ad0c-425e-ab43-eb502e30a927" providerId="ADAL" clId="{1D55969D-973A-4624-961F-567A79EEBF75}" dt="2023-02-24T10:29:03.329" v="4883" actId="404"/>
          <ac:spMkLst>
            <pc:docMk/>
            <pc:sldMk cId="3212227861" sldId="281"/>
            <ac:spMk id="2" creationId="{00000000-0000-0000-0000-000000000000}"/>
          </ac:spMkLst>
        </pc:spChg>
      </pc:sldChg>
      <pc:sldChg chg="addSp delSp modSp mod">
        <pc:chgData name="MARINO MARCELLA" userId="081cde8e-ad0c-425e-ab43-eb502e30a927" providerId="ADAL" clId="{1D55969D-973A-4624-961F-567A79EEBF75}" dt="2023-02-24T11:18:19.475" v="4973" actId="1076"/>
        <pc:sldMkLst>
          <pc:docMk/>
          <pc:sldMk cId="1444133202" sldId="288"/>
        </pc:sldMkLst>
        <pc:spChg chg="mod">
          <ac:chgData name="MARINO MARCELLA" userId="081cde8e-ad0c-425e-ab43-eb502e30a927" providerId="ADAL" clId="{1D55969D-973A-4624-961F-567A79EEBF75}" dt="2023-02-24T08:53:52.277" v="4107" actId="207"/>
          <ac:spMkLst>
            <pc:docMk/>
            <pc:sldMk cId="1444133202" sldId="288"/>
            <ac:spMk id="276" creationId="{4DC37171-66F9-4A14-9F6C-A4D8CC764811}"/>
          </ac:spMkLst>
        </pc:spChg>
        <pc:graphicFrameChg chg="del">
          <ac:chgData name="MARINO MARCELLA" userId="081cde8e-ad0c-425e-ab43-eb502e30a927" providerId="ADAL" clId="{1D55969D-973A-4624-961F-567A79EEBF75}" dt="2023-02-23T08:49:51.572" v="66" actId="478"/>
          <ac:graphicFrameMkLst>
            <pc:docMk/>
            <pc:sldMk cId="1444133202" sldId="288"/>
            <ac:graphicFrameMk id="32" creationId="{A3A9DD80-D651-4D9B-96E2-F646FD8218D1}"/>
          </ac:graphicFrameMkLst>
        </pc:graphicFrameChg>
        <pc:picChg chg="del">
          <ac:chgData name="MARINO MARCELLA" userId="081cde8e-ad0c-425e-ab43-eb502e30a927" providerId="ADAL" clId="{1D55969D-973A-4624-961F-567A79EEBF75}" dt="2023-02-20T16:54:46.702" v="3" actId="478"/>
          <ac:picMkLst>
            <pc:docMk/>
            <pc:sldMk cId="1444133202" sldId="288"/>
            <ac:picMk id="8" creationId="{1BC3A5CB-16AC-4B03-BA5C-D2C12592331F}"/>
          </ac:picMkLst>
        </pc:picChg>
        <pc:picChg chg="del">
          <ac:chgData name="MARINO MARCELLA" userId="081cde8e-ad0c-425e-ab43-eb502e30a927" providerId="ADAL" clId="{1D55969D-973A-4624-961F-567A79EEBF75}" dt="2023-02-24T11:17:30.534" v="4963" actId="478"/>
          <ac:picMkLst>
            <pc:docMk/>
            <pc:sldMk cId="1444133202" sldId="288"/>
            <ac:picMk id="20" creationId="{9166AF40-B84F-4806-B927-07563F305862}"/>
          </ac:picMkLst>
        </pc:picChg>
        <pc:picChg chg="add mod modCrop">
          <ac:chgData name="MARINO MARCELLA" userId="081cde8e-ad0c-425e-ab43-eb502e30a927" providerId="ADAL" clId="{1D55969D-973A-4624-961F-567A79EEBF75}" dt="2023-02-24T11:18:19.475" v="4973" actId="1076"/>
          <ac:picMkLst>
            <pc:docMk/>
            <pc:sldMk cId="1444133202" sldId="288"/>
            <ac:picMk id="31" creationId="{7A08301A-23F6-486B-807E-C5DE2FCC1658}"/>
          </ac:picMkLst>
        </pc:picChg>
        <pc:picChg chg="add mod">
          <ac:chgData name="MARINO MARCELLA" userId="081cde8e-ad0c-425e-ab43-eb502e30a927" providerId="ADAL" clId="{1D55969D-973A-4624-961F-567A79EEBF75}" dt="2023-02-20T16:55:52.911" v="21"/>
          <ac:picMkLst>
            <pc:docMk/>
            <pc:sldMk cId="1444133202" sldId="288"/>
            <ac:picMk id="33" creationId="{D2D61E76-E0FA-4AE6-BC82-E5122E1FEC52}"/>
          </ac:picMkLst>
        </pc:picChg>
      </pc:sldChg>
      <pc:sldChg chg="add del">
        <pc:chgData name="MARINO MARCELLA" userId="081cde8e-ad0c-425e-ab43-eb502e30a927" providerId="ADAL" clId="{1D55969D-973A-4624-961F-567A79EEBF75}" dt="2023-02-24T09:05:01.985" v="4238" actId="47"/>
        <pc:sldMkLst>
          <pc:docMk/>
          <pc:sldMk cId="3432543966" sldId="308"/>
        </pc:sldMkLst>
      </pc:sldChg>
      <pc:sldChg chg="addSp delSp modSp del mod">
        <pc:chgData name="MARINO MARCELLA" userId="081cde8e-ad0c-425e-ab43-eb502e30a927" providerId="ADAL" clId="{1D55969D-973A-4624-961F-567A79EEBF75}" dt="2023-02-24T09:30:40.765" v="4433" actId="47"/>
        <pc:sldMkLst>
          <pc:docMk/>
          <pc:sldMk cId="3513838951" sldId="334"/>
        </pc:sldMkLst>
        <pc:spChg chg="del">
          <ac:chgData name="MARINO MARCELLA" userId="081cde8e-ad0c-425e-ab43-eb502e30a927" providerId="ADAL" clId="{1D55969D-973A-4624-961F-567A79EEBF75}" dt="2023-02-24T09:10:06.407" v="4356" actId="478"/>
          <ac:spMkLst>
            <pc:docMk/>
            <pc:sldMk cId="3513838951" sldId="334"/>
            <ac:spMk id="9" creationId="{03B876A2-EC31-4AAC-A01E-3093F89F18E5}"/>
          </ac:spMkLst>
        </pc:spChg>
        <pc:spChg chg="add del mod">
          <ac:chgData name="MARINO MARCELLA" userId="081cde8e-ad0c-425e-ab43-eb502e30a927" providerId="ADAL" clId="{1D55969D-973A-4624-961F-567A79EEBF75}" dt="2023-02-24T09:10:08.683" v="4357" actId="478"/>
          <ac:spMkLst>
            <pc:docMk/>
            <pc:sldMk cId="3513838951" sldId="334"/>
            <ac:spMk id="14" creationId="{3FFCC833-D996-4168-A7DE-CA1FD00F68FE}"/>
          </ac:spMkLst>
        </pc:spChg>
        <pc:picChg chg="del mod">
          <ac:chgData name="MARINO MARCELLA" userId="081cde8e-ad0c-425e-ab43-eb502e30a927" providerId="ADAL" clId="{1D55969D-973A-4624-961F-567A79EEBF75}" dt="2023-02-24T09:10:03.011" v="4355" actId="478"/>
          <ac:picMkLst>
            <pc:docMk/>
            <pc:sldMk cId="3513838951" sldId="334"/>
            <ac:picMk id="17" creationId="{FB75A6A1-DA4F-4678-AF77-CC463BA93222}"/>
          </ac:picMkLst>
        </pc:picChg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1335169006" sldId="338"/>
        </pc:sldMkLst>
      </pc:sldChg>
      <pc:sldChg chg="addSp delSp modSp del mod">
        <pc:chgData name="MARINO MARCELLA" userId="081cde8e-ad0c-425e-ab43-eb502e30a927" providerId="ADAL" clId="{1D55969D-973A-4624-961F-567A79EEBF75}" dt="2023-02-23T17:44:02.399" v="2660" actId="47"/>
        <pc:sldMkLst>
          <pc:docMk/>
          <pc:sldMk cId="2610390998" sldId="342"/>
        </pc:sldMkLst>
        <pc:spChg chg="mod topLvl">
          <ac:chgData name="MARINO MARCELLA" userId="081cde8e-ad0c-425e-ab43-eb502e30a927" providerId="ADAL" clId="{1D55969D-973A-4624-961F-567A79EEBF75}" dt="2023-02-23T09:58:04.774" v="506" actId="165"/>
          <ac:spMkLst>
            <pc:docMk/>
            <pc:sldMk cId="2610390998" sldId="342"/>
            <ac:spMk id="21" creationId="{1E45F5FF-82FB-4D7E-8446-A3A6BB0CC2CD}"/>
          </ac:spMkLst>
        </pc:spChg>
        <pc:spChg chg="mod topLvl">
          <ac:chgData name="MARINO MARCELLA" userId="081cde8e-ad0c-425e-ab43-eb502e30a927" providerId="ADAL" clId="{1D55969D-973A-4624-961F-567A79EEBF75}" dt="2023-02-23T09:58:04.774" v="506" actId="165"/>
          <ac:spMkLst>
            <pc:docMk/>
            <pc:sldMk cId="2610390998" sldId="342"/>
            <ac:spMk id="22" creationId="{2A6E66FB-BD3E-4A77-B3E5-47E35128E93B}"/>
          </ac:spMkLst>
        </pc:spChg>
        <pc:spChg chg="mod">
          <ac:chgData name="MARINO MARCELLA" userId="081cde8e-ad0c-425e-ab43-eb502e30a927" providerId="ADAL" clId="{1D55969D-973A-4624-961F-567A79EEBF75}" dt="2023-02-23T10:01:21.223" v="527" actId="20577"/>
          <ac:spMkLst>
            <pc:docMk/>
            <pc:sldMk cId="2610390998" sldId="342"/>
            <ac:spMk id="28" creationId="{550D067D-C143-493C-83DA-377F3DD3317C}"/>
          </ac:spMkLst>
        </pc:spChg>
        <pc:grpChg chg="add del mod">
          <ac:chgData name="MARINO MARCELLA" userId="081cde8e-ad0c-425e-ab43-eb502e30a927" providerId="ADAL" clId="{1D55969D-973A-4624-961F-567A79EEBF75}" dt="2023-02-23T09:58:04.774" v="506" actId="165"/>
          <ac:grpSpMkLst>
            <pc:docMk/>
            <pc:sldMk cId="2610390998" sldId="342"/>
            <ac:grpSpMk id="20" creationId="{92A26F5D-E838-48A5-9209-19DB9DEA26B3}"/>
          </ac:grpSpMkLst>
        </pc:grpChg>
        <pc:cxnChg chg="mod topLvl">
          <ac:chgData name="MARINO MARCELLA" userId="081cde8e-ad0c-425e-ab43-eb502e30a927" providerId="ADAL" clId="{1D55969D-973A-4624-961F-567A79EEBF75}" dt="2023-02-23T09:58:04.774" v="506" actId="165"/>
          <ac:cxnSpMkLst>
            <pc:docMk/>
            <pc:sldMk cId="2610390998" sldId="342"/>
            <ac:cxnSpMk id="23" creationId="{5FDAA024-F92E-4F49-9A7A-98D0DE256810}"/>
          </ac:cxnSpMkLst>
        </pc:cxnChg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2680133717" sldId="468"/>
        </pc:sldMkLst>
      </pc:sldChg>
      <pc:sldChg chg="addSp delSp modSp add mod ord">
        <pc:chgData name="MARINO MARCELLA" userId="081cde8e-ad0c-425e-ab43-eb502e30a927" providerId="ADAL" clId="{1D55969D-973A-4624-961F-567A79EEBF75}" dt="2023-02-24T09:45:13.670" v="4736"/>
        <pc:sldMkLst>
          <pc:docMk/>
          <pc:sldMk cId="4244444828" sldId="1400"/>
        </pc:sldMkLst>
        <pc:spChg chg="add del mod">
          <ac:chgData name="MARINO MARCELLA" userId="081cde8e-ad0c-425e-ab43-eb502e30a927" providerId="ADAL" clId="{1D55969D-973A-4624-961F-567A79EEBF75}" dt="2023-02-24T09:44:12.262" v="4724" actId="478"/>
          <ac:spMkLst>
            <pc:docMk/>
            <pc:sldMk cId="4244444828" sldId="1400"/>
            <ac:spMk id="2" creationId="{FF783117-5812-479E-A2D8-30A06D5FBC58}"/>
          </ac:spMkLst>
        </pc:spChg>
        <pc:spChg chg="del">
          <ac:chgData name="MARINO MARCELLA" userId="081cde8e-ad0c-425e-ab43-eb502e30a927" providerId="ADAL" clId="{1D55969D-973A-4624-961F-567A79EEBF75}" dt="2023-02-24T09:44:10.366" v="4723" actId="478"/>
          <ac:spMkLst>
            <pc:docMk/>
            <pc:sldMk cId="4244444828" sldId="1400"/>
            <ac:spMk id="34" creationId="{36A87BA5-1728-4965-9A0E-E7E0B86378F5}"/>
          </ac:spMkLst>
        </pc:spChg>
        <pc:spChg chg="add del mod">
          <ac:chgData name="MARINO MARCELLA" userId="081cde8e-ad0c-425e-ab43-eb502e30a927" providerId="ADAL" clId="{1D55969D-973A-4624-961F-567A79EEBF75}" dt="2023-02-24T09:44:31.153" v="4728"/>
          <ac:spMkLst>
            <pc:docMk/>
            <pc:sldMk cId="4244444828" sldId="1400"/>
            <ac:spMk id="38" creationId="{F0F6AED2-D8DC-4E83-95EF-86C5CBF2DBBE}"/>
          </ac:spMkLst>
        </pc:spChg>
        <pc:spChg chg="add mod">
          <ac:chgData name="MARINO MARCELLA" userId="081cde8e-ad0c-425e-ab43-eb502e30a927" providerId="ADAL" clId="{1D55969D-973A-4624-961F-567A79EEBF75}" dt="2023-02-24T09:45:13.670" v="4736"/>
          <ac:spMkLst>
            <pc:docMk/>
            <pc:sldMk cId="4244444828" sldId="1400"/>
            <ac:spMk id="41" creationId="{C9A7AE52-09B3-46C4-852F-0F67FE646813}"/>
          </ac:spMkLst>
        </pc:spChg>
        <pc:spChg chg="add del">
          <ac:chgData name="MARINO MARCELLA" userId="081cde8e-ad0c-425e-ab43-eb502e30a927" providerId="ADAL" clId="{1D55969D-973A-4624-961F-567A79EEBF75}" dt="2023-02-24T09:44:42.944" v="4731" actId="478"/>
          <ac:spMkLst>
            <pc:docMk/>
            <pc:sldMk cId="4244444828" sldId="1400"/>
            <ac:spMk id="42" creationId="{BC05FC1E-C0AD-4B3E-A860-338C1D4C2941}"/>
          </ac:spMkLst>
        </pc:spChg>
        <pc:picChg chg="add del mod">
          <ac:chgData name="MARINO MARCELLA" userId="081cde8e-ad0c-425e-ab43-eb502e30a927" providerId="ADAL" clId="{1D55969D-973A-4624-961F-567A79EEBF75}" dt="2023-02-24T09:44:31.153" v="4728"/>
          <ac:picMkLst>
            <pc:docMk/>
            <pc:sldMk cId="4244444828" sldId="1400"/>
            <ac:picMk id="37" creationId="{D517F17B-7605-44A1-BCA9-11C198A3ECA3}"/>
          </ac:picMkLst>
        </pc:picChg>
        <pc:picChg chg="add mod">
          <ac:chgData name="MARINO MARCELLA" userId="081cde8e-ad0c-425e-ab43-eb502e30a927" providerId="ADAL" clId="{1D55969D-973A-4624-961F-567A79EEBF75}" dt="2023-02-24T09:44:52.340" v="4733" actId="167"/>
          <ac:picMkLst>
            <pc:docMk/>
            <pc:sldMk cId="4244444828" sldId="1400"/>
            <ac:picMk id="39" creationId="{23680997-08D7-4FEA-A79F-CE5FF6A6AC08}"/>
          </ac:picMkLst>
        </pc:picChg>
      </pc:sldChg>
      <pc:sldChg chg="del">
        <pc:chgData name="MARINO MARCELLA" userId="081cde8e-ad0c-425e-ab43-eb502e30a927" providerId="ADAL" clId="{1D55969D-973A-4624-961F-567A79EEBF75}" dt="2023-02-24T09:09:02.992" v="4344" actId="47"/>
        <pc:sldMkLst>
          <pc:docMk/>
          <pc:sldMk cId="250036905" sldId="1453"/>
        </pc:sldMkLst>
      </pc:sldChg>
      <pc:sldChg chg="del">
        <pc:chgData name="MARINO MARCELLA" userId="081cde8e-ad0c-425e-ab43-eb502e30a927" providerId="ADAL" clId="{1D55969D-973A-4624-961F-567A79EEBF75}" dt="2023-02-24T09:05:04.984" v="4239" actId="47"/>
        <pc:sldMkLst>
          <pc:docMk/>
          <pc:sldMk cId="889090053" sldId="1461"/>
        </pc:sldMkLst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3227778510" sldId="2134807960"/>
        </pc:sldMkLst>
      </pc:sldChg>
      <pc:sldChg chg="del">
        <pc:chgData name="MARINO MARCELLA" userId="081cde8e-ad0c-425e-ab43-eb502e30a927" providerId="ADAL" clId="{1D55969D-973A-4624-961F-567A79EEBF75}" dt="2023-02-24T12:16:06.021" v="5025" actId="47"/>
        <pc:sldMkLst>
          <pc:docMk/>
          <pc:sldMk cId="920828243" sldId="2134807993"/>
        </pc:sldMkLst>
      </pc:sldChg>
      <pc:sldChg chg="del">
        <pc:chgData name="MARINO MARCELLA" userId="081cde8e-ad0c-425e-ab43-eb502e30a927" providerId="ADAL" clId="{1D55969D-973A-4624-961F-567A79EEBF75}" dt="2023-02-24T12:16:06.021" v="5025" actId="47"/>
        <pc:sldMkLst>
          <pc:docMk/>
          <pc:sldMk cId="3265858431" sldId="2134807994"/>
        </pc:sldMkLst>
      </pc:sldChg>
      <pc:sldChg chg="addSp delSp modSp mod">
        <pc:chgData name="MARINO MARCELLA" userId="081cde8e-ad0c-425e-ab43-eb502e30a927" providerId="ADAL" clId="{1D55969D-973A-4624-961F-567A79EEBF75}" dt="2023-03-01T10:40:06.414" v="5229" actId="167"/>
        <pc:sldMkLst>
          <pc:docMk/>
          <pc:sldMk cId="2915042551" sldId="2134807995"/>
        </pc:sldMkLst>
        <pc:spChg chg="del mod">
          <ac:chgData name="MARINO MARCELLA" userId="081cde8e-ad0c-425e-ab43-eb502e30a927" providerId="ADAL" clId="{1D55969D-973A-4624-961F-567A79EEBF75}" dt="2023-03-01T10:38:49.851" v="5179" actId="478"/>
          <ac:spMkLst>
            <pc:docMk/>
            <pc:sldMk cId="2915042551" sldId="2134807995"/>
            <ac:spMk id="6" creationId="{38251BE5-4747-4663-818D-674378509802}"/>
          </ac:spMkLst>
        </pc:spChg>
        <pc:spChg chg="add del mod">
          <ac:chgData name="MARINO MARCELLA" userId="081cde8e-ad0c-425e-ab43-eb502e30a927" providerId="ADAL" clId="{1D55969D-973A-4624-961F-567A79EEBF75}" dt="2023-03-01T10:38:03.920" v="5088"/>
          <ac:spMkLst>
            <pc:docMk/>
            <pc:sldMk cId="2915042551" sldId="2134807995"/>
            <ac:spMk id="54" creationId="{470E9524-9BEC-41AF-8000-ACD044ACFC69}"/>
          </ac:spMkLst>
        </pc:spChg>
        <pc:spChg chg="add mod">
          <ac:chgData name="MARINO MARCELLA" userId="081cde8e-ad0c-425e-ab43-eb502e30a927" providerId="ADAL" clId="{1D55969D-973A-4624-961F-567A79EEBF75}" dt="2023-03-01T10:39:22.510" v="5200" actId="20577"/>
          <ac:spMkLst>
            <pc:docMk/>
            <pc:sldMk cId="2915042551" sldId="2134807995"/>
            <ac:spMk id="55" creationId="{413971CF-E455-4E0B-A2B9-D172EECB272D}"/>
          </ac:spMkLst>
        </pc:spChg>
        <pc:picChg chg="add mod">
          <ac:chgData name="MARINO MARCELLA" userId="081cde8e-ad0c-425e-ab43-eb502e30a927" providerId="ADAL" clId="{1D55969D-973A-4624-961F-567A79EEBF75}" dt="2023-03-01T10:40:06.414" v="5229" actId="167"/>
          <ac:picMkLst>
            <pc:docMk/>
            <pc:sldMk cId="2915042551" sldId="2134807995"/>
            <ac:picMk id="58" creationId="{4131E0A8-F2E0-46A8-AC5B-4287B2ABF49C}"/>
          </ac:picMkLst>
        </pc:picChg>
      </pc:sldChg>
      <pc:sldChg chg="del">
        <pc:chgData name="MARINO MARCELLA" userId="081cde8e-ad0c-425e-ab43-eb502e30a927" providerId="ADAL" clId="{1D55969D-973A-4624-961F-567A79EEBF75}" dt="2023-02-24T12:16:06.021" v="5025" actId="47"/>
        <pc:sldMkLst>
          <pc:docMk/>
          <pc:sldMk cId="5719569" sldId="2134807996"/>
        </pc:sldMkLst>
      </pc:sldChg>
      <pc:sldChg chg="addSp delSp modSp mod">
        <pc:chgData name="MARINO MARCELLA" userId="081cde8e-ad0c-425e-ab43-eb502e30a927" providerId="ADAL" clId="{1D55969D-973A-4624-961F-567A79EEBF75}" dt="2023-03-01T10:40:10.833" v="5231" actId="167"/>
        <pc:sldMkLst>
          <pc:docMk/>
          <pc:sldMk cId="718058587" sldId="2134807996"/>
        </pc:sldMkLst>
        <pc:spChg chg="del">
          <ac:chgData name="MARINO MARCELLA" userId="081cde8e-ad0c-425e-ab43-eb502e30a927" providerId="ADAL" clId="{1D55969D-973A-4624-961F-567A79EEBF75}" dt="2023-03-01T10:38:57.113" v="5180" actId="478"/>
          <ac:spMkLst>
            <pc:docMk/>
            <pc:sldMk cId="718058587" sldId="2134807996"/>
            <ac:spMk id="6" creationId="{38251BE5-4747-4663-818D-674378509802}"/>
          </ac:spMkLst>
        </pc:spChg>
        <pc:spChg chg="add mod">
          <ac:chgData name="MARINO MARCELLA" userId="081cde8e-ad0c-425e-ab43-eb502e30a927" providerId="ADAL" clId="{1D55969D-973A-4624-961F-567A79EEBF75}" dt="2023-03-01T10:39:09.981" v="5199" actId="20577"/>
          <ac:spMkLst>
            <pc:docMk/>
            <pc:sldMk cId="718058587" sldId="2134807996"/>
            <ac:spMk id="56" creationId="{85452D24-B688-4EC3-98B1-13C790C0AD56}"/>
          </ac:spMkLst>
        </pc:spChg>
        <pc:picChg chg="add mod">
          <ac:chgData name="MARINO MARCELLA" userId="081cde8e-ad0c-425e-ab43-eb502e30a927" providerId="ADAL" clId="{1D55969D-973A-4624-961F-567A79EEBF75}" dt="2023-03-01T10:40:10.833" v="5231" actId="167"/>
          <ac:picMkLst>
            <pc:docMk/>
            <pc:sldMk cId="718058587" sldId="2134807996"/>
            <ac:picMk id="57" creationId="{A61F8F55-5712-4B3F-BDD1-D38DAB2C7C40}"/>
          </ac:picMkLst>
        </pc:picChg>
      </pc:sldChg>
      <pc:sldChg chg="addSp delSp modSp mod">
        <pc:chgData name="MARINO MARCELLA" userId="081cde8e-ad0c-425e-ab43-eb502e30a927" providerId="ADAL" clId="{1D55969D-973A-4624-961F-567A79EEBF75}" dt="2023-03-01T10:40:26.335" v="5235" actId="732"/>
        <pc:sldMkLst>
          <pc:docMk/>
          <pc:sldMk cId="957662667" sldId="2134807997"/>
        </pc:sldMkLst>
        <pc:spChg chg="del">
          <ac:chgData name="MARINO MARCELLA" userId="081cde8e-ad0c-425e-ab43-eb502e30a927" providerId="ADAL" clId="{1D55969D-973A-4624-961F-567A79EEBF75}" dt="2023-03-01T10:39:31.183" v="5201" actId="478"/>
          <ac:spMkLst>
            <pc:docMk/>
            <pc:sldMk cId="957662667" sldId="2134807997"/>
            <ac:spMk id="6" creationId="{38251BE5-4747-4663-818D-674378509802}"/>
          </ac:spMkLst>
        </pc:spChg>
        <pc:spChg chg="add mod">
          <ac:chgData name="MARINO MARCELLA" userId="081cde8e-ad0c-425e-ab43-eb502e30a927" providerId="ADAL" clId="{1D55969D-973A-4624-961F-567A79EEBF75}" dt="2023-03-01T10:39:42.010" v="5224" actId="20577"/>
          <ac:spMkLst>
            <pc:docMk/>
            <pc:sldMk cId="957662667" sldId="2134807997"/>
            <ac:spMk id="54" creationId="{6CA0D374-6C2D-4896-B01E-A256082E174D}"/>
          </ac:spMkLst>
        </pc:spChg>
        <pc:picChg chg="mod modCrop">
          <ac:chgData name="MARINO MARCELLA" userId="081cde8e-ad0c-425e-ab43-eb502e30a927" providerId="ADAL" clId="{1D55969D-973A-4624-961F-567A79EEBF75}" dt="2023-03-01T10:40:26.335" v="5235" actId="732"/>
          <ac:picMkLst>
            <pc:docMk/>
            <pc:sldMk cId="957662667" sldId="2134807997"/>
            <ac:picMk id="5" creationId="{565F64FD-2A4B-4F82-BFC7-4A2C9160C164}"/>
          </ac:picMkLst>
        </pc:picChg>
        <pc:picChg chg="add mod">
          <ac:chgData name="MARINO MARCELLA" userId="081cde8e-ad0c-425e-ab43-eb502e30a927" providerId="ADAL" clId="{1D55969D-973A-4624-961F-567A79EEBF75}" dt="2023-03-01T10:40:14.845" v="5233" actId="167"/>
          <ac:picMkLst>
            <pc:docMk/>
            <pc:sldMk cId="957662667" sldId="2134807997"/>
            <ac:picMk id="55" creationId="{97B205EC-FDD6-490E-8F58-BCAC8E7FDFC4}"/>
          </ac:picMkLst>
        </pc:picChg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1021502005" sldId="2134807998"/>
        </pc:sldMkLst>
      </pc:sldChg>
      <pc:sldChg chg="del">
        <pc:chgData name="MARINO MARCELLA" userId="081cde8e-ad0c-425e-ab43-eb502e30a927" providerId="ADAL" clId="{1D55969D-973A-4624-961F-567A79EEBF75}" dt="2023-02-24T12:16:06.021" v="5025" actId="47"/>
        <pc:sldMkLst>
          <pc:docMk/>
          <pc:sldMk cId="2449677007" sldId="2134807999"/>
        </pc:sldMkLst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3608342048" sldId="2134808001"/>
        </pc:sldMkLst>
      </pc:sldChg>
      <pc:sldChg chg="del">
        <pc:chgData name="MARINO MARCELLA" userId="081cde8e-ad0c-425e-ab43-eb502e30a927" providerId="ADAL" clId="{1D55969D-973A-4624-961F-567A79EEBF75}" dt="2023-02-24T12:16:06.021" v="5025" actId="47"/>
        <pc:sldMkLst>
          <pc:docMk/>
          <pc:sldMk cId="1060336568" sldId="2134808002"/>
        </pc:sldMkLst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2214559354" sldId="2134808004"/>
        </pc:sldMkLst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1242928135" sldId="2134808008"/>
        </pc:sldMkLst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3385655993" sldId="2134808009"/>
        </pc:sldMkLst>
      </pc:sldChg>
      <pc:sldChg chg="del">
        <pc:chgData name="MARINO MARCELLA" userId="081cde8e-ad0c-425e-ab43-eb502e30a927" providerId="ADAL" clId="{1D55969D-973A-4624-961F-567A79EEBF75}" dt="2023-02-24T12:16:06.021" v="5025" actId="47"/>
        <pc:sldMkLst>
          <pc:docMk/>
          <pc:sldMk cId="578223893" sldId="2134808010"/>
        </pc:sldMkLst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286173405" sldId="2134808011"/>
        </pc:sldMkLst>
      </pc:sldChg>
      <pc:sldChg chg="modSp mod">
        <pc:chgData name="MARINO MARCELLA" userId="081cde8e-ad0c-425e-ab43-eb502e30a927" providerId="ADAL" clId="{1D55969D-973A-4624-961F-567A79EEBF75}" dt="2023-02-24T11:25:35.892" v="5014" actId="1036"/>
        <pc:sldMkLst>
          <pc:docMk/>
          <pc:sldMk cId="3662504535" sldId="2134808041"/>
        </pc:sldMkLst>
        <pc:spChg chg="mod">
          <ac:chgData name="MARINO MARCELLA" userId="081cde8e-ad0c-425e-ab43-eb502e30a927" providerId="ADAL" clId="{1D55969D-973A-4624-961F-567A79EEBF75}" dt="2023-02-24T11:25:13.870" v="4996" actId="20577"/>
          <ac:spMkLst>
            <pc:docMk/>
            <pc:sldMk cId="3662504535" sldId="2134808041"/>
            <ac:spMk id="4" creationId="{C3BF9697-B4B2-44C4-AB23-F17782780EBB}"/>
          </ac:spMkLst>
        </pc:spChg>
        <pc:spChg chg="mod">
          <ac:chgData name="MARINO MARCELLA" userId="081cde8e-ad0c-425e-ab43-eb502e30a927" providerId="ADAL" clId="{1D55969D-973A-4624-961F-567A79EEBF75}" dt="2023-02-24T11:25:35.892" v="5014" actId="1036"/>
          <ac:spMkLst>
            <pc:docMk/>
            <pc:sldMk cId="3662504535" sldId="2134808041"/>
            <ac:spMk id="7" creationId="{C4A43E38-2898-47F9-A77C-EAB21BA65F5F}"/>
          </ac:spMkLst>
        </pc:spChg>
        <pc:spChg chg="mod">
          <ac:chgData name="MARINO MARCELLA" userId="081cde8e-ad0c-425e-ab43-eb502e30a927" providerId="ADAL" clId="{1D55969D-973A-4624-961F-567A79EEBF75}" dt="2023-02-24T11:25:05.134" v="4991" actId="20577"/>
          <ac:spMkLst>
            <pc:docMk/>
            <pc:sldMk cId="3662504535" sldId="2134808041"/>
            <ac:spMk id="8" creationId="{D52374A5-84E3-4471-BC53-0A0AE7FE8C04}"/>
          </ac:spMkLst>
        </pc:spChg>
      </pc:sldChg>
      <pc:sldChg chg="modTransition">
        <pc:chgData name="MARINO MARCELLA" userId="081cde8e-ad0c-425e-ab43-eb502e30a927" providerId="ADAL" clId="{1D55969D-973A-4624-961F-567A79EEBF75}" dt="2023-02-23T14:50:38.458" v="1967"/>
        <pc:sldMkLst>
          <pc:docMk/>
          <pc:sldMk cId="907955860" sldId="2134808098"/>
        </pc:sldMkLst>
      </pc:sldChg>
      <pc:sldChg chg="addSp delSp modSp mod">
        <pc:chgData name="MARINO MARCELLA" userId="081cde8e-ad0c-425e-ab43-eb502e30a927" providerId="ADAL" clId="{1D55969D-973A-4624-961F-567A79EEBF75}" dt="2023-03-01T11:57:14.006" v="5247" actId="108"/>
        <pc:sldMkLst>
          <pc:docMk/>
          <pc:sldMk cId="606783312" sldId="2134808101"/>
        </pc:sldMkLst>
        <pc:spChg chg="mod">
          <ac:chgData name="MARINO MARCELLA" userId="081cde8e-ad0c-425e-ab43-eb502e30a927" providerId="ADAL" clId="{1D55969D-973A-4624-961F-567A79EEBF75}" dt="2023-03-01T11:57:14.006" v="5247" actId="108"/>
          <ac:spMkLst>
            <pc:docMk/>
            <pc:sldMk cId="606783312" sldId="2134808101"/>
            <ac:spMk id="46" creationId="{AB01280E-5D58-4A99-9C43-750E0F9FE8F3}"/>
          </ac:spMkLst>
        </pc:spChg>
        <pc:spChg chg="mod ord">
          <ac:chgData name="MARINO MARCELLA" userId="081cde8e-ad0c-425e-ab43-eb502e30a927" providerId="ADAL" clId="{1D55969D-973A-4624-961F-567A79EEBF75}" dt="2023-02-23T10:06:22.017" v="544" actId="20577"/>
          <ac:spMkLst>
            <pc:docMk/>
            <pc:sldMk cId="606783312" sldId="2134808101"/>
            <ac:spMk id="47" creationId="{5DB0B4AA-C546-4FC2-91E4-DEEA668724FB}"/>
          </ac:spMkLst>
        </pc:spChg>
        <pc:picChg chg="add del mod modCrop">
          <ac:chgData name="MARINO MARCELLA" userId="081cde8e-ad0c-425e-ab43-eb502e30a927" providerId="ADAL" clId="{1D55969D-973A-4624-961F-567A79EEBF75}" dt="2023-02-23T16:05:54.967" v="1993" actId="478"/>
          <ac:picMkLst>
            <pc:docMk/>
            <pc:sldMk cId="606783312" sldId="2134808101"/>
            <ac:picMk id="31" creationId="{98274D4D-D5CE-46CD-9099-88C8E06669B9}"/>
          </ac:picMkLst>
        </pc:picChg>
      </pc:sldChg>
      <pc:sldChg chg="addSp delSp modSp mod">
        <pc:chgData name="MARINO MARCELLA" userId="081cde8e-ad0c-425e-ab43-eb502e30a927" providerId="ADAL" clId="{1D55969D-973A-4624-961F-567A79EEBF75}" dt="2023-02-24T11:17:06.831" v="4959" actId="21"/>
        <pc:sldMkLst>
          <pc:docMk/>
          <pc:sldMk cId="2164394729" sldId="2134808109"/>
        </pc:sldMkLst>
        <pc:spChg chg="mod topLvl">
          <ac:chgData name="MARINO MARCELLA" userId="081cde8e-ad0c-425e-ab43-eb502e30a927" providerId="ADAL" clId="{1D55969D-973A-4624-961F-567A79EEBF75}" dt="2023-02-24T11:13:59.700" v="4927" actId="165"/>
          <ac:spMkLst>
            <pc:docMk/>
            <pc:sldMk cId="2164394729" sldId="2134808109"/>
            <ac:spMk id="19" creationId="{7DCAB56F-1872-4564-9FF9-812F71FD6F45}"/>
          </ac:spMkLst>
        </pc:spChg>
        <pc:spChg chg="mod topLvl">
          <ac:chgData name="MARINO MARCELLA" userId="081cde8e-ad0c-425e-ab43-eb502e30a927" providerId="ADAL" clId="{1D55969D-973A-4624-961F-567A79EEBF75}" dt="2023-02-24T11:16:43.278" v="4957" actId="164"/>
          <ac:spMkLst>
            <pc:docMk/>
            <pc:sldMk cId="2164394729" sldId="2134808109"/>
            <ac:spMk id="20" creationId="{B1D7FE77-6532-41DC-A686-799AF07D2475}"/>
          </ac:spMkLst>
        </pc:spChg>
        <pc:spChg chg="mod topLvl">
          <ac:chgData name="MARINO MARCELLA" userId="081cde8e-ad0c-425e-ab43-eb502e30a927" providerId="ADAL" clId="{1D55969D-973A-4624-961F-567A79EEBF75}" dt="2023-02-24T11:16:33.289" v="4955" actId="164"/>
          <ac:spMkLst>
            <pc:docMk/>
            <pc:sldMk cId="2164394729" sldId="2134808109"/>
            <ac:spMk id="21" creationId="{50E9091C-7D07-4941-9476-1CD1A710835B}"/>
          </ac:spMkLst>
        </pc:spChg>
        <pc:spChg chg="mod topLvl">
          <ac:chgData name="MARINO MARCELLA" userId="081cde8e-ad0c-425e-ab43-eb502e30a927" providerId="ADAL" clId="{1D55969D-973A-4624-961F-567A79EEBF75}" dt="2023-02-24T11:13:59.700" v="4927" actId="165"/>
          <ac:spMkLst>
            <pc:docMk/>
            <pc:sldMk cId="2164394729" sldId="2134808109"/>
            <ac:spMk id="25" creationId="{0779D53A-1F69-4597-9248-9C41536A43C0}"/>
          </ac:spMkLst>
        </pc:spChg>
        <pc:spChg chg="mod topLvl">
          <ac:chgData name="MARINO MARCELLA" userId="081cde8e-ad0c-425e-ab43-eb502e30a927" providerId="ADAL" clId="{1D55969D-973A-4624-961F-567A79EEBF75}" dt="2023-02-24T11:13:59.700" v="4927" actId="165"/>
          <ac:spMkLst>
            <pc:docMk/>
            <pc:sldMk cId="2164394729" sldId="2134808109"/>
            <ac:spMk id="27" creationId="{B88FF5B2-3C71-4F8A-99E5-B992145397FC}"/>
          </ac:spMkLst>
        </pc:spChg>
        <pc:spChg chg="mod topLvl">
          <ac:chgData name="MARINO MARCELLA" userId="081cde8e-ad0c-425e-ab43-eb502e30a927" providerId="ADAL" clId="{1D55969D-973A-4624-961F-567A79EEBF75}" dt="2023-02-24T11:16:43.278" v="4957" actId="164"/>
          <ac:spMkLst>
            <pc:docMk/>
            <pc:sldMk cId="2164394729" sldId="2134808109"/>
            <ac:spMk id="30" creationId="{6567E805-B1A1-4A76-9EC4-5A9767F8AF04}"/>
          </ac:spMkLst>
        </pc:spChg>
        <pc:spChg chg="mod topLvl">
          <ac:chgData name="MARINO MARCELLA" userId="081cde8e-ad0c-425e-ab43-eb502e30a927" providerId="ADAL" clId="{1D55969D-973A-4624-961F-567A79EEBF75}" dt="2023-02-24T11:16:43.278" v="4957" actId="164"/>
          <ac:spMkLst>
            <pc:docMk/>
            <pc:sldMk cId="2164394729" sldId="2134808109"/>
            <ac:spMk id="31" creationId="{C56F8EFB-20FA-4CB5-963D-0FB49FB5EBC8}"/>
          </ac:spMkLst>
        </pc:spChg>
        <pc:spChg chg="mod topLvl">
          <ac:chgData name="MARINO MARCELLA" userId="081cde8e-ad0c-425e-ab43-eb502e30a927" providerId="ADAL" clId="{1D55969D-973A-4624-961F-567A79EEBF75}" dt="2023-02-24T11:16:33.289" v="4955" actId="164"/>
          <ac:spMkLst>
            <pc:docMk/>
            <pc:sldMk cId="2164394729" sldId="2134808109"/>
            <ac:spMk id="33" creationId="{C518B0D3-64D6-4136-9882-2E45EAF0C41F}"/>
          </ac:spMkLst>
        </pc:spChg>
        <pc:spChg chg="mod topLvl">
          <ac:chgData name="MARINO MARCELLA" userId="081cde8e-ad0c-425e-ab43-eb502e30a927" providerId="ADAL" clId="{1D55969D-973A-4624-961F-567A79EEBF75}" dt="2023-02-24T11:16:33.289" v="4955" actId="164"/>
          <ac:spMkLst>
            <pc:docMk/>
            <pc:sldMk cId="2164394729" sldId="2134808109"/>
            <ac:spMk id="34" creationId="{B4359355-4D3C-409E-9A08-830A96411D98}"/>
          </ac:spMkLst>
        </pc:spChg>
        <pc:grpChg chg="add del mod">
          <ac:chgData name="MARINO MARCELLA" userId="081cde8e-ad0c-425e-ab43-eb502e30a927" providerId="ADAL" clId="{1D55969D-973A-4624-961F-567A79EEBF75}" dt="2023-02-24T11:16:39.293" v="4956" actId="165"/>
          <ac:grpSpMkLst>
            <pc:docMk/>
            <pc:sldMk cId="2164394729" sldId="2134808109"/>
            <ac:grpSpMk id="4" creationId="{B6252754-3AED-4490-8876-E367FBBA29DF}"/>
          </ac:grpSpMkLst>
        </pc:grpChg>
        <pc:grpChg chg="add mod">
          <ac:chgData name="MARINO MARCELLA" userId="081cde8e-ad0c-425e-ab43-eb502e30a927" providerId="ADAL" clId="{1D55969D-973A-4624-961F-567A79EEBF75}" dt="2023-02-24T11:16:33.289" v="4955" actId="164"/>
          <ac:grpSpMkLst>
            <pc:docMk/>
            <pc:sldMk cId="2164394729" sldId="2134808109"/>
            <ac:grpSpMk id="5" creationId="{E0D53749-2EF1-40A5-ACB7-6E1EA002E2D2}"/>
          </ac:grpSpMkLst>
        </pc:grpChg>
        <pc:grpChg chg="add mod">
          <ac:chgData name="MARINO MARCELLA" userId="081cde8e-ad0c-425e-ab43-eb502e30a927" providerId="ADAL" clId="{1D55969D-973A-4624-961F-567A79EEBF75}" dt="2023-02-24T11:16:43.278" v="4957" actId="164"/>
          <ac:grpSpMkLst>
            <pc:docMk/>
            <pc:sldMk cId="2164394729" sldId="2134808109"/>
            <ac:grpSpMk id="6" creationId="{086DECD5-D9F4-4D3C-B75E-539E36229C18}"/>
          </ac:grpSpMkLst>
        </pc:grpChg>
        <pc:grpChg chg="add del mod">
          <ac:chgData name="MARINO MARCELLA" userId="081cde8e-ad0c-425e-ab43-eb502e30a927" providerId="ADAL" clId="{1D55969D-973A-4624-961F-567A79EEBF75}" dt="2023-02-24T11:13:59.700" v="4927" actId="165"/>
          <ac:grpSpMkLst>
            <pc:docMk/>
            <pc:sldMk cId="2164394729" sldId="2134808109"/>
            <ac:grpSpMk id="37" creationId="{8B9681B3-17CD-4AAC-A6AA-2FB0EB0F4BB2}"/>
          </ac:grpSpMkLst>
        </pc:grpChg>
        <pc:grpChg chg="del">
          <ac:chgData name="MARINO MARCELLA" userId="081cde8e-ad0c-425e-ab43-eb502e30a927" providerId="ADAL" clId="{1D55969D-973A-4624-961F-567A79EEBF75}" dt="2023-02-24T11:14:25.969" v="4933" actId="165"/>
          <ac:grpSpMkLst>
            <pc:docMk/>
            <pc:sldMk cId="2164394729" sldId="2134808109"/>
            <ac:grpSpMk id="38" creationId="{15B4DC52-6ED7-4AD7-A903-BFF56CEA6F1D}"/>
          </ac:grpSpMkLst>
        </pc:grpChg>
        <pc:grpChg chg="del">
          <ac:chgData name="MARINO MARCELLA" userId="081cde8e-ad0c-425e-ab43-eb502e30a927" providerId="ADAL" clId="{1D55969D-973A-4624-961F-567A79EEBF75}" dt="2023-02-24T11:15:53.520" v="4949" actId="165"/>
          <ac:grpSpMkLst>
            <pc:docMk/>
            <pc:sldMk cId="2164394729" sldId="2134808109"/>
            <ac:grpSpMk id="39" creationId="{CA286996-15F5-4D1A-B780-801079BF9E95}"/>
          </ac:grpSpMkLst>
        </pc:grpChg>
        <pc:picChg chg="add del mod topLvl">
          <ac:chgData name="MARINO MARCELLA" userId="081cde8e-ad0c-425e-ab43-eb502e30a927" providerId="ADAL" clId="{1D55969D-973A-4624-961F-567A79EEBF75}" dt="2023-02-24T11:13:59.700" v="4927" actId="165"/>
          <ac:picMkLst>
            <pc:docMk/>
            <pc:sldMk cId="2164394729" sldId="2134808109"/>
            <ac:picMk id="2" creationId="{1B2CD00B-736F-45EE-AEA7-DDE9C37F2BFC}"/>
          </ac:picMkLst>
        </pc:picChg>
        <pc:picChg chg="add del mod">
          <ac:chgData name="MARINO MARCELLA" userId="081cde8e-ad0c-425e-ab43-eb502e30a927" providerId="ADAL" clId="{1D55969D-973A-4624-961F-567A79EEBF75}" dt="2023-02-24T11:13:58.923" v="4926"/>
          <ac:picMkLst>
            <pc:docMk/>
            <pc:sldMk cId="2164394729" sldId="2134808109"/>
            <ac:picMk id="3" creationId="{1E71C545-2E32-44A9-BD96-616879054520}"/>
          </ac:picMkLst>
        </pc:picChg>
        <pc:picChg chg="del">
          <ac:chgData name="MARINO MARCELLA" userId="081cde8e-ad0c-425e-ab43-eb502e30a927" providerId="ADAL" clId="{1D55969D-973A-4624-961F-567A79EEBF75}" dt="2023-02-20T16:54:36.854" v="0" actId="478"/>
          <ac:picMkLst>
            <pc:docMk/>
            <pc:sldMk cId="2164394729" sldId="2134808109"/>
            <ac:picMk id="5" creationId="{BA8A6967-38A3-43DE-A2E2-EFA2C954E47A}"/>
          </ac:picMkLst>
        </pc:picChg>
        <pc:picChg chg="add del">
          <ac:chgData name="MARINO MARCELLA" userId="081cde8e-ad0c-425e-ab43-eb502e30a927" providerId="ADAL" clId="{1D55969D-973A-4624-961F-567A79EEBF75}" dt="2023-02-24T11:17:06.831" v="4959" actId="21"/>
          <ac:picMkLst>
            <pc:docMk/>
            <pc:sldMk cId="2164394729" sldId="2134808109"/>
            <ac:picMk id="7" creationId="{102967ED-E882-4A6D-8C9D-BC46AAE91ABD}"/>
          </ac:picMkLst>
        </pc:picChg>
        <pc:picChg chg="del mod topLvl">
          <ac:chgData name="MARINO MARCELLA" userId="081cde8e-ad0c-425e-ab43-eb502e30a927" providerId="ADAL" clId="{1D55969D-973A-4624-961F-567A79EEBF75}" dt="2023-02-24T11:16:15.870" v="4952" actId="478"/>
          <ac:picMkLst>
            <pc:docMk/>
            <pc:sldMk cId="2164394729" sldId="2134808109"/>
            <ac:picMk id="14" creationId="{91EBF02C-621C-4AE1-A2B9-47B09E34501E}"/>
          </ac:picMkLst>
        </pc:picChg>
        <pc:picChg chg="add mod">
          <ac:chgData name="MARINO MARCELLA" userId="081cde8e-ad0c-425e-ab43-eb502e30a927" providerId="ADAL" clId="{1D55969D-973A-4624-961F-567A79EEBF75}" dt="2023-02-20T16:56:00.828" v="22"/>
          <ac:picMkLst>
            <pc:docMk/>
            <pc:sldMk cId="2164394729" sldId="2134808109"/>
            <ac:picMk id="22" creationId="{6242449B-63A9-43AE-9B0B-9CFC24D87EF6}"/>
          </ac:picMkLst>
        </pc:picChg>
        <pc:picChg chg="add del mod">
          <ac:chgData name="MARINO MARCELLA" userId="081cde8e-ad0c-425e-ab43-eb502e30a927" providerId="ADAL" clId="{1D55969D-973A-4624-961F-567A79EEBF75}" dt="2023-02-24T11:13:56.099" v="4921"/>
          <ac:picMkLst>
            <pc:docMk/>
            <pc:sldMk cId="2164394729" sldId="2134808109"/>
            <ac:picMk id="23" creationId="{96C3471E-4C2C-4ED3-B31C-59719B671469}"/>
          </ac:picMkLst>
        </pc:picChg>
        <pc:picChg chg="add mod topLvl">
          <ac:chgData name="MARINO MARCELLA" userId="081cde8e-ad0c-425e-ab43-eb502e30a927" providerId="ADAL" clId="{1D55969D-973A-4624-961F-567A79EEBF75}" dt="2023-02-24T11:16:43.278" v="4957" actId="164"/>
          <ac:picMkLst>
            <pc:docMk/>
            <pc:sldMk cId="2164394729" sldId="2134808109"/>
            <ac:picMk id="24" creationId="{A9315A89-6CE3-4FB0-AB74-825FB0CBC9C9}"/>
          </ac:picMkLst>
        </pc:picChg>
        <pc:picChg chg="add mod">
          <ac:chgData name="MARINO MARCELLA" userId="081cde8e-ad0c-425e-ab43-eb502e30a927" providerId="ADAL" clId="{1D55969D-973A-4624-961F-567A79EEBF75}" dt="2023-02-24T11:16:33.289" v="4955" actId="164"/>
          <ac:picMkLst>
            <pc:docMk/>
            <pc:sldMk cId="2164394729" sldId="2134808109"/>
            <ac:picMk id="26" creationId="{36403299-6CF4-4E10-9880-31131B994440}"/>
          </ac:picMkLst>
        </pc:picChg>
        <pc:picChg chg="add del mod topLvl">
          <ac:chgData name="MARINO MARCELLA" userId="081cde8e-ad0c-425e-ab43-eb502e30a927" providerId="ADAL" clId="{1D55969D-973A-4624-961F-567A79EEBF75}" dt="2023-02-24T11:15:22.311" v="4945" actId="478"/>
          <ac:picMkLst>
            <pc:docMk/>
            <pc:sldMk cId="2164394729" sldId="2134808109"/>
            <ac:picMk id="36" creationId="{BFB1E5E0-70A8-478E-BC99-7BA66BECBBFD}"/>
          </ac:picMkLst>
        </pc:picChg>
      </pc:sldChg>
      <pc:sldChg chg="addSp delSp modSp mod">
        <pc:chgData name="MARINO MARCELLA" userId="081cde8e-ad0c-425e-ab43-eb502e30a927" providerId="ADAL" clId="{1D55969D-973A-4624-961F-567A79EEBF75}" dt="2023-02-24T11:19:14.235" v="4987" actId="1076"/>
        <pc:sldMkLst>
          <pc:docMk/>
          <pc:sldMk cId="91763752" sldId="2134808116"/>
        </pc:sldMkLst>
        <pc:spChg chg="mod">
          <ac:chgData name="MARINO MARCELLA" userId="081cde8e-ad0c-425e-ab43-eb502e30a927" providerId="ADAL" clId="{1D55969D-973A-4624-961F-567A79EEBF75}" dt="2023-02-24T08:53:45.637" v="4106" actId="207"/>
          <ac:spMkLst>
            <pc:docMk/>
            <pc:sldMk cId="91763752" sldId="2134808116"/>
            <ac:spMk id="34" creationId="{8D915C6D-3C2F-4B34-8344-D002FA078EB8}"/>
          </ac:spMkLst>
        </pc:spChg>
        <pc:grpChg chg="mod">
          <ac:chgData name="MARINO MARCELLA" userId="081cde8e-ad0c-425e-ab43-eb502e30a927" providerId="ADAL" clId="{1D55969D-973A-4624-961F-567A79EEBF75}" dt="2023-02-23T08:50:38.530" v="84" actId="1036"/>
          <ac:grpSpMkLst>
            <pc:docMk/>
            <pc:sldMk cId="91763752" sldId="2134808116"/>
            <ac:grpSpMk id="72" creationId="{E843FDFC-E54D-44FA-9BE0-118DCBACA9C7}"/>
          </ac:grpSpMkLst>
        </pc:grpChg>
        <pc:grpChg chg="mod">
          <ac:chgData name="MARINO MARCELLA" userId="081cde8e-ad0c-425e-ab43-eb502e30a927" providerId="ADAL" clId="{1D55969D-973A-4624-961F-567A79EEBF75}" dt="2023-02-23T08:50:38.530" v="84" actId="1036"/>
          <ac:grpSpMkLst>
            <pc:docMk/>
            <pc:sldMk cId="91763752" sldId="2134808116"/>
            <ac:grpSpMk id="84" creationId="{FFF4F993-C1CC-4037-8FC0-577DCC7A694E}"/>
          </ac:grpSpMkLst>
        </pc:grpChg>
        <pc:graphicFrameChg chg="del">
          <ac:chgData name="MARINO MARCELLA" userId="081cde8e-ad0c-425e-ab43-eb502e30a927" providerId="ADAL" clId="{1D55969D-973A-4624-961F-567A79EEBF75}" dt="2023-02-23T08:49:55.995" v="67" actId="478"/>
          <ac:graphicFrameMkLst>
            <pc:docMk/>
            <pc:sldMk cId="91763752" sldId="2134808116"/>
            <ac:graphicFrameMk id="37" creationId="{37C7D5E6-2013-4100-B45A-DAEE0181087C}"/>
          </ac:graphicFrameMkLst>
        </pc:graphicFrameChg>
        <pc:picChg chg="del">
          <ac:chgData name="MARINO MARCELLA" userId="081cde8e-ad0c-425e-ab43-eb502e30a927" providerId="ADAL" clId="{1D55969D-973A-4624-961F-567A79EEBF75}" dt="2023-02-20T16:54:55.319" v="6" actId="478"/>
          <ac:picMkLst>
            <pc:docMk/>
            <pc:sldMk cId="91763752" sldId="2134808116"/>
            <ac:picMk id="8" creationId="{1BC3A5CB-16AC-4B03-BA5C-D2C12592331F}"/>
          </ac:picMkLst>
        </pc:picChg>
        <pc:picChg chg="add mod modCrop">
          <ac:chgData name="MARINO MARCELLA" userId="081cde8e-ad0c-425e-ab43-eb502e30a927" providerId="ADAL" clId="{1D55969D-973A-4624-961F-567A79EEBF75}" dt="2023-02-24T11:18:38.399" v="4976" actId="732"/>
          <ac:picMkLst>
            <pc:docMk/>
            <pc:sldMk cId="91763752" sldId="2134808116"/>
            <ac:picMk id="36" creationId="{8C076655-495C-41F3-934F-6BD7ACB07ED3}"/>
          </ac:picMkLst>
        </pc:picChg>
        <pc:picChg chg="add mod modCrop">
          <ac:chgData name="MARINO MARCELLA" userId="081cde8e-ad0c-425e-ab43-eb502e30a927" providerId="ADAL" clId="{1D55969D-973A-4624-961F-567A79EEBF75}" dt="2023-02-24T11:19:14.235" v="4987" actId="1076"/>
          <ac:picMkLst>
            <pc:docMk/>
            <pc:sldMk cId="91763752" sldId="2134808116"/>
            <ac:picMk id="37" creationId="{F5214A09-A51F-41CA-B9DF-A8A6D9FF1F16}"/>
          </ac:picMkLst>
        </pc:picChg>
        <pc:picChg chg="add mod">
          <ac:chgData name="MARINO MARCELLA" userId="081cde8e-ad0c-425e-ab43-eb502e30a927" providerId="ADAL" clId="{1D55969D-973A-4624-961F-567A79EEBF75}" dt="2023-02-20T16:55:43.541" v="20"/>
          <ac:picMkLst>
            <pc:docMk/>
            <pc:sldMk cId="91763752" sldId="2134808116"/>
            <ac:picMk id="38" creationId="{203FBC4C-71DD-431C-9116-AF123DE5D979}"/>
          </ac:picMkLst>
        </pc:picChg>
        <pc:picChg chg="del">
          <ac:chgData name="MARINO MARCELLA" userId="081cde8e-ad0c-425e-ab43-eb502e30a927" providerId="ADAL" clId="{1D55969D-973A-4624-961F-567A79EEBF75}" dt="2023-02-24T11:18:27.250" v="4974" actId="478"/>
          <ac:picMkLst>
            <pc:docMk/>
            <pc:sldMk cId="91763752" sldId="2134808116"/>
            <ac:picMk id="92" creationId="{783BA8DE-FF09-47C2-BB8B-900A73E49277}"/>
          </ac:picMkLst>
        </pc:picChg>
        <pc:picChg chg="del">
          <ac:chgData name="MARINO MARCELLA" userId="081cde8e-ad0c-425e-ab43-eb502e30a927" providerId="ADAL" clId="{1D55969D-973A-4624-961F-567A79EEBF75}" dt="2023-02-24T11:19:06.395" v="4982" actId="478"/>
          <ac:picMkLst>
            <pc:docMk/>
            <pc:sldMk cId="91763752" sldId="2134808116"/>
            <ac:picMk id="94" creationId="{F2264C49-A72B-4481-B866-66FC0201A71D}"/>
          </ac:picMkLst>
        </pc:picChg>
      </pc:sldChg>
      <pc:sldChg chg="addSp delSp modSp mod">
        <pc:chgData name="MARINO MARCELLA" userId="081cde8e-ad0c-425e-ab43-eb502e30a927" providerId="ADAL" clId="{1D55969D-973A-4624-961F-567A79EEBF75}" dt="2023-02-24T11:19:40.529" v="4990" actId="732"/>
        <pc:sldMkLst>
          <pc:docMk/>
          <pc:sldMk cId="3678212473" sldId="2134808117"/>
        </pc:sldMkLst>
        <pc:spChg chg="mod">
          <ac:chgData name="MARINO MARCELLA" userId="081cde8e-ad0c-425e-ab43-eb502e30a927" providerId="ADAL" clId="{1D55969D-973A-4624-961F-567A79EEBF75}" dt="2023-02-24T08:53:38.853" v="4105" actId="207"/>
          <ac:spMkLst>
            <pc:docMk/>
            <pc:sldMk cId="3678212473" sldId="2134808117"/>
            <ac:spMk id="40" creationId="{8BB72BBE-523D-4AC0-AC0D-49CA77377747}"/>
          </ac:spMkLst>
        </pc:spChg>
        <pc:grpChg chg="mod">
          <ac:chgData name="MARINO MARCELLA" userId="081cde8e-ad0c-425e-ab43-eb502e30a927" providerId="ADAL" clId="{1D55969D-973A-4624-961F-567A79EEBF75}" dt="2023-02-20T17:08:11.608" v="63" actId="1036"/>
          <ac:grpSpMkLst>
            <pc:docMk/>
            <pc:sldMk cId="3678212473" sldId="2134808117"/>
            <ac:grpSpMk id="47" creationId="{D61A6447-2DD9-4D83-96B6-7ADE25EA3E92}"/>
          </ac:grpSpMkLst>
        </pc:grpChg>
        <pc:grpChg chg="mod">
          <ac:chgData name="MARINO MARCELLA" userId="081cde8e-ad0c-425e-ab43-eb502e30a927" providerId="ADAL" clId="{1D55969D-973A-4624-961F-567A79EEBF75}" dt="2023-02-20T17:08:11.608" v="63" actId="1036"/>
          <ac:grpSpMkLst>
            <pc:docMk/>
            <pc:sldMk cId="3678212473" sldId="2134808117"/>
            <ac:grpSpMk id="53" creationId="{56BC6746-76F5-4B53-9981-2F812A888591}"/>
          </ac:grpSpMkLst>
        </pc:grpChg>
        <pc:grpChg chg="mod">
          <ac:chgData name="MARINO MARCELLA" userId="081cde8e-ad0c-425e-ab43-eb502e30a927" providerId="ADAL" clId="{1D55969D-973A-4624-961F-567A79EEBF75}" dt="2023-02-20T17:08:11.608" v="63" actId="1036"/>
          <ac:grpSpMkLst>
            <pc:docMk/>
            <pc:sldMk cId="3678212473" sldId="2134808117"/>
            <ac:grpSpMk id="59" creationId="{1DCA6E62-FC7C-4C19-AE16-6CA07ADA6DB9}"/>
          </ac:grpSpMkLst>
        </pc:grpChg>
        <pc:grpChg chg="mod">
          <ac:chgData name="MARINO MARCELLA" userId="081cde8e-ad0c-425e-ab43-eb502e30a927" providerId="ADAL" clId="{1D55969D-973A-4624-961F-567A79EEBF75}" dt="2023-02-20T17:08:11.608" v="63" actId="1036"/>
          <ac:grpSpMkLst>
            <pc:docMk/>
            <pc:sldMk cId="3678212473" sldId="2134808117"/>
            <ac:grpSpMk id="65" creationId="{309FD945-D3F6-463F-841E-0B5A9C8BAA32}"/>
          </ac:grpSpMkLst>
        </pc:grpChg>
        <pc:graphicFrameChg chg="add del">
          <ac:chgData name="MARINO MARCELLA" userId="081cde8e-ad0c-425e-ab43-eb502e30a927" providerId="ADAL" clId="{1D55969D-973A-4624-961F-567A79EEBF75}" dt="2023-02-23T08:49:58.189" v="68" actId="478"/>
          <ac:graphicFrameMkLst>
            <pc:docMk/>
            <pc:sldMk cId="3678212473" sldId="2134808117"/>
            <ac:graphicFrameMk id="39" creationId="{862D75D9-8B28-4662-8DAF-6E395CAF70D3}"/>
          </ac:graphicFrameMkLst>
        </pc:graphicFrameChg>
        <pc:picChg chg="del">
          <ac:chgData name="MARINO MARCELLA" userId="081cde8e-ad0c-425e-ab43-eb502e30a927" providerId="ADAL" clId="{1D55969D-973A-4624-961F-567A79EEBF75}" dt="2023-02-20T16:55:02.326" v="9" actId="478"/>
          <ac:picMkLst>
            <pc:docMk/>
            <pc:sldMk cId="3678212473" sldId="2134808117"/>
            <ac:picMk id="8" creationId="{1BC3A5CB-16AC-4B03-BA5C-D2C12592331F}"/>
          </ac:picMkLst>
        </pc:picChg>
        <pc:picChg chg="add mod modCrop">
          <ac:chgData name="MARINO MARCELLA" userId="081cde8e-ad0c-425e-ab43-eb502e30a927" providerId="ADAL" clId="{1D55969D-973A-4624-961F-567A79EEBF75}" dt="2023-02-24T11:19:40.529" v="4990" actId="732"/>
          <ac:picMkLst>
            <pc:docMk/>
            <pc:sldMk cId="3678212473" sldId="2134808117"/>
            <ac:picMk id="36" creationId="{8051A64A-6E03-4B92-8B48-E2939682A107}"/>
          </ac:picMkLst>
        </pc:picChg>
        <pc:picChg chg="add mod">
          <ac:chgData name="MARINO MARCELLA" userId="081cde8e-ad0c-425e-ab43-eb502e30a927" providerId="ADAL" clId="{1D55969D-973A-4624-961F-567A79EEBF75}" dt="2023-02-20T16:55:31.957" v="16"/>
          <ac:picMkLst>
            <pc:docMk/>
            <pc:sldMk cId="3678212473" sldId="2134808117"/>
            <ac:picMk id="42" creationId="{C1EF93D0-0FD4-47F0-95E9-D3068ECC5773}"/>
          </ac:picMkLst>
        </pc:picChg>
        <pc:picChg chg="del">
          <ac:chgData name="MARINO MARCELLA" userId="081cde8e-ad0c-425e-ab43-eb502e30a927" providerId="ADAL" clId="{1D55969D-973A-4624-961F-567A79EEBF75}" dt="2023-02-24T11:19:30.569" v="4988" actId="478"/>
          <ac:picMkLst>
            <pc:docMk/>
            <pc:sldMk cId="3678212473" sldId="2134808117"/>
            <ac:picMk id="44" creationId="{F9CD0BCC-E7D2-4CA7-9868-BD5738E9B2DD}"/>
          </ac:picMkLst>
        </pc:picChg>
      </pc:sldChg>
      <pc:sldChg chg="addSp delSp modSp mod">
        <pc:chgData name="MARINO MARCELLA" userId="081cde8e-ad0c-425e-ab43-eb502e30a927" providerId="ADAL" clId="{1D55969D-973A-4624-961F-567A79EEBF75}" dt="2023-02-28T16:51:23.001" v="5083" actId="20577"/>
        <pc:sldMkLst>
          <pc:docMk/>
          <pc:sldMk cId="911417021" sldId="2134808119"/>
        </pc:sldMkLst>
        <pc:spChg chg="mod">
          <ac:chgData name="MARINO MARCELLA" userId="081cde8e-ad0c-425e-ab43-eb502e30a927" providerId="ADAL" clId="{1D55969D-973A-4624-961F-567A79EEBF75}" dt="2023-02-28T16:51:23.001" v="5083" actId="20577"/>
          <ac:spMkLst>
            <pc:docMk/>
            <pc:sldMk cId="911417021" sldId="2134808119"/>
            <ac:spMk id="23" creationId="{669480AE-CFC0-472B-8250-F311A5EB3445}"/>
          </ac:spMkLst>
        </pc:spChg>
        <pc:picChg chg="add del mod">
          <ac:chgData name="MARINO MARCELLA" userId="081cde8e-ad0c-425e-ab43-eb502e30a927" providerId="ADAL" clId="{1D55969D-973A-4624-961F-567A79EEBF75}" dt="2023-02-24T08:55:59.357" v="4115" actId="21"/>
          <ac:picMkLst>
            <pc:docMk/>
            <pc:sldMk cId="911417021" sldId="2134808119"/>
            <ac:picMk id="3" creationId="{923E553C-E5B1-40B4-AF29-41EC9ECC853A}"/>
          </ac:picMkLst>
        </pc:picChg>
      </pc:sldChg>
      <pc:sldChg chg="modSp mod modTransition">
        <pc:chgData name="MARINO MARCELLA" userId="081cde8e-ad0c-425e-ab43-eb502e30a927" providerId="ADAL" clId="{1D55969D-973A-4624-961F-567A79EEBF75}" dt="2023-03-01T16:21:05.123" v="5530"/>
        <pc:sldMkLst>
          <pc:docMk/>
          <pc:sldMk cId="1702589594" sldId="2134808120"/>
        </pc:sldMkLst>
        <pc:spChg chg="mod">
          <ac:chgData name="MARINO MARCELLA" userId="081cde8e-ad0c-425e-ab43-eb502e30a927" providerId="ADAL" clId="{1D55969D-973A-4624-961F-567A79EEBF75}" dt="2023-02-28T16:52:34.335" v="5085" actId="20577"/>
          <ac:spMkLst>
            <pc:docMk/>
            <pc:sldMk cId="1702589594" sldId="2134808120"/>
            <ac:spMk id="7" creationId="{00000000-0000-0000-0000-000000000000}"/>
          </ac:spMkLst>
        </pc:spChg>
        <pc:spChg chg="mod">
          <ac:chgData name="MARINO MARCELLA" userId="081cde8e-ad0c-425e-ab43-eb502e30a927" providerId="ADAL" clId="{1D55969D-973A-4624-961F-567A79EEBF75}" dt="2023-02-28T16:52:37.533" v="5086" actId="20577"/>
          <ac:spMkLst>
            <pc:docMk/>
            <pc:sldMk cId="1702589594" sldId="2134808120"/>
            <ac:spMk id="8" creationId="{00000000-0000-0000-0000-000000000000}"/>
          </ac:spMkLst>
        </pc:spChg>
      </pc:sldChg>
      <pc:sldChg chg="modSp mod">
        <pc:chgData name="MARINO MARCELLA" userId="081cde8e-ad0c-425e-ab43-eb502e30a927" providerId="ADAL" clId="{1D55969D-973A-4624-961F-567A79EEBF75}" dt="2023-03-01T11:57:24.450" v="5248" actId="108"/>
        <pc:sldMkLst>
          <pc:docMk/>
          <pc:sldMk cId="4162596071" sldId="2134808122"/>
        </pc:sldMkLst>
        <pc:spChg chg="mod">
          <ac:chgData name="MARINO MARCELLA" userId="081cde8e-ad0c-425e-ab43-eb502e30a927" providerId="ADAL" clId="{1D55969D-973A-4624-961F-567A79EEBF75}" dt="2023-03-01T11:57:24.450" v="5248" actId="108"/>
          <ac:spMkLst>
            <pc:docMk/>
            <pc:sldMk cId="4162596071" sldId="2134808122"/>
            <ac:spMk id="45" creationId="{9974A625-7AE8-4379-9567-778E6B9CC6CC}"/>
          </ac:spMkLst>
        </pc:spChg>
        <pc:spChg chg="mod ord">
          <ac:chgData name="MARINO MARCELLA" userId="081cde8e-ad0c-425e-ab43-eb502e30a927" providerId="ADAL" clId="{1D55969D-973A-4624-961F-567A79EEBF75}" dt="2023-02-23T10:06:16.405" v="541" actId="20577"/>
          <ac:spMkLst>
            <pc:docMk/>
            <pc:sldMk cId="4162596071" sldId="2134808122"/>
            <ac:spMk id="47" creationId="{5DB0B4AA-C546-4FC2-91E4-DEEA668724FB}"/>
          </ac:spMkLst>
        </pc:spChg>
      </pc:sldChg>
      <pc:sldChg chg="modSp mod">
        <pc:chgData name="MARINO MARCELLA" userId="081cde8e-ad0c-425e-ab43-eb502e30a927" providerId="ADAL" clId="{1D55969D-973A-4624-961F-567A79EEBF75}" dt="2023-03-01T11:57:27.278" v="5249" actId="108"/>
        <pc:sldMkLst>
          <pc:docMk/>
          <pc:sldMk cId="1727778758" sldId="2134808123"/>
        </pc:sldMkLst>
        <pc:spChg chg="mod">
          <ac:chgData name="MARINO MARCELLA" userId="081cde8e-ad0c-425e-ab43-eb502e30a927" providerId="ADAL" clId="{1D55969D-973A-4624-961F-567A79EEBF75}" dt="2023-03-01T11:57:27.278" v="5249" actId="108"/>
          <ac:spMkLst>
            <pc:docMk/>
            <pc:sldMk cId="1727778758" sldId="2134808123"/>
            <ac:spMk id="45" creationId="{2D5BB81C-C95B-47FD-816C-503E90B85F0C}"/>
          </ac:spMkLst>
        </pc:spChg>
        <pc:spChg chg="mod ord">
          <ac:chgData name="MARINO MARCELLA" userId="081cde8e-ad0c-425e-ab43-eb502e30a927" providerId="ADAL" clId="{1D55969D-973A-4624-961F-567A79EEBF75}" dt="2023-02-23T10:06:10.296" v="538" actId="20577"/>
          <ac:spMkLst>
            <pc:docMk/>
            <pc:sldMk cId="1727778758" sldId="2134808123"/>
            <ac:spMk id="47" creationId="{5DB0B4AA-C546-4FC2-91E4-DEEA668724FB}"/>
          </ac:spMkLst>
        </pc:spChg>
      </pc:sldChg>
      <pc:sldChg chg="modSp mod">
        <pc:chgData name="MARINO MARCELLA" userId="081cde8e-ad0c-425e-ab43-eb502e30a927" providerId="ADAL" clId="{1D55969D-973A-4624-961F-567A79EEBF75}" dt="2023-03-01T11:57:29.947" v="5250" actId="108"/>
        <pc:sldMkLst>
          <pc:docMk/>
          <pc:sldMk cId="644613875" sldId="2134808124"/>
        </pc:sldMkLst>
        <pc:spChg chg="mod">
          <ac:chgData name="MARINO MARCELLA" userId="081cde8e-ad0c-425e-ab43-eb502e30a927" providerId="ADAL" clId="{1D55969D-973A-4624-961F-567A79EEBF75}" dt="2023-03-01T11:57:29.947" v="5250" actId="108"/>
          <ac:spMkLst>
            <pc:docMk/>
            <pc:sldMk cId="644613875" sldId="2134808124"/>
            <ac:spMk id="46" creationId="{F22B9D78-590B-4077-A161-F3AC223A8026}"/>
          </ac:spMkLst>
        </pc:spChg>
        <pc:spChg chg="mod ord">
          <ac:chgData name="MARINO MARCELLA" userId="081cde8e-ad0c-425e-ab43-eb502e30a927" providerId="ADAL" clId="{1D55969D-973A-4624-961F-567A79EEBF75}" dt="2023-02-23T10:06:05.343" v="535" actId="20577"/>
          <ac:spMkLst>
            <pc:docMk/>
            <pc:sldMk cId="644613875" sldId="2134808124"/>
            <ac:spMk id="47" creationId="{5DB0B4AA-C546-4FC2-91E4-DEEA668724FB}"/>
          </ac:spMkLst>
        </pc:spChg>
      </pc:sldChg>
      <pc:sldChg chg="addSp delSp modSp add mod ord modTransition">
        <pc:chgData name="MARINO MARCELLA" userId="081cde8e-ad0c-425e-ab43-eb502e30a927" providerId="ADAL" clId="{1D55969D-973A-4624-961F-567A79EEBF75}" dt="2023-03-02T09:51:59.417" v="5568" actId="1076"/>
        <pc:sldMkLst>
          <pc:docMk/>
          <pc:sldMk cId="2206149696" sldId="2134808125"/>
        </pc:sldMkLst>
        <pc:spChg chg="mod">
          <ac:chgData name="MARINO MARCELLA" userId="081cde8e-ad0c-425e-ab43-eb502e30a927" providerId="ADAL" clId="{1D55969D-973A-4624-961F-567A79EEBF75}" dt="2023-02-24T12:15:29.830" v="5017" actId="20577"/>
          <ac:spMkLst>
            <pc:docMk/>
            <pc:sldMk cId="2206149696" sldId="2134808125"/>
            <ac:spMk id="216" creationId="{F41C2FC5-C57C-40C0-8AC2-A7F8D9C6D8B1}"/>
          </ac:spMkLst>
        </pc:spChg>
        <pc:graphicFrameChg chg="add del mod">
          <ac:chgData name="MARINO MARCELLA" userId="081cde8e-ad0c-425e-ab43-eb502e30a927" providerId="ADAL" clId="{1D55969D-973A-4624-961F-567A79EEBF75}" dt="2023-03-02T09:50:50.814" v="5553"/>
          <ac:graphicFrameMkLst>
            <pc:docMk/>
            <pc:sldMk cId="2206149696" sldId="2134808125"/>
            <ac:graphicFrameMk id="2" creationId="{E27994EB-6739-432E-905C-2046DE69B3E4}"/>
          </ac:graphicFrameMkLst>
        </pc:graphicFrameChg>
        <pc:graphicFrameChg chg="add del mod">
          <ac:chgData name="MARINO MARCELLA" userId="081cde8e-ad0c-425e-ab43-eb502e30a927" providerId="ADAL" clId="{1D55969D-973A-4624-961F-567A79EEBF75}" dt="2023-02-23T17:31:42.559" v="2616" actId="478"/>
          <ac:graphicFrameMkLst>
            <pc:docMk/>
            <pc:sldMk cId="2206149696" sldId="2134808125"/>
            <ac:graphicFrameMk id="7" creationId="{0F7279BF-E5DA-4E3C-A923-F7A050CA87F2}"/>
          </ac:graphicFrameMkLst>
        </pc:graphicFrameChg>
        <pc:graphicFrameChg chg="mod modGraphic">
          <ac:chgData name="MARINO MARCELLA" userId="081cde8e-ad0c-425e-ab43-eb502e30a927" providerId="ADAL" clId="{1D55969D-973A-4624-961F-567A79EEBF75}" dt="2023-03-02T09:51:59.417" v="5568" actId="1076"/>
          <ac:graphicFrameMkLst>
            <pc:docMk/>
            <pc:sldMk cId="2206149696" sldId="2134808125"/>
            <ac:graphicFrameMk id="56" creationId="{A2E35B67-2D6A-48C9-B119-763BBB61FC08}"/>
          </ac:graphicFrameMkLst>
        </pc:graphicFrameChg>
        <pc:picChg chg="mod">
          <ac:chgData name="MARINO MARCELLA" userId="081cde8e-ad0c-425e-ab43-eb502e30a927" providerId="ADAL" clId="{1D55969D-973A-4624-961F-567A79EEBF75}" dt="2023-03-02T09:48:38.901" v="5531" actId="14861"/>
          <ac:picMkLst>
            <pc:docMk/>
            <pc:sldMk cId="2206149696" sldId="2134808125"/>
            <ac:picMk id="58" creationId="{B1D2F7DB-D90E-4314-9BA5-A4BB130BA0BB}"/>
          </ac:picMkLst>
        </pc:picChg>
        <pc:picChg chg="mod">
          <ac:chgData name="MARINO MARCELLA" userId="081cde8e-ad0c-425e-ab43-eb502e30a927" providerId="ADAL" clId="{1D55969D-973A-4624-961F-567A79EEBF75}" dt="2023-03-02T09:49:17.281" v="5537"/>
          <ac:picMkLst>
            <pc:docMk/>
            <pc:sldMk cId="2206149696" sldId="2134808125"/>
            <ac:picMk id="63" creationId="{769C426A-AD88-406E-A937-2F5014F949DA}"/>
          </ac:picMkLst>
        </pc:picChg>
      </pc:sldChg>
      <pc:sldChg chg="modSp add mod ord modTransition">
        <pc:chgData name="MARINO MARCELLA" userId="081cde8e-ad0c-425e-ab43-eb502e30a927" providerId="ADAL" clId="{1D55969D-973A-4624-961F-567A79EEBF75}" dt="2023-02-26T13:15:19.654" v="5026"/>
        <pc:sldMkLst>
          <pc:docMk/>
          <pc:sldMk cId="1287608827" sldId="2134808126"/>
        </pc:sldMkLst>
        <pc:spChg chg="mod">
          <ac:chgData name="MARINO MARCELLA" userId="081cde8e-ad0c-425e-ab43-eb502e30a927" providerId="ADAL" clId="{1D55969D-973A-4624-961F-567A79EEBF75}" dt="2023-02-23T17:27:38.939" v="2502" actId="1076"/>
          <ac:spMkLst>
            <pc:docMk/>
            <pc:sldMk cId="1287608827" sldId="2134808126"/>
            <ac:spMk id="64" creationId="{A34F7691-6A65-4576-8C9D-52D796F5E165}"/>
          </ac:spMkLst>
        </pc:spChg>
        <pc:spChg chg="mod">
          <ac:chgData name="MARINO MARCELLA" userId="081cde8e-ad0c-425e-ab43-eb502e30a927" providerId="ADAL" clId="{1D55969D-973A-4624-961F-567A79EEBF75}" dt="2023-02-23T17:29:53.195" v="2534" actId="1076"/>
          <ac:spMkLst>
            <pc:docMk/>
            <pc:sldMk cId="1287608827" sldId="2134808126"/>
            <ac:spMk id="73" creationId="{560C0390-1246-42AF-B672-A981DE17A52F}"/>
          </ac:spMkLst>
        </pc:spChg>
        <pc:spChg chg="mod">
          <ac:chgData name="MARINO MARCELLA" userId="081cde8e-ad0c-425e-ab43-eb502e30a927" providerId="ADAL" clId="{1D55969D-973A-4624-961F-567A79EEBF75}" dt="2023-02-24T12:15:38.469" v="5024" actId="6549"/>
          <ac:spMkLst>
            <pc:docMk/>
            <pc:sldMk cId="1287608827" sldId="2134808126"/>
            <ac:spMk id="216" creationId="{F41C2FC5-C57C-40C0-8AC2-A7F8D9C6D8B1}"/>
          </ac:spMkLst>
        </pc:spChg>
        <pc:picChg chg="mod">
          <ac:chgData name="MARINO MARCELLA" userId="081cde8e-ad0c-425e-ab43-eb502e30a927" providerId="ADAL" clId="{1D55969D-973A-4624-961F-567A79EEBF75}" dt="2023-02-23T17:27:51.763" v="2507" actId="1076"/>
          <ac:picMkLst>
            <pc:docMk/>
            <pc:sldMk cId="1287608827" sldId="2134808126"/>
            <ac:picMk id="2050" creationId="{E44E665A-5B55-4A2B-9EB9-E4F323DE5078}"/>
          </ac:picMkLst>
        </pc:picChg>
        <pc:picChg chg="mod">
          <ac:chgData name="MARINO MARCELLA" userId="081cde8e-ad0c-425e-ab43-eb502e30a927" providerId="ADAL" clId="{1D55969D-973A-4624-961F-567A79EEBF75}" dt="2023-02-23T17:28:10.027" v="2515" actId="1076"/>
          <ac:picMkLst>
            <pc:docMk/>
            <pc:sldMk cId="1287608827" sldId="2134808126"/>
            <ac:picMk id="2052" creationId="{5E9DA07A-2D15-43F5-8C19-E027539F7C2F}"/>
          </ac:picMkLst>
        </pc:picChg>
      </pc:sldChg>
      <pc:sldChg chg="addSp delSp modSp add del mod addAnim delAnim modAnim">
        <pc:chgData name="MARINO MARCELLA" userId="081cde8e-ad0c-425e-ab43-eb502e30a927" providerId="ADAL" clId="{1D55969D-973A-4624-961F-567A79EEBF75}" dt="2023-02-23T10:57:50.016" v="863" actId="47"/>
        <pc:sldMkLst>
          <pc:docMk/>
          <pc:sldMk cId="3096533436" sldId="2134808127"/>
        </pc:sldMkLst>
        <pc:spChg chg="mod topLvl">
          <ac:chgData name="MARINO MARCELLA" userId="081cde8e-ad0c-425e-ab43-eb502e30a927" providerId="ADAL" clId="{1D55969D-973A-4624-961F-567A79EEBF75}" dt="2023-02-23T10:49:49.096" v="787" actId="408"/>
          <ac:spMkLst>
            <pc:docMk/>
            <pc:sldMk cId="3096533436" sldId="2134808127"/>
            <ac:spMk id="11" creationId="{9332F252-55D9-43C0-B34B-91EA041E0F17}"/>
          </ac:spMkLst>
        </pc:spChg>
        <pc:spChg chg="mod topLvl">
          <ac:chgData name="MARINO MARCELLA" userId="081cde8e-ad0c-425e-ab43-eb502e30a927" providerId="ADAL" clId="{1D55969D-973A-4624-961F-567A79EEBF75}" dt="2023-02-23T10:49:47.079" v="779" actId="14100"/>
          <ac:spMkLst>
            <pc:docMk/>
            <pc:sldMk cId="3096533436" sldId="2134808127"/>
            <ac:spMk id="30" creationId="{1716D1C1-37E3-4C5E-BEA6-640916E85833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31" creationId="{89F28B1A-B748-434D-A12A-1F1208375705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32" creationId="{46204C51-31AE-4E7C-B39F-4ABA17B83FAC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33" creationId="{47299DFC-7871-4C5F-817D-1A7D72C8C359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34" creationId="{189AE301-C78B-4F18-85B4-1872A64F47FA}"/>
          </ac:spMkLst>
        </pc:spChg>
        <pc:spChg chg="del">
          <ac:chgData name="MARINO MARCELLA" userId="081cde8e-ad0c-425e-ab43-eb502e30a927" providerId="ADAL" clId="{1D55969D-973A-4624-961F-567A79EEBF75}" dt="2023-02-23T10:39:47.325" v="611" actId="478"/>
          <ac:spMkLst>
            <pc:docMk/>
            <pc:sldMk cId="3096533436" sldId="2134808127"/>
            <ac:spMk id="35" creationId="{DFB0D920-EA67-4D67-9AC2-7FEA2E595A13}"/>
          </ac:spMkLst>
        </pc:spChg>
        <pc:spChg chg="del">
          <ac:chgData name="MARINO MARCELLA" userId="081cde8e-ad0c-425e-ab43-eb502e30a927" providerId="ADAL" clId="{1D55969D-973A-4624-961F-567A79EEBF75}" dt="2023-02-23T10:39:44.105" v="608" actId="478"/>
          <ac:spMkLst>
            <pc:docMk/>
            <pc:sldMk cId="3096533436" sldId="2134808127"/>
            <ac:spMk id="36" creationId="{994C4BCD-75E9-45CC-B140-5C62CF261FEC}"/>
          </ac:spMkLst>
        </pc:spChg>
        <pc:spChg chg="del">
          <ac:chgData name="MARINO MARCELLA" userId="081cde8e-ad0c-425e-ab43-eb502e30a927" providerId="ADAL" clId="{1D55969D-973A-4624-961F-567A79EEBF75}" dt="2023-02-23T10:39:44.746" v="609" actId="478"/>
          <ac:spMkLst>
            <pc:docMk/>
            <pc:sldMk cId="3096533436" sldId="2134808127"/>
            <ac:spMk id="37" creationId="{841DE4A1-1020-4FEB-BAF3-CCC3E8F87356}"/>
          </ac:spMkLst>
        </pc:spChg>
        <pc:spChg chg="del">
          <ac:chgData name="MARINO MARCELLA" userId="081cde8e-ad0c-425e-ab43-eb502e30a927" providerId="ADAL" clId="{1D55969D-973A-4624-961F-567A79EEBF75}" dt="2023-02-23T10:39:45.509" v="610" actId="478"/>
          <ac:spMkLst>
            <pc:docMk/>
            <pc:sldMk cId="3096533436" sldId="2134808127"/>
            <ac:spMk id="38" creationId="{0FE2CBF3-29A7-4281-A3CB-4C214CE159AC}"/>
          </ac:spMkLst>
        </pc:spChg>
        <pc:spChg chg="del">
          <ac:chgData name="MARINO MARCELLA" userId="081cde8e-ad0c-425e-ab43-eb502e30a927" providerId="ADAL" clId="{1D55969D-973A-4624-961F-567A79EEBF75}" dt="2023-02-23T10:39:42.210" v="607" actId="478"/>
          <ac:spMkLst>
            <pc:docMk/>
            <pc:sldMk cId="3096533436" sldId="2134808127"/>
            <ac:spMk id="39" creationId="{2CBADB86-CB0E-4541-B07B-52A41D71ACC3}"/>
          </ac:spMkLst>
        </pc:spChg>
        <pc:spChg chg="add del mod">
          <ac:chgData name="MARINO MARCELLA" userId="081cde8e-ad0c-425e-ab43-eb502e30a927" providerId="ADAL" clId="{1D55969D-973A-4624-961F-567A79EEBF75}" dt="2023-02-23T10:40:54.913" v="640" actId="478"/>
          <ac:spMkLst>
            <pc:docMk/>
            <pc:sldMk cId="3096533436" sldId="2134808127"/>
            <ac:spMk id="40" creationId="{C30127F5-491F-4079-B2C1-0106B751CD5D}"/>
          </ac:spMkLst>
        </pc:spChg>
        <pc:spChg chg="del">
          <ac:chgData name="MARINO MARCELLA" userId="081cde8e-ad0c-425e-ab43-eb502e30a927" providerId="ADAL" clId="{1D55969D-973A-4624-961F-567A79EEBF75}" dt="2023-02-23T10:40:23.873" v="625" actId="478"/>
          <ac:spMkLst>
            <pc:docMk/>
            <pc:sldMk cId="3096533436" sldId="2134808127"/>
            <ac:spMk id="41" creationId="{0B445B14-725D-4E15-B29F-EF874682EA7A}"/>
          </ac:spMkLst>
        </pc:spChg>
        <pc:spChg chg="del">
          <ac:chgData name="MARINO MARCELLA" userId="081cde8e-ad0c-425e-ab43-eb502e30a927" providerId="ADAL" clId="{1D55969D-973A-4624-961F-567A79EEBF75}" dt="2023-02-23T10:40:24.911" v="627" actId="478"/>
          <ac:spMkLst>
            <pc:docMk/>
            <pc:sldMk cId="3096533436" sldId="2134808127"/>
            <ac:spMk id="42" creationId="{C29E382E-4206-418C-9E2D-4B0531F6A820}"/>
          </ac:spMkLst>
        </pc:spChg>
        <pc:spChg chg="del">
          <ac:chgData name="MARINO MARCELLA" userId="081cde8e-ad0c-425e-ab43-eb502e30a927" providerId="ADAL" clId="{1D55969D-973A-4624-961F-567A79EEBF75}" dt="2023-02-23T10:40:25.685" v="628" actId="478"/>
          <ac:spMkLst>
            <pc:docMk/>
            <pc:sldMk cId="3096533436" sldId="2134808127"/>
            <ac:spMk id="43" creationId="{3B07523C-3D5C-4192-80B1-0AF4114F7E2A}"/>
          </ac:spMkLst>
        </pc:spChg>
        <pc:spChg chg="del">
          <ac:chgData name="MARINO MARCELLA" userId="081cde8e-ad0c-425e-ab43-eb502e30a927" providerId="ADAL" clId="{1D55969D-973A-4624-961F-567A79EEBF75}" dt="2023-02-23T10:40:24.534" v="626" actId="478"/>
          <ac:spMkLst>
            <pc:docMk/>
            <pc:sldMk cId="3096533436" sldId="2134808127"/>
            <ac:spMk id="44" creationId="{0D870F54-399A-4911-A63B-CD5F6D5BF071}"/>
          </ac:spMkLst>
        </pc:spChg>
        <pc:spChg chg="add del">
          <ac:chgData name="MARINO MARCELLA" userId="081cde8e-ad0c-425e-ab43-eb502e30a927" providerId="ADAL" clId="{1D55969D-973A-4624-961F-567A79EEBF75}" dt="2023-02-23T10:39:06.524" v="590" actId="478"/>
          <ac:spMkLst>
            <pc:docMk/>
            <pc:sldMk cId="3096533436" sldId="2134808127"/>
            <ac:spMk id="49" creationId="{6B6CD464-B0C6-4A70-963A-A322BC6EDB93}"/>
          </ac:spMkLst>
        </pc:spChg>
        <pc:spChg chg="add del">
          <ac:chgData name="MARINO MARCELLA" userId="081cde8e-ad0c-425e-ab43-eb502e30a927" providerId="ADAL" clId="{1D55969D-973A-4624-961F-567A79EEBF75}" dt="2023-02-23T10:39:07.318" v="591" actId="478"/>
          <ac:spMkLst>
            <pc:docMk/>
            <pc:sldMk cId="3096533436" sldId="2134808127"/>
            <ac:spMk id="50" creationId="{13F016DD-5EC5-41C9-A3BE-BBC993BE9949}"/>
          </ac:spMkLst>
        </pc:spChg>
        <pc:spChg chg="add del">
          <ac:chgData name="MARINO MARCELLA" userId="081cde8e-ad0c-425e-ab43-eb502e30a927" providerId="ADAL" clId="{1D55969D-973A-4624-961F-567A79EEBF75}" dt="2023-02-23T10:39:08.369" v="593" actId="478"/>
          <ac:spMkLst>
            <pc:docMk/>
            <pc:sldMk cId="3096533436" sldId="2134808127"/>
            <ac:spMk id="51" creationId="{80A067B6-EF96-4722-B6DD-3613D9772092}"/>
          </ac:spMkLst>
        </pc:spChg>
        <pc:spChg chg="add del">
          <ac:chgData name="MARINO MARCELLA" userId="081cde8e-ad0c-425e-ab43-eb502e30a927" providerId="ADAL" clId="{1D55969D-973A-4624-961F-567A79EEBF75}" dt="2023-02-23T10:39:09.190" v="594" actId="478"/>
          <ac:spMkLst>
            <pc:docMk/>
            <pc:sldMk cId="3096533436" sldId="2134808127"/>
            <ac:spMk id="52" creationId="{2A72D097-3DB0-4421-89A4-9AB10696DCEF}"/>
          </ac:spMkLst>
        </pc:spChg>
        <pc:spChg chg="add del">
          <ac:chgData name="MARINO MARCELLA" userId="081cde8e-ad0c-425e-ab43-eb502e30a927" providerId="ADAL" clId="{1D55969D-973A-4624-961F-567A79EEBF75}" dt="2023-02-23T10:39:07.944" v="592" actId="478"/>
          <ac:spMkLst>
            <pc:docMk/>
            <pc:sldMk cId="3096533436" sldId="2134808127"/>
            <ac:spMk id="53" creationId="{03BBA02D-BAE0-49A6-9F11-5A9794186647}"/>
          </ac:spMkLst>
        </pc:spChg>
        <pc:spChg chg="mod topLvl">
          <ac:chgData name="MARINO MARCELLA" userId="081cde8e-ad0c-425e-ab43-eb502e30a927" providerId="ADAL" clId="{1D55969D-973A-4624-961F-567A79EEBF75}" dt="2023-02-23T10:49:46.342" v="776" actId="14100"/>
          <ac:spMkLst>
            <pc:docMk/>
            <pc:sldMk cId="3096533436" sldId="2134808127"/>
            <ac:spMk id="64" creationId="{030509DE-5730-4E11-A7E0-B1270F5B18B2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68" creationId="{78057402-7149-44CC-9709-A030D0D344AE}"/>
          </ac:spMkLst>
        </pc:spChg>
        <pc:spChg chg="mod">
          <ac:chgData name="MARINO MARCELLA" userId="081cde8e-ad0c-425e-ab43-eb502e30a927" providerId="ADAL" clId="{1D55969D-973A-4624-961F-567A79EEBF75}" dt="2023-02-23T10:40:44.940" v="635" actId="404"/>
          <ac:spMkLst>
            <pc:docMk/>
            <pc:sldMk cId="3096533436" sldId="2134808127"/>
            <ac:spMk id="69" creationId="{DA207815-3BC3-467C-8B5F-18C9BB4D6343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73" creationId="{43520DFD-BC0D-4591-BFC5-73731DCD9ACF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76" creationId="{D456E218-3314-4A38-AF8F-DC139BB06B27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77" creationId="{CB76A56F-9D8F-424F-A9E4-5C5A24DE7765}"/>
          </ac:spMkLst>
        </pc:spChg>
        <pc:spChg chg="mod">
          <ac:chgData name="MARINO MARCELLA" userId="081cde8e-ad0c-425e-ab43-eb502e30a927" providerId="ADAL" clId="{1D55969D-973A-4624-961F-567A79EEBF75}" dt="2023-02-23T10:38:51.310" v="578" actId="207"/>
          <ac:spMkLst>
            <pc:docMk/>
            <pc:sldMk cId="3096533436" sldId="2134808127"/>
            <ac:spMk id="79" creationId="{4B7D3156-B35F-4D09-86F3-23FCBEEF06C0}"/>
          </ac:spMkLst>
        </pc:spChg>
        <pc:spChg chg="mod">
          <ac:chgData name="MARINO MARCELLA" userId="081cde8e-ad0c-425e-ab43-eb502e30a927" providerId="ADAL" clId="{1D55969D-973A-4624-961F-567A79EEBF75}" dt="2023-02-23T10:38:51.807" v="579" actId="207"/>
          <ac:spMkLst>
            <pc:docMk/>
            <pc:sldMk cId="3096533436" sldId="2134808127"/>
            <ac:spMk id="80" creationId="{7804D12C-224D-44B1-8A25-AB66C1E3C98E}"/>
          </ac:spMkLst>
        </pc:spChg>
        <pc:spChg chg="mod">
          <ac:chgData name="MARINO MARCELLA" userId="081cde8e-ad0c-425e-ab43-eb502e30a927" providerId="ADAL" clId="{1D55969D-973A-4624-961F-567A79EEBF75}" dt="2023-02-23T10:49:47.550" v="781" actId="14100"/>
          <ac:spMkLst>
            <pc:docMk/>
            <pc:sldMk cId="3096533436" sldId="2134808127"/>
            <ac:spMk id="81" creationId="{319EA518-0F10-412F-BDBB-D56090B685EF}"/>
          </ac:spMkLst>
        </pc:spChg>
        <pc:spChg chg="mod">
          <ac:chgData name="MARINO MARCELLA" userId="081cde8e-ad0c-425e-ab43-eb502e30a927" providerId="ADAL" clId="{1D55969D-973A-4624-961F-567A79EEBF75}" dt="2023-02-23T10:41:05.318" v="641" actId="1076"/>
          <ac:spMkLst>
            <pc:docMk/>
            <pc:sldMk cId="3096533436" sldId="2134808127"/>
            <ac:spMk id="91" creationId="{79F48E1B-BB60-40D3-AA1C-D07F387719B7}"/>
          </ac:spMkLst>
        </pc:spChg>
        <pc:spChg chg="mod">
          <ac:chgData name="MARINO MARCELLA" userId="081cde8e-ad0c-425e-ab43-eb502e30a927" providerId="ADAL" clId="{1D55969D-973A-4624-961F-567A79EEBF75}" dt="2023-02-23T10:38:19.820" v="570"/>
          <ac:spMkLst>
            <pc:docMk/>
            <pc:sldMk cId="3096533436" sldId="2134808127"/>
            <ac:spMk id="93" creationId="{BFC66695-757C-4F63-B952-61D45A54B8D9}"/>
          </ac:spMkLst>
        </pc:spChg>
        <pc:spChg chg="mod">
          <ac:chgData name="MARINO MARCELLA" userId="081cde8e-ad0c-425e-ab43-eb502e30a927" providerId="ADAL" clId="{1D55969D-973A-4624-961F-567A79EEBF75}" dt="2023-02-23T10:38:19.820" v="570"/>
          <ac:spMkLst>
            <pc:docMk/>
            <pc:sldMk cId="3096533436" sldId="2134808127"/>
            <ac:spMk id="94" creationId="{A8332EC8-DF9D-4BAC-B1D0-01F7E413A72A}"/>
          </ac:spMkLst>
        </pc:spChg>
        <pc:spChg chg="mod">
          <ac:chgData name="MARINO MARCELLA" userId="081cde8e-ad0c-425e-ab43-eb502e30a927" providerId="ADAL" clId="{1D55969D-973A-4624-961F-567A79EEBF75}" dt="2023-02-23T10:38:19.820" v="570"/>
          <ac:spMkLst>
            <pc:docMk/>
            <pc:sldMk cId="3096533436" sldId="2134808127"/>
            <ac:spMk id="95" creationId="{168E2EFC-7EBF-4B9E-BAFD-DE38CB93C343}"/>
          </ac:spMkLst>
        </pc:spChg>
        <pc:spChg chg="mod topLvl">
          <ac:chgData name="MARINO MARCELLA" userId="081cde8e-ad0c-425e-ab43-eb502e30a927" providerId="ADAL" clId="{1D55969D-973A-4624-961F-567A79EEBF75}" dt="2023-02-23T10:50:16.472" v="790" actId="164"/>
          <ac:spMkLst>
            <pc:docMk/>
            <pc:sldMk cId="3096533436" sldId="2134808127"/>
            <ac:spMk id="97" creationId="{404DCBAF-F081-4BC1-BB28-6F6FB4556938}"/>
          </ac:spMkLst>
        </pc:spChg>
        <pc:spChg chg="mod topLvl">
          <ac:chgData name="MARINO MARCELLA" userId="081cde8e-ad0c-425e-ab43-eb502e30a927" providerId="ADAL" clId="{1D55969D-973A-4624-961F-567A79EEBF75}" dt="2023-02-23T10:50:16.472" v="790" actId="164"/>
          <ac:spMkLst>
            <pc:docMk/>
            <pc:sldMk cId="3096533436" sldId="2134808127"/>
            <ac:spMk id="98" creationId="{CC7B6E4F-5069-4A91-B615-5CF96C021D41}"/>
          </ac:spMkLst>
        </pc:spChg>
        <pc:spChg chg="mod topLvl">
          <ac:chgData name="MARINO MARCELLA" userId="081cde8e-ad0c-425e-ab43-eb502e30a927" providerId="ADAL" clId="{1D55969D-973A-4624-961F-567A79EEBF75}" dt="2023-02-23T10:50:16.472" v="790" actId="164"/>
          <ac:spMkLst>
            <pc:docMk/>
            <pc:sldMk cId="3096533436" sldId="2134808127"/>
            <ac:spMk id="99" creationId="{F60948B4-5A64-4BBA-B5DB-C0D16E0D9F37}"/>
          </ac:spMkLst>
        </pc:spChg>
        <pc:spChg chg="mod topLvl">
          <ac:chgData name="MARINO MARCELLA" userId="081cde8e-ad0c-425e-ab43-eb502e30a927" providerId="ADAL" clId="{1D55969D-973A-4624-961F-567A79EEBF75}" dt="2023-02-23T10:50:16.472" v="790" actId="164"/>
          <ac:spMkLst>
            <pc:docMk/>
            <pc:sldMk cId="3096533436" sldId="2134808127"/>
            <ac:spMk id="100" creationId="{AEBF3275-5E59-4FE1-AB5C-BD65B984C9E0}"/>
          </ac:spMkLst>
        </pc:spChg>
        <pc:spChg chg="mod topLvl">
          <ac:chgData name="MARINO MARCELLA" userId="081cde8e-ad0c-425e-ab43-eb502e30a927" providerId="ADAL" clId="{1D55969D-973A-4624-961F-567A79EEBF75}" dt="2023-02-23T10:50:16.472" v="790" actId="164"/>
          <ac:spMkLst>
            <pc:docMk/>
            <pc:sldMk cId="3096533436" sldId="2134808127"/>
            <ac:spMk id="101" creationId="{FEEEFDAE-4B37-4C99-B23D-200D8C8AF1DD}"/>
          </ac:spMkLst>
        </pc:spChg>
        <pc:spChg chg="mod topLvl">
          <ac:chgData name="MARINO MARCELLA" userId="081cde8e-ad0c-425e-ab43-eb502e30a927" providerId="ADAL" clId="{1D55969D-973A-4624-961F-567A79EEBF75}" dt="2023-02-23T10:43:16.459" v="665" actId="1035"/>
          <ac:spMkLst>
            <pc:docMk/>
            <pc:sldMk cId="3096533436" sldId="2134808127"/>
            <ac:spMk id="103" creationId="{7EFA2A0E-6709-4906-9F87-3453FBB99724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104" creationId="{1106EECE-AF6C-436D-9943-959770B6E025}"/>
          </ac:spMkLst>
        </pc:spChg>
        <pc:spChg chg="mod topLvl">
          <ac:chgData name="MARINO MARCELLA" userId="081cde8e-ad0c-425e-ab43-eb502e30a927" providerId="ADAL" clId="{1D55969D-973A-4624-961F-567A79EEBF75}" dt="2023-02-23T10:49:49.096" v="787" actId="408"/>
          <ac:spMkLst>
            <pc:docMk/>
            <pc:sldMk cId="3096533436" sldId="2134808127"/>
            <ac:spMk id="105" creationId="{57B8520B-2ECE-4785-9E57-5D846E65BAF3}"/>
          </ac:spMkLst>
        </pc:spChg>
        <pc:spChg chg="mod">
          <ac:chgData name="MARINO MARCELLA" userId="081cde8e-ad0c-425e-ab43-eb502e30a927" providerId="ADAL" clId="{1D55969D-973A-4624-961F-567A79EEBF75}" dt="2023-02-23T10:44:55.462" v="684" actId="1076"/>
          <ac:spMkLst>
            <pc:docMk/>
            <pc:sldMk cId="3096533436" sldId="2134808127"/>
            <ac:spMk id="110" creationId="{A5088E12-C836-4323-99DB-9DEB9A0752A6}"/>
          </ac:spMkLst>
        </pc:spChg>
        <pc:spChg chg="mod">
          <ac:chgData name="MARINO MARCELLA" userId="081cde8e-ad0c-425e-ab43-eb502e30a927" providerId="ADAL" clId="{1D55969D-973A-4624-961F-567A79EEBF75}" dt="2023-02-23T10:44:55.462" v="684" actId="1076"/>
          <ac:spMkLst>
            <pc:docMk/>
            <pc:sldMk cId="3096533436" sldId="2134808127"/>
            <ac:spMk id="111" creationId="{3E1B3407-02D6-4BFF-8DF9-E0B1740BB8D7}"/>
          </ac:spMkLst>
        </pc:spChg>
        <pc:spChg chg="mod">
          <ac:chgData name="MARINO MARCELLA" userId="081cde8e-ad0c-425e-ab43-eb502e30a927" providerId="ADAL" clId="{1D55969D-973A-4624-961F-567A79EEBF75}" dt="2023-02-23T10:46:00.702" v="691" actId="1076"/>
          <ac:spMkLst>
            <pc:docMk/>
            <pc:sldMk cId="3096533436" sldId="2134808127"/>
            <ac:spMk id="113" creationId="{73CDDE08-199A-484F-A861-E02B78D31FB7}"/>
          </ac:spMkLst>
        </pc:spChg>
        <pc:spChg chg="mod">
          <ac:chgData name="MARINO MARCELLA" userId="081cde8e-ad0c-425e-ab43-eb502e30a927" providerId="ADAL" clId="{1D55969D-973A-4624-961F-567A79EEBF75}" dt="2023-02-23T10:46:00.702" v="691" actId="1076"/>
          <ac:spMkLst>
            <pc:docMk/>
            <pc:sldMk cId="3096533436" sldId="2134808127"/>
            <ac:spMk id="114" creationId="{D5F5A649-F1D8-4BA7-8ED6-14453835A456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115" creationId="{47CF7FAA-CC14-42D9-AACF-453877970D4A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116" creationId="{BE99274C-5123-406E-A4FA-3D0680B1F9BA}"/>
          </ac:spMkLst>
        </pc:spChg>
        <pc:spChg chg="mod topLvl">
          <ac:chgData name="MARINO MARCELLA" userId="081cde8e-ad0c-425e-ab43-eb502e30a927" providerId="ADAL" clId="{1D55969D-973A-4624-961F-567A79EEBF75}" dt="2023-02-23T10:43:06.106" v="654" actId="165"/>
          <ac:spMkLst>
            <pc:docMk/>
            <pc:sldMk cId="3096533436" sldId="2134808127"/>
            <ac:spMk id="117" creationId="{4E112ACB-C418-4685-B132-C7376A757F5F}"/>
          </ac:spMkLst>
        </pc:spChg>
        <pc:spChg chg="mod">
          <ac:chgData name="MARINO MARCELLA" userId="081cde8e-ad0c-425e-ab43-eb502e30a927" providerId="ADAL" clId="{1D55969D-973A-4624-961F-567A79EEBF75}" dt="2023-02-23T10:49:49.376" v="788" actId="465"/>
          <ac:spMkLst>
            <pc:docMk/>
            <pc:sldMk cId="3096533436" sldId="2134808127"/>
            <ac:spMk id="120" creationId="{46EFDEE3-F527-4313-8866-CC1810F90EAE}"/>
          </ac:spMkLst>
        </pc:spChg>
        <pc:spChg chg="mod">
          <ac:chgData name="MARINO MARCELLA" userId="081cde8e-ad0c-425e-ab43-eb502e30a927" providerId="ADAL" clId="{1D55969D-973A-4624-961F-567A79EEBF75}" dt="2023-02-23T10:49:49.376" v="788" actId="465"/>
          <ac:spMkLst>
            <pc:docMk/>
            <pc:sldMk cId="3096533436" sldId="2134808127"/>
            <ac:spMk id="121" creationId="{1E62C8F6-61E8-4E83-BE11-9B5FFBEFBF2F}"/>
          </ac:spMkLst>
        </pc:spChg>
        <pc:spChg chg="mod">
          <ac:chgData name="MARINO MARCELLA" userId="081cde8e-ad0c-425e-ab43-eb502e30a927" providerId="ADAL" clId="{1D55969D-973A-4624-961F-567A79EEBF75}" dt="2023-02-23T10:49:49.376" v="788" actId="465"/>
          <ac:spMkLst>
            <pc:docMk/>
            <pc:sldMk cId="3096533436" sldId="2134808127"/>
            <ac:spMk id="124" creationId="{AE4BD23E-E53A-4D54-9F5C-6984F2A31C87}"/>
          </ac:spMkLst>
        </pc:spChg>
        <pc:spChg chg="mod">
          <ac:chgData name="MARINO MARCELLA" userId="081cde8e-ad0c-425e-ab43-eb502e30a927" providerId="ADAL" clId="{1D55969D-973A-4624-961F-567A79EEBF75}" dt="2023-02-23T10:49:49.376" v="788" actId="465"/>
          <ac:spMkLst>
            <pc:docMk/>
            <pc:sldMk cId="3096533436" sldId="2134808127"/>
            <ac:spMk id="125" creationId="{FC50EB42-20EE-4004-AA8E-D88D55B6A045}"/>
          </ac:spMkLst>
        </pc:spChg>
        <pc:spChg chg="mod">
          <ac:chgData name="MARINO MARCELLA" userId="081cde8e-ad0c-425e-ab43-eb502e30a927" providerId="ADAL" clId="{1D55969D-973A-4624-961F-567A79EEBF75}" dt="2023-02-23T10:49:49.628" v="789" actId="14100"/>
          <ac:spMkLst>
            <pc:docMk/>
            <pc:sldMk cId="3096533436" sldId="2134808127"/>
            <ac:spMk id="128" creationId="{8A2F0537-B28D-45BF-8A29-BD4BE75A5C26}"/>
          </ac:spMkLst>
        </pc:spChg>
        <pc:spChg chg="mod">
          <ac:chgData name="MARINO MARCELLA" userId="081cde8e-ad0c-425e-ab43-eb502e30a927" providerId="ADAL" clId="{1D55969D-973A-4624-961F-567A79EEBF75}" dt="2023-02-23T10:49:47.790" v="782" actId="1076"/>
          <ac:spMkLst>
            <pc:docMk/>
            <pc:sldMk cId="3096533436" sldId="2134808127"/>
            <ac:spMk id="129" creationId="{FFA32B8E-9ACD-47CC-9884-A7F33DDCAFDE}"/>
          </ac:spMkLst>
        </pc:spChg>
        <pc:grpChg chg="add del mod">
          <ac:chgData name="MARINO MARCELLA" userId="081cde8e-ad0c-425e-ab43-eb502e30a927" providerId="ADAL" clId="{1D55969D-973A-4624-961F-567A79EEBF75}" dt="2023-02-23T10:43:06.106" v="654" actId="165"/>
          <ac:grpSpMkLst>
            <pc:docMk/>
            <pc:sldMk cId="3096533436" sldId="2134808127"/>
            <ac:grpSpMk id="2" creationId="{4CA100C9-C68A-4923-A2BA-BCFA86C4720F}"/>
          </ac:grpSpMkLst>
        </pc:grpChg>
        <pc:grpChg chg="add mod">
          <ac:chgData name="MARINO MARCELLA" userId="081cde8e-ad0c-425e-ab43-eb502e30a927" providerId="ADAL" clId="{1D55969D-973A-4624-961F-567A79EEBF75}" dt="2023-02-23T10:49:49.096" v="787" actId="408"/>
          <ac:grpSpMkLst>
            <pc:docMk/>
            <pc:sldMk cId="3096533436" sldId="2134808127"/>
            <ac:grpSpMk id="3" creationId="{DC446EC2-ED50-4159-85D1-046741EA707F}"/>
          </ac:grpSpMkLst>
        </pc:grpChg>
        <pc:grpChg chg="add mod">
          <ac:chgData name="MARINO MARCELLA" userId="081cde8e-ad0c-425e-ab43-eb502e30a927" providerId="ADAL" clId="{1D55969D-973A-4624-961F-567A79EEBF75}" dt="2023-02-23T10:50:16.472" v="790" actId="164"/>
          <ac:grpSpMkLst>
            <pc:docMk/>
            <pc:sldMk cId="3096533436" sldId="2134808127"/>
            <ac:grpSpMk id="4" creationId="{27EFFA65-742D-4A91-850A-00F69035B50C}"/>
          </ac:grpSpMkLst>
        </pc:grpChg>
        <pc:grpChg chg="del">
          <ac:chgData name="MARINO MARCELLA" userId="081cde8e-ad0c-425e-ab43-eb502e30a927" providerId="ADAL" clId="{1D55969D-973A-4624-961F-567A79EEBF75}" dt="2023-02-23T10:43:26.502" v="666" actId="165"/>
          <ac:grpSpMkLst>
            <pc:docMk/>
            <pc:sldMk cId="3096533436" sldId="2134808127"/>
            <ac:grpSpMk id="12" creationId="{17EA1D54-157C-473A-822D-9B931A5FDE8F}"/>
          </ac:grpSpMkLst>
        </pc:grpChg>
        <pc:grpChg chg="del">
          <ac:chgData name="MARINO MARCELLA" userId="081cde8e-ad0c-425e-ab43-eb502e30a927" providerId="ADAL" clId="{1D55969D-973A-4624-961F-567A79EEBF75}" dt="2023-02-23T10:44:14.511" v="678" actId="478"/>
          <ac:grpSpMkLst>
            <pc:docMk/>
            <pc:sldMk cId="3096533436" sldId="2134808127"/>
            <ac:grpSpMk id="13" creationId="{AD3A8CE5-BF10-4B21-A545-29601476B25D}"/>
          </ac:grpSpMkLst>
        </pc:grpChg>
        <pc:grpChg chg="del mod">
          <ac:chgData name="MARINO MARCELLA" userId="081cde8e-ad0c-425e-ab43-eb502e30a927" providerId="ADAL" clId="{1D55969D-973A-4624-961F-567A79EEBF75}" dt="2023-02-23T10:45:57.727" v="690" actId="478"/>
          <ac:grpSpMkLst>
            <pc:docMk/>
            <pc:sldMk cId="3096533436" sldId="2134808127"/>
            <ac:grpSpMk id="14" creationId="{67CC321F-3C1B-485D-B2D3-ED6C1D64880F}"/>
          </ac:grpSpMkLst>
        </pc:grpChg>
        <pc:grpChg chg="del mod">
          <ac:chgData name="MARINO MARCELLA" userId="081cde8e-ad0c-425e-ab43-eb502e30a927" providerId="ADAL" clId="{1D55969D-973A-4624-961F-567A79EEBF75}" dt="2023-02-23T10:46:35.572" v="705" actId="478"/>
          <ac:grpSpMkLst>
            <pc:docMk/>
            <pc:sldMk cId="3096533436" sldId="2134808127"/>
            <ac:grpSpMk id="15" creationId="{A07A5985-86D9-4C45-A3E1-3131E8170731}"/>
          </ac:grpSpMkLst>
        </pc:grpChg>
        <pc:grpChg chg="add del mod">
          <ac:chgData name="MARINO MARCELLA" userId="081cde8e-ad0c-425e-ab43-eb502e30a927" providerId="ADAL" clId="{1D55969D-973A-4624-961F-567A79EEBF75}" dt="2023-02-23T10:40:51.941" v="639" actId="478"/>
          <ac:grpSpMkLst>
            <pc:docMk/>
            <pc:sldMk cId="3096533436" sldId="2134808127"/>
            <ac:grpSpMk id="16" creationId="{13D6F7EF-872B-4F11-ADE1-332FC15218C8}"/>
          </ac:grpSpMkLst>
        </pc:grpChg>
        <pc:grpChg chg="add del mod">
          <ac:chgData name="MARINO MARCELLA" userId="081cde8e-ad0c-425e-ab43-eb502e30a927" providerId="ADAL" clId="{1D55969D-973A-4624-961F-567A79EEBF75}" dt="2023-02-23T10:43:06.106" v="654" actId="165"/>
          <ac:grpSpMkLst>
            <pc:docMk/>
            <pc:sldMk cId="3096533436" sldId="2134808127"/>
            <ac:grpSpMk id="63" creationId="{62046FE6-BFD7-491D-B9DF-78645D67BA6D}"/>
          </ac:grpSpMkLst>
        </pc:grpChg>
        <pc:grpChg chg="add del mod">
          <ac:chgData name="MARINO MARCELLA" userId="081cde8e-ad0c-425e-ab43-eb502e30a927" providerId="ADAL" clId="{1D55969D-973A-4624-961F-567A79EEBF75}" dt="2023-02-23T10:38:52.828" v="581"/>
          <ac:grpSpMkLst>
            <pc:docMk/>
            <pc:sldMk cId="3096533436" sldId="2134808127"/>
            <ac:grpSpMk id="78" creationId="{55B3CB12-C7A5-47C3-A553-55CBEC554A2A}"/>
          </ac:grpSpMkLst>
        </pc:grpChg>
        <pc:grpChg chg="add del mod">
          <ac:chgData name="MARINO MARCELLA" userId="081cde8e-ad0c-425e-ab43-eb502e30a927" providerId="ADAL" clId="{1D55969D-973A-4624-961F-567A79EEBF75}" dt="2023-02-23T10:43:06.106" v="654" actId="165"/>
          <ac:grpSpMkLst>
            <pc:docMk/>
            <pc:sldMk cId="3096533436" sldId="2134808127"/>
            <ac:grpSpMk id="96" creationId="{67CB5D82-734E-431D-A1C1-5AE3EB9CDBBD}"/>
          </ac:grpSpMkLst>
        </pc:grpChg>
        <pc:grpChg chg="add del mod">
          <ac:chgData name="MARINO MARCELLA" userId="081cde8e-ad0c-425e-ab43-eb502e30a927" providerId="ADAL" clId="{1D55969D-973A-4624-961F-567A79EEBF75}" dt="2023-02-23T10:43:06.106" v="654" actId="165"/>
          <ac:grpSpMkLst>
            <pc:docMk/>
            <pc:sldMk cId="3096533436" sldId="2134808127"/>
            <ac:grpSpMk id="102" creationId="{AD022C67-EFA2-4BE1-B78C-8D1D4F714816}"/>
          </ac:grpSpMkLst>
        </pc:grpChg>
        <pc:grpChg chg="add mod">
          <ac:chgData name="MARINO MARCELLA" userId="081cde8e-ad0c-425e-ab43-eb502e30a927" providerId="ADAL" clId="{1D55969D-973A-4624-961F-567A79EEBF75}" dt="2023-02-23T10:49:49.376" v="788" actId="465"/>
          <ac:grpSpMkLst>
            <pc:docMk/>
            <pc:sldMk cId="3096533436" sldId="2134808127"/>
            <ac:grpSpMk id="118" creationId="{F93C6380-784B-4C3D-BCB4-1CBEACC4A50A}"/>
          </ac:grpSpMkLst>
        </pc:grpChg>
        <pc:grpChg chg="add mod">
          <ac:chgData name="MARINO MARCELLA" userId="081cde8e-ad0c-425e-ab43-eb502e30a927" providerId="ADAL" clId="{1D55969D-973A-4624-961F-567A79EEBF75}" dt="2023-02-23T10:49:49.376" v="788" actId="465"/>
          <ac:grpSpMkLst>
            <pc:docMk/>
            <pc:sldMk cId="3096533436" sldId="2134808127"/>
            <ac:grpSpMk id="122" creationId="{7C093F61-1C1D-427D-BFD5-41CBB3AC6C4E}"/>
          </ac:grpSpMkLst>
        </pc:grpChg>
        <pc:grpChg chg="add mod">
          <ac:chgData name="MARINO MARCELLA" userId="081cde8e-ad0c-425e-ab43-eb502e30a927" providerId="ADAL" clId="{1D55969D-973A-4624-961F-567A79EEBF75}" dt="2023-02-23T10:49:47.790" v="782" actId="1076"/>
          <ac:grpSpMkLst>
            <pc:docMk/>
            <pc:sldMk cId="3096533436" sldId="2134808127"/>
            <ac:grpSpMk id="126" creationId="{FC22E47A-E25D-4602-BFA3-47D6F4B4C66C}"/>
          </ac:grpSpMkLst>
        </pc:grpChg>
        <pc:picChg chg="add del mod">
          <ac:chgData name="MARINO MARCELLA" userId="081cde8e-ad0c-425e-ab43-eb502e30a927" providerId="ADAL" clId="{1D55969D-973A-4624-961F-567A79EEBF75}" dt="2023-02-23T10:47:36.112" v="714" actId="1076"/>
          <ac:picMkLst>
            <pc:docMk/>
            <pc:sldMk cId="3096533436" sldId="2134808127"/>
            <ac:picMk id="62" creationId="{E92654D8-0F81-44EA-A293-1F6122AC9707}"/>
          </ac:picMkLst>
        </pc:picChg>
        <pc:picChg chg="mod">
          <ac:chgData name="MARINO MARCELLA" userId="081cde8e-ad0c-425e-ab43-eb502e30a927" providerId="ADAL" clId="{1D55969D-973A-4624-961F-567A79EEBF75}" dt="2023-02-23T10:44:55.462" v="684" actId="1076"/>
          <ac:picMkLst>
            <pc:docMk/>
            <pc:sldMk cId="3096533436" sldId="2134808127"/>
            <ac:picMk id="109" creationId="{79199050-B357-4D01-B05D-F8FF53E6CF43}"/>
          </ac:picMkLst>
        </pc:picChg>
        <pc:picChg chg="mod">
          <ac:chgData name="MARINO MARCELLA" userId="081cde8e-ad0c-425e-ab43-eb502e30a927" providerId="ADAL" clId="{1D55969D-973A-4624-961F-567A79EEBF75}" dt="2023-02-23T10:46:00.702" v="691" actId="1076"/>
          <ac:picMkLst>
            <pc:docMk/>
            <pc:sldMk cId="3096533436" sldId="2134808127"/>
            <ac:picMk id="112" creationId="{2A529696-F87F-4501-A6DB-63A545920CA2}"/>
          </ac:picMkLst>
        </pc:picChg>
        <pc:picChg chg="mod">
          <ac:chgData name="MARINO MARCELLA" userId="081cde8e-ad0c-425e-ab43-eb502e30a927" providerId="ADAL" clId="{1D55969D-973A-4624-961F-567A79EEBF75}" dt="2023-02-23T10:49:49.376" v="788" actId="465"/>
          <ac:picMkLst>
            <pc:docMk/>
            <pc:sldMk cId="3096533436" sldId="2134808127"/>
            <ac:picMk id="119" creationId="{04CAA8B5-D9F0-450C-8945-348498D79460}"/>
          </ac:picMkLst>
        </pc:picChg>
        <pc:picChg chg="mod">
          <ac:chgData name="MARINO MARCELLA" userId="081cde8e-ad0c-425e-ab43-eb502e30a927" providerId="ADAL" clId="{1D55969D-973A-4624-961F-567A79EEBF75}" dt="2023-02-23T10:49:49.376" v="788" actId="465"/>
          <ac:picMkLst>
            <pc:docMk/>
            <pc:sldMk cId="3096533436" sldId="2134808127"/>
            <ac:picMk id="123" creationId="{DF237B4E-82F4-4D17-A4BF-9518428F194A}"/>
          </ac:picMkLst>
        </pc:picChg>
        <pc:picChg chg="mod">
          <ac:chgData name="MARINO MARCELLA" userId="081cde8e-ad0c-425e-ab43-eb502e30a927" providerId="ADAL" clId="{1D55969D-973A-4624-961F-567A79EEBF75}" dt="2023-02-23T10:49:47.790" v="782" actId="1076"/>
          <ac:picMkLst>
            <pc:docMk/>
            <pc:sldMk cId="3096533436" sldId="2134808127"/>
            <ac:picMk id="127" creationId="{47A2D247-BFD9-421A-A536-07DBDEFE1414}"/>
          </ac:picMkLst>
        </pc:picChg>
        <pc:picChg chg="mod topLvl">
          <ac:chgData name="MARINO MARCELLA" userId="081cde8e-ad0c-425e-ab43-eb502e30a927" providerId="ADAL" clId="{1D55969D-973A-4624-961F-567A79EEBF75}" dt="2023-02-23T10:49:49.096" v="787" actId="408"/>
          <ac:picMkLst>
            <pc:docMk/>
            <pc:sldMk cId="3096533436" sldId="2134808127"/>
            <ac:picMk id="1030" creationId="{A730615E-48AF-451C-87E7-D5A7B09A8B99}"/>
          </ac:picMkLst>
        </pc:picChg>
      </pc:sldChg>
      <pc:sldChg chg="addSp delSp modSp add mod modTransition modAnim">
        <pc:chgData name="MARINO MARCELLA" userId="081cde8e-ad0c-425e-ab43-eb502e30a927" providerId="ADAL" clId="{1D55969D-973A-4624-961F-567A79EEBF75}" dt="2023-03-02T10:04:03.612" v="5572" actId="14100"/>
        <pc:sldMkLst>
          <pc:docMk/>
          <pc:sldMk cId="406532334" sldId="2134808128"/>
        </pc:sldMkLst>
        <pc:spChg chg="add del mod">
          <ac:chgData name="MARINO MARCELLA" userId="081cde8e-ad0c-425e-ab43-eb502e30a927" providerId="ADAL" clId="{1D55969D-973A-4624-961F-567A79EEBF75}" dt="2023-02-23T14:50:43.619" v="1973" actId="478"/>
          <ac:spMkLst>
            <pc:docMk/>
            <pc:sldMk cId="406532334" sldId="2134808128"/>
            <ac:spMk id="2" creationId="{1F323813-75D3-4A5C-ADBC-B7076A6EF1A9}"/>
          </ac:spMkLst>
        </pc:spChg>
        <pc:spChg chg="add del mod">
          <ac:chgData name="MARINO MARCELLA" userId="081cde8e-ad0c-425e-ab43-eb502e30a927" providerId="ADAL" clId="{1D55969D-973A-4624-961F-567A79EEBF75}" dt="2023-02-23T11:04:56.437" v="892" actId="478"/>
          <ac:spMkLst>
            <pc:docMk/>
            <pc:sldMk cId="406532334" sldId="2134808128"/>
            <ac:spMk id="2" creationId="{32BF9688-13D6-491D-95DE-4641B3CDA3D3}"/>
          </ac:spMkLst>
        </pc:spChg>
        <pc:spChg chg="add mod ord topLvl">
          <ac:chgData name="MARINO MARCELLA" userId="081cde8e-ad0c-425e-ab43-eb502e30a927" providerId="ADAL" clId="{1D55969D-973A-4624-961F-567A79EEBF75}" dt="2023-03-02T10:04:00.555" v="5571" actId="14100"/>
          <ac:spMkLst>
            <pc:docMk/>
            <pc:sldMk cId="406532334" sldId="2134808128"/>
            <ac:spMk id="3" creationId="{C34D2557-70C2-4C2A-80AD-AD34CAF4E5BA}"/>
          </ac:spMkLst>
        </pc:spChg>
        <pc:spChg chg="add del mod">
          <ac:chgData name="MARINO MARCELLA" userId="081cde8e-ad0c-425e-ab43-eb502e30a927" providerId="ADAL" clId="{1D55969D-973A-4624-961F-567A79EEBF75}" dt="2023-02-23T11:04:55.701" v="891" actId="478"/>
          <ac:spMkLst>
            <pc:docMk/>
            <pc:sldMk cId="406532334" sldId="2134808128"/>
            <ac:spMk id="5" creationId="{44436141-FB2C-40E4-BE1C-BD46FB1E9613}"/>
          </ac:spMkLst>
        </pc:spChg>
        <pc:spChg chg="add del mod">
          <ac:chgData name="MARINO MARCELLA" userId="081cde8e-ad0c-425e-ab43-eb502e30a927" providerId="ADAL" clId="{1D55969D-973A-4624-961F-567A79EEBF75}" dt="2023-02-23T11:07:06.773" v="987" actId="478"/>
          <ac:spMkLst>
            <pc:docMk/>
            <pc:sldMk cId="406532334" sldId="2134808128"/>
            <ac:spMk id="6" creationId="{0DBF3A11-C7B4-477B-80AB-544256A9DD10}"/>
          </ac:spMkLst>
        </pc:spChg>
        <pc:spChg chg="add del mod">
          <ac:chgData name="MARINO MARCELLA" userId="081cde8e-ad0c-425e-ab43-eb502e30a927" providerId="ADAL" clId="{1D55969D-973A-4624-961F-567A79EEBF75}" dt="2023-02-23T11:07:06.773" v="987" actId="478"/>
          <ac:spMkLst>
            <pc:docMk/>
            <pc:sldMk cId="406532334" sldId="2134808128"/>
            <ac:spMk id="9" creationId="{0E20D70B-BD2F-4137-BEFE-D565977EF06C}"/>
          </ac:spMkLst>
        </pc:spChg>
        <pc:spChg chg="add mod topLvl">
          <ac:chgData name="MARINO MARCELLA" userId="081cde8e-ad0c-425e-ab43-eb502e30a927" providerId="ADAL" clId="{1D55969D-973A-4624-961F-567A79EEBF75}" dt="2023-03-01T12:03:42.569" v="5282" actId="207"/>
          <ac:spMkLst>
            <pc:docMk/>
            <pc:sldMk cId="406532334" sldId="2134808128"/>
            <ac:spMk id="10" creationId="{7243BEE6-6148-4021-A7AD-1310E2050D4D}"/>
          </ac:spMkLst>
        </pc:spChg>
        <pc:spChg chg="add del mod">
          <ac:chgData name="MARINO MARCELLA" userId="081cde8e-ad0c-425e-ab43-eb502e30a927" providerId="ADAL" clId="{1D55969D-973A-4624-961F-567A79EEBF75}" dt="2023-02-23T11:07:06.773" v="987" actId="478"/>
          <ac:spMkLst>
            <pc:docMk/>
            <pc:sldMk cId="406532334" sldId="2134808128"/>
            <ac:spMk id="12" creationId="{D67785FF-D0E5-4C93-AD63-29F25A92071E}"/>
          </ac:spMkLst>
        </pc:spChg>
        <pc:spChg chg="add mod topLvl">
          <ac:chgData name="MARINO MARCELLA" userId="081cde8e-ad0c-425e-ab43-eb502e30a927" providerId="ADAL" clId="{1D55969D-973A-4624-961F-567A79EEBF75}" dt="2023-03-01T12:05:25.929" v="5326" actId="207"/>
          <ac:spMkLst>
            <pc:docMk/>
            <pc:sldMk cId="406532334" sldId="2134808128"/>
            <ac:spMk id="13" creationId="{A75CDB91-02C3-4498-892E-9B89D15DB0CC}"/>
          </ac:spMkLst>
        </pc:spChg>
        <pc:spChg chg="add mod ord topLvl">
          <ac:chgData name="MARINO MARCELLA" userId="081cde8e-ad0c-425e-ab43-eb502e30a927" providerId="ADAL" clId="{1D55969D-973A-4624-961F-567A79EEBF75}" dt="2023-03-02T10:04:03.612" v="5572" actId="14100"/>
          <ac:spMkLst>
            <pc:docMk/>
            <pc:sldMk cId="406532334" sldId="2134808128"/>
            <ac:spMk id="14" creationId="{86B5F9C9-88DB-42A7-BB44-BAC4B657A83E}"/>
          </ac:spMkLst>
        </pc:spChg>
        <pc:spChg chg="add del mod">
          <ac:chgData name="MARINO MARCELLA" userId="081cde8e-ad0c-425e-ab43-eb502e30a927" providerId="ADAL" clId="{1D55969D-973A-4624-961F-567A79EEBF75}" dt="2023-02-23T11:09:46.468" v="1007" actId="478"/>
          <ac:spMkLst>
            <pc:docMk/>
            <pc:sldMk cId="406532334" sldId="2134808128"/>
            <ac:spMk id="15" creationId="{ADC828E4-AE83-414A-B6BD-CB8B724BB2D6}"/>
          </ac:spMkLst>
        </pc:spChg>
        <pc:spChg chg="add del mod">
          <ac:chgData name="MARINO MARCELLA" userId="081cde8e-ad0c-425e-ab43-eb502e30a927" providerId="ADAL" clId="{1D55969D-973A-4624-961F-567A79EEBF75}" dt="2023-02-23T11:09:46.468" v="1007" actId="478"/>
          <ac:spMkLst>
            <pc:docMk/>
            <pc:sldMk cId="406532334" sldId="2134808128"/>
            <ac:spMk id="16" creationId="{B4531854-EB72-44E7-8905-F1DBE65C819D}"/>
          </ac:spMkLst>
        </pc:spChg>
        <pc:spChg chg="add mod topLvl">
          <ac:chgData name="MARINO MARCELLA" userId="081cde8e-ad0c-425e-ab43-eb502e30a927" providerId="ADAL" clId="{1D55969D-973A-4624-961F-567A79EEBF75}" dt="2023-03-01T12:05:38.466" v="5328" actId="207"/>
          <ac:spMkLst>
            <pc:docMk/>
            <pc:sldMk cId="406532334" sldId="2134808128"/>
            <ac:spMk id="21" creationId="{29923EC9-E3DE-4C6E-8BA5-35D91C091BA2}"/>
          </ac:spMkLst>
        </pc:spChg>
        <pc:spChg chg="add del mod">
          <ac:chgData name="MARINO MARCELLA" userId="081cde8e-ad0c-425e-ab43-eb502e30a927" providerId="ADAL" clId="{1D55969D-973A-4624-961F-567A79EEBF75}" dt="2023-02-23T11:21:01.109" v="1018" actId="478"/>
          <ac:spMkLst>
            <pc:docMk/>
            <pc:sldMk cId="406532334" sldId="2134808128"/>
            <ac:spMk id="22" creationId="{71CF61F9-807C-4012-98C1-CDFCAE1ED206}"/>
          </ac:spMkLst>
        </pc:spChg>
        <pc:spChg chg="add mod topLvl">
          <ac:chgData name="MARINO MARCELLA" userId="081cde8e-ad0c-425e-ab43-eb502e30a927" providerId="ADAL" clId="{1D55969D-973A-4624-961F-567A79EEBF75}" dt="2023-02-24T09:51:08.642" v="4762" actId="1076"/>
          <ac:spMkLst>
            <pc:docMk/>
            <pc:sldMk cId="406532334" sldId="2134808128"/>
            <ac:spMk id="23" creationId="{17622067-93FA-45F5-B62B-6E85713774CF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24" creationId="{E4312AA7-027D-4416-A8AA-30FEEFD26D3A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25" creationId="{D5522858-4C4F-4961-B5F4-3549DD900EDA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26" creationId="{69D2A373-5CF2-4E75-A920-64E08A82C48D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27" creationId="{7E169859-DD4B-4743-8388-FC36D9BC3BC0}"/>
          </ac:spMkLst>
        </pc:spChg>
        <pc:spChg chg="add del mod topLvl">
          <ac:chgData name="MARINO MARCELLA" userId="081cde8e-ad0c-425e-ab43-eb502e30a927" providerId="ADAL" clId="{1D55969D-973A-4624-961F-567A79EEBF75}" dt="2023-02-24T09:47:34.254" v="4743" actId="478"/>
          <ac:spMkLst>
            <pc:docMk/>
            <pc:sldMk cId="406532334" sldId="2134808128"/>
            <ac:spMk id="28" creationId="{6BD7A14A-B3E0-484F-B4B1-448996A157B4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29" creationId="{8EB9A47E-7C96-4A7C-8A4F-5FACE5B32DFD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0" creationId="{1716D1C1-37E3-4C5E-BEA6-640916E85833}"/>
          </ac:spMkLst>
        </pc:spChg>
        <pc:spChg chg="add del mod">
          <ac:chgData name="MARINO MARCELLA" userId="081cde8e-ad0c-425e-ab43-eb502e30a927" providerId="ADAL" clId="{1D55969D-973A-4624-961F-567A79EEBF75}" dt="2023-02-23T11:33:16.514" v="1211" actId="478"/>
          <ac:spMkLst>
            <pc:docMk/>
            <pc:sldMk cId="406532334" sldId="2134808128"/>
            <ac:spMk id="30" creationId="{B024AED6-FB3E-4F8B-9C32-D38987159EC6}"/>
          </ac:spMkLst>
        </pc:spChg>
        <pc:spChg chg="add del mod">
          <ac:chgData name="MARINO MARCELLA" userId="081cde8e-ad0c-425e-ab43-eb502e30a927" providerId="ADAL" clId="{1D55969D-973A-4624-961F-567A79EEBF75}" dt="2023-02-23T11:33:16.514" v="1211" actId="478"/>
          <ac:spMkLst>
            <pc:docMk/>
            <pc:sldMk cId="406532334" sldId="2134808128"/>
            <ac:spMk id="31" creationId="{4E5F9AE3-0C80-4B68-8DBF-18B45FA48D0D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1" creationId="{89F28B1A-B748-434D-A12A-1F1208375705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2" creationId="{46204C51-31AE-4E7C-B39F-4ABA17B83FAC}"/>
          </ac:spMkLst>
        </pc:spChg>
        <pc:spChg chg="add del mod">
          <ac:chgData name="MARINO MARCELLA" userId="081cde8e-ad0c-425e-ab43-eb502e30a927" providerId="ADAL" clId="{1D55969D-973A-4624-961F-567A79EEBF75}" dt="2023-02-23T11:33:16.514" v="1211" actId="478"/>
          <ac:spMkLst>
            <pc:docMk/>
            <pc:sldMk cId="406532334" sldId="2134808128"/>
            <ac:spMk id="32" creationId="{E8FBBAC1-275A-4BA0-9258-DF6F6F199534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3" creationId="{47299DFC-7871-4C5F-817D-1A7D72C8C359}"/>
          </ac:spMkLst>
        </pc:spChg>
        <pc:spChg chg="add del mod">
          <ac:chgData name="MARINO MARCELLA" userId="081cde8e-ad0c-425e-ab43-eb502e30a927" providerId="ADAL" clId="{1D55969D-973A-4624-961F-567A79EEBF75}" dt="2023-02-23T11:33:16.514" v="1211" actId="478"/>
          <ac:spMkLst>
            <pc:docMk/>
            <pc:sldMk cId="406532334" sldId="2134808128"/>
            <ac:spMk id="33" creationId="{7E48B3BC-2DBF-441B-AA36-686CB804D056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4" creationId="{189AE301-C78B-4F18-85B4-1872A64F47FA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34" creationId="{FCA3B2E3-CB54-4848-A93A-414E0FB7D13C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35" creationId="{87272353-6985-44EA-A61E-374799F9C6EF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5" creationId="{DFB0D920-EA67-4D67-9AC2-7FEA2E595A13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6" creationId="{994C4BCD-75E9-45CC-B140-5C62CF261FEC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36" creationId="{B682CA11-95CC-496B-8788-39DA2E26F4A4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7" creationId="{841DE4A1-1020-4FEB-BAF3-CCC3E8F87356}"/>
          </ac:spMkLst>
        </pc:spChg>
        <pc:spChg chg="add del mod topLvl">
          <ac:chgData name="MARINO MARCELLA" userId="081cde8e-ad0c-425e-ab43-eb502e30a927" providerId="ADAL" clId="{1D55969D-973A-4624-961F-567A79EEBF75}" dt="2023-02-24T09:47:32.442" v="4742" actId="478"/>
          <ac:spMkLst>
            <pc:docMk/>
            <pc:sldMk cId="406532334" sldId="2134808128"/>
            <ac:spMk id="37" creationId="{E5910EE4-4372-43F6-8E3B-DEE0319163D4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8" creationId="{0FE2CBF3-29A7-4281-A3CB-4C214CE159AC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38" creationId="{2C8C7432-299E-4692-9BB0-F30391478829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39" creationId="{2CBADB86-CB0E-4541-B07B-52A41D71ACC3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39" creationId="{54C49107-AA84-4882-838A-3B1E40C24C0F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40" creationId="{0E761B71-4C8A-486C-832A-93BE379B1A9B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40" creationId="{C30127F5-491F-4079-B2C1-0106B751CD5D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41" creationId="{0B445B14-725D-4E15-B29F-EF874682EA7A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41" creationId="{AF047197-2078-40F3-917B-EA3A8827FD87}"/>
          </ac:spMkLst>
        </pc:spChg>
        <pc:spChg chg="add del mod topLvl">
          <ac:chgData name="MARINO MARCELLA" userId="081cde8e-ad0c-425e-ab43-eb502e30a927" providerId="ADAL" clId="{1D55969D-973A-4624-961F-567A79EEBF75}" dt="2023-02-24T09:47:31.200" v="4741" actId="478"/>
          <ac:spMkLst>
            <pc:docMk/>
            <pc:sldMk cId="406532334" sldId="2134808128"/>
            <ac:spMk id="42" creationId="{199353F7-28F3-47E4-A184-08297F979D44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42" creationId="{C29E382E-4206-418C-9E2D-4B0531F6A820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43" creationId="{3B07523C-3D5C-4192-80B1-0AF4114F7E2A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44" creationId="{0D870F54-399A-4911-A63B-CD5F6D5BF071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44" creationId="{D63F7337-FE62-48F9-BA09-05F26E934373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45" creationId="{0AE65C06-86DA-45DB-8AB6-6AE5EE7C3D40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46" creationId="{A6FB8FD1-8097-42FA-A21F-EB64C792F208}"/>
          </ac:spMkLst>
        </pc:spChg>
        <pc:spChg chg="add mod topLvl">
          <ac:chgData name="MARINO MARCELLA" userId="081cde8e-ad0c-425e-ab43-eb502e30a927" providerId="ADAL" clId="{1D55969D-973A-4624-961F-567A79EEBF75}" dt="2023-02-24T09:51:13.979" v="4779" actId="1035"/>
          <ac:spMkLst>
            <pc:docMk/>
            <pc:sldMk cId="406532334" sldId="2134808128"/>
            <ac:spMk id="47" creationId="{50DB74C4-FA35-47E1-8C45-883222F83AF6}"/>
          </ac:spMkLst>
        </pc:spChg>
        <pc:spChg chg="add del mod topLvl">
          <ac:chgData name="MARINO MARCELLA" userId="081cde8e-ad0c-425e-ab43-eb502e30a927" providerId="ADAL" clId="{1D55969D-973A-4624-961F-567A79EEBF75}" dt="2023-02-24T09:47:29.519" v="4740" actId="478"/>
          <ac:spMkLst>
            <pc:docMk/>
            <pc:sldMk cId="406532334" sldId="2134808128"/>
            <ac:spMk id="48" creationId="{2787A9BA-BB09-4559-8901-D6DE7A34A72E}"/>
          </ac:spMkLst>
        </pc:spChg>
        <pc:spChg chg="add del mod">
          <ac:chgData name="MARINO MARCELLA" userId="081cde8e-ad0c-425e-ab43-eb502e30a927" providerId="ADAL" clId="{1D55969D-973A-4624-961F-567A79EEBF75}" dt="2023-02-23T13:38:17.001" v="1397" actId="478"/>
          <ac:spMkLst>
            <pc:docMk/>
            <pc:sldMk cId="406532334" sldId="2134808128"/>
            <ac:spMk id="49" creationId="{1C5FC3BD-C591-47D9-B78F-05E3E9BFB0E1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49" creationId="{6B6CD464-B0C6-4A70-963A-A322BC6EDB93}"/>
          </ac:spMkLst>
        </pc:spChg>
        <pc:spChg chg="add mod">
          <ac:chgData name="MARINO MARCELLA" userId="081cde8e-ad0c-425e-ab43-eb502e30a927" providerId="ADAL" clId="{1D55969D-973A-4624-961F-567A79EEBF75}" dt="2023-02-23T18:11:25.546" v="3004" actId="1076"/>
          <ac:spMkLst>
            <pc:docMk/>
            <pc:sldMk cId="406532334" sldId="2134808128"/>
            <ac:spMk id="49" creationId="{DCB113B3-826D-4CFE-9ECF-52779D00003A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50" creationId="{13F016DD-5EC5-41C9-A3BE-BBC993BE9949}"/>
          </ac:spMkLst>
        </pc:spChg>
        <pc:spChg chg="add mod">
          <ac:chgData name="MARINO MARCELLA" userId="081cde8e-ad0c-425e-ab43-eb502e30a927" providerId="ADAL" clId="{1D55969D-973A-4624-961F-567A79EEBF75}" dt="2023-02-23T14:24:31.627" v="1831" actId="1076"/>
          <ac:spMkLst>
            <pc:docMk/>
            <pc:sldMk cId="406532334" sldId="2134808128"/>
            <ac:spMk id="51" creationId="{50B1681F-FF1B-42F8-9E9D-06BE91AC7293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51" creationId="{80A067B6-EF96-4722-B6DD-3613D9772092}"/>
          </ac:spMkLst>
        </pc:spChg>
        <pc:spChg chg="add del mod">
          <ac:chgData name="MARINO MARCELLA" userId="081cde8e-ad0c-425e-ab43-eb502e30a927" providerId="ADAL" clId="{1D55969D-973A-4624-961F-567A79EEBF75}" dt="2023-02-23T14:23:43.331" v="1829" actId="478"/>
          <ac:spMkLst>
            <pc:docMk/>
            <pc:sldMk cId="406532334" sldId="2134808128"/>
            <ac:spMk id="52" creationId="{222102F4-97BB-4B4E-9889-A34FECA00E5D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52" creationId="{2A72D097-3DB0-4421-89A4-9AB10696DCEF}"/>
          </ac:spMkLst>
        </pc:spChg>
        <pc:spChg chg="del">
          <ac:chgData name="MARINO MARCELLA" userId="081cde8e-ad0c-425e-ab43-eb502e30a927" providerId="ADAL" clId="{1D55969D-973A-4624-961F-567A79EEBF75}" dt="2023-02-23T08:52:40.764" v="87" actId="478"/>
          <ac:spMkLst>
            <pc:docMk/>
            <pc:sldMk cId="406532334" sldId="2134808128"/>
            <ac:spMk id="53" creationId="{03BBA02D-BAE0-49A6-9F11-5A9794186647}"/>
          </ac:spMkLst>
        </pc:spChg>
        <pc:spChg chg="add mod ord">
          <ac:chgData name="MARINO MARCELLA" userId="081cde8e-ad0c-425e-ab43-eb502e30a927" providerId="ADAL" clId="{1D55969D-973A-4624-961F-567A79EEBF75}" dt="2023-02-23T18:03:09.121" v="2986" actId="207"/>
          <ac:spMkLst>
            <pc:docMk/>
            <pc:sldMk cId="406532334" sldId="2134808128"/>
            <ac:spMk id="57" creationId="{2FD4B830-D84D-401D-A03E-EF5BCF7BCDC8}"/>
          </ac:spMkLst>
        </pc:spChg>
        <pc:spChg chg="mod">
          <ac:chgData name="MARINO MARCELLA" userId="081cde8e-ad0c-425e-ab43-eb502e30a927" providerId="ADAL" clId="{1D55969D-973A-4624-961F-567A79EEBF75}" dt="2023-02-23T13:27:10.779" v="1381" actId="20577"/>
          <ac:spMkLst>
            <pc:docMk/>
            <pc:sldMk cId="406532334" sldId="2134808128"/>
            <ac:spMk id="216" creationId="{F41C2FC5-C57C-40C0-8AC2-A7F8D9C6D8B1}"/>
          </ac:spMkLst>
        </pc:spChg>
        <pc:grpChg chg="add mod">
          <ac:chgData name="MARINO MARCELLA" userId="081cde8e-ad0c-425e-ab43-eb502e30a927" providerId="ADAL" clId="{1D55969D-973A-4624-961F-567A79EEBF75}" dt="2023-02-23T18:11:25.546" v="3004" actId="1076"/>
          <ac:grpSpMkLst>
            <pc:docMk/>
            <pc:sldMk cId="406532334" sldId="2134808128"/>
            <ac:grpSpMk id="5" creationId="{AB0716B1-2A48-40AC-A64B-61D7AE5C9F79}"/>
          </ac:grpSpMkLst>
        </pc:grpChg>
        <pc:grpChg chg="del">
          <ac:chgData name="MARINO MARCELLA" userId="081cde8e-ad0c-425e-ab43-eb502e30a927" providerId="ADAL" clId="{1D55969D-973A-4624-961F-567A79EEBF75}" dt="2023-02-23T08:52:40.764" v="87" actId="478"/>
          <ac:grpSpMkLst>
            <pc:docMk/>
            <pc:sldMk cId="406532334" sldId="2134808128"/>
            <ac:grpSpMk id="12" creationId="{17EA1D54-157C-473A-822D-9B931A5FDE8F}"/>
          </ac:grpSpMkLst>
        </pc:grpChg>
        <pc:grpChg chg="del">
          <ac:chgData name="MARINO MARCELLA" userId="081cde8e-ad0c-425e-ab43-eb502e30a927" providerId="ADAL" clId="{1D55969D-973A-4624-961F-567A79EEBF75}" dt="2023-02-23T08:52:40.764" v="87" actId="478"/>
          <ac:grpSpMkLst>
            <pc:docMk/>
            <pc:sldMk cId="406532334" sldId="2134808128"/>
            <ac:grpSpMk id="13" creationId="{AD3A8CE5-BF10-4B21-A545-29601476B25D}"/>
          </ac:grpSpMkLst>
        </pc:grpChg>
        <pc:grpChg chg="del">
          <ac:chgData name="MARINO MARCELLA" userId="081cde8e-ad0c-425e-ab43-eb502e30a927" providerId="ADAL" clId="{1D55969D-973A-4624-961F-567A79EEBF75}" dt="2023-02-23T08:52:40.764" v="87" actId="478"/>
          <ac:grpSpMkLst>
            <pc:docMk/>
            <pc:sldMk cId="406532334" sldId="2134808128"/>
            <ac:grpSpMk id="14" creationId="{67CC321F-3C1B-485D-B2D3-ED6C1D64880F}"/>
          </ac:grpSpMkLst>
        </pc:grpChg>
        <pc:grpChg chg="del">
          <ac:chgData name="MARINO MARCELLA" userId="081cde8e-ad0c-425e-ab43-eb502e30a927" providerId="ADAL" clId="{1D55969D-973A-4624-961F-567A79EEBF75}" dt="2023-02-23T08:52:40.764" v="87" actId="478"/>
          <ac:grpSpMkLst>
            <pc:docMk/>
            <pc:sldMk cId="406532334" sldId="2134808128"/>
            <ac:grpSpMk id="15" creationId="{A07A5985-86D9-4C45-A3E1-3131E8170731}"/>
          </ac:grpSpMkLst>
        </pc:grpChg>
        <pc:grpChg chg="del">
          <ac:chgData name="MARINO MARCELLA" userId="081cde8e-ad0c-425e-ab43-eb502e30a927" providerId="ADAL" clId="{1D55969D-973A-4624-961F-567A79EEBF75}" dt="2023-02-23T08:52:37.330" v="86" actId="478"/>
          <ac:grpSpMkLst>
            <pc:docMk/>
            <pc:sldMk cId="406532334" sldId="2134808128"/>
            <ac:grpSpMk id="16" creationId="{13D6F7EF-872B-4F11-ADE1-332FC15218C8}"/>
          </ac:grpSpMkLst>
        </pc:grpChg>
        <pc:grpChg chg="add mod">
          <ac:chgData name="MARINO MARCELLA" userId="081cde8e-ad0c-425e-ab43-eb502e30a927" providerId="ADAL" clId="{1D55969D-973A-4624-961F-567A79EEBF75}" dt="2023-02-23T13:26:35.374" v="1378" actId="164"/>
          <ac:grpSpMkLst>
            <pc:docMk/>
            <pc:sldMk cId="406532334" sldId="2134808128"/>
            <ac:grpSpMk id="19" creationId="{3C5EC218-9859-448E-AE6B-DC7C50606D46}"/>
          </ac:grpSpMkLst>
        </pc:grpChg>
        <pc:grpChg chg="add del mod">
          <ac:chgData name="MARINO MARCELLA" userId="081cde8e-ad0c-425e-ab43-eb502e30a927" providerId="ADAL" clId="{1D55969D-973A-4624-961F-567A79EEBF75}" dt="2023-02-24T09:47:24.698" v="4739" actId="165"/>
          <ac:grpSpMkLst>
            <pc:docMk/>
            <pc:sldMk cId="406532334" sldId="2134808128"/>
            <ac:grpSpMk id="20" creationId="{6D764F23-23DF-484B-AA52-BB230AC1485A}"/>
          </ac:grpSpMkLst>
        </pc:grpChg>
        <pc:grpChg chg="add del mod">
          <ac:chgData name="MARINO MARCELLA" userId="081cde8e-ad0c-425e-ab43-eb502e30a927" providerId="ADAL" clId="{1D55969D-973A-4624-961F-567A79EEBF75}" dt="2023-02-23T18:10:18.888" v="2991" actId="478"/>
          <ac:grpSpMkLst>
            <pc:docMk/>
            <pc:sldMk cId="406532334" sldId="2134808128"/>
            <ac:grpSpMk id="59" creationId="{62720EBE-2199-4B1B-8621-EE511DAB8210}"/>
          </ac:grpSpMkLst>
        </pc:grpChg>
        <pc:graphicFrameChg chg="add del mod modGraphic">
          <ac:chgData name="MARINO MARCELLA" userId="081cde8e-ad0c-425e-ab43-eb502e30a927" providerId="ADAL" clId="{1D55969D-973A-4624-961F-567A79EEBF75}" dt="2023-02-23T13:22:03.027" v="1359" actId="478"/>
          <ac:graphicFrameMkLst>
            <pc:docMk/>
            <pc:sldMk cId="406532334" sldId="2134808128"/>
            <ac:graphicFrameMk id="8" creationId="{FFF4CACD-ABF3-48F9-AA6B-F75CFCDFB3FD}"/>
          </ac:graphicFrameMkLst>
        </pc:graphicFrameChg>
        <pc:picChg chg="add mod">
          <ac:chgData name="MARINO MARCELLA" userId="081cde8e-ad0c-425e-ab43-eb502e30a927" providerId="ADAL" clId="{1D55969D-973A-4624-961F-567A79EEBF75}" dt="2023-02-23T18:10:39.900" v="2996" actId="164"/>
          <ac:picMkLst>
            <pc:docMk/>
            <pc:sldMk cId="406532334" sldId="2134808128"/>
            <ac:picMk id="4" creationId="{8C126931-CF13-47E7-B61A-FBA65641FF91}"/>
          </ac:picMkLst>
        </pc:picChg>
        <pc:picChg chg="add del mod">
          <ac:chgData name="MARINO MARCELLA" userId="081cde8e-ad0c-425e-ab43-eb502e30a927" providerId="ADAL" clId="{1D55969D-973A-4624-961F-567A79EEBF75}" dt="2023-02-23T13:53:18.613" v="1620" actId="478"/>
          <ac:picMkLst>
            <pc:docMk/>
            <pc:sldMk cId="406532334" sldId="2134808128"/>
            <ac:picMk id="7" creationId="{1E7BF68C-9857-4B43-B93F-F191E931175E}"/>
          </ac:picMkLst>
        </pc:picChg>
        <pc:picChg chg="add del mod">
          <ac:chgData name="MARINO MARCELLA" userId="081cde8e-ad0c-425e-ab43-eb502e30a927" providerId="ADAL" clId="{1D55969D-973A-4624-961F-567A79EEBF75}" dt="2023-02-23T11:21:06.507" v="1020" actId="478"/>
          <ac:picMkLst>
            <pc:docMk/>
            <pc:sldMk cId="406532334" sldId="2134808128"/>
            <ac:picMk id="11" creationId="{AAAE0099-D9F9-4D48-99C5-532293037443}"/>
          </ac:picMkLst>
        </pc:picChg>
        <pc:picChg chg="add mod ord topLvl">
          <ac:chgData name="MARINO MARCELLA" userId="081cde8e-ad0c-425e-ab43-eb502e30a927" providerId="ADAL" clId="{1D55969D-973A-4624-961F-567A79EEBF75}" dt="2023-02-24T09:47:24.698" v="4739" actId="165"/>
          <ac:picMkLst>
            <pc:docMk/>
            <pc:sldMk cId="406532334" sldId="2134808128"/>
            <ac:picMk id="18" creationId="{467E5B87-6C4E-4F58-B531-8FE3E11A4F20}"/>
          </ac:picMkLst>
        </pc:picChg>
        <pc:picChg chg="add del mod">
          <ac:chgData name="MARINO MARCELLA" userId="081cde8e-ad0c-425e-ab43-eb502e30a927" providerId="ADAL" clId="{1D55969D-973A-4624-961F-567A79EEBF75}" dt="2023-02-23T17:46:07.649" v="2668" actId="1076"/>
          <ac:picMkLst>
            <pc:docMk/>
            <pc:sldMk cId="406532334" sldId="2134808128"/>
            <ac:picMk id="43" creationId="{707442B6-C857-499C-A06A-863DB2003001}"/>
          </ac:picMkLst>
        </pc:picChg>
        <pc:picChg chg="add del mod">
          <ac:chgData name="MARINO MARCELLA" userId="081cde8e-ad0c-425e-ab43-eb502e30a927" providerId="ADAL" clId="{1D55969D-973A-4624-961F-567A79EEBF75}" dt="2023-02-23T13:26:32.308" v="1376"/>
          <ac:picMkLst>
            <pc:docMk/>
            <pc:sldMk cId="406532334" sldId="2134808128"/>
            <ac:picMk id="50" creationId="{CCE96B07-B11A-4568-8C7B-7A3CB30E4745}"/>
          </ac:picMkLst>
        </pc:picChg>
        <pc:picChg chg="add del mod">
          <ac:chgData name="MARINO MARCELLA" userId="081cde8e-ad0c-425e-ab43-eb502e30a927" providerId="ADAL" clId="{1D55969D-973A-4624-961F-567A79EEBF75}" dt="2023-02-23T13:46:59.909" v="1529" actId="478"/>
          <ac:picMkLst>
            <pc:docMk/>
            <pc:sldMk cId="406532334" sldId="2134808128"/>
            <ac:picMk id="56" creationId="{A69BC6B7-2CD1-4B99-ACE8-41B1300FC027}"/>
          </ac:picMkLst>
        </pc:picChg>
        <pc:picChg chg="add del mod">
          <ac:chgData name="MARINO MARCELLA" userId="081cde8e-ad0c-425e-ab43-eb502e30a927" providerId="ADAL" clId="{1D55969D-973A-4624-961F-567A79EEBF75}" dt="2023-02-23T14:25:37.501" v="1837" actId="478"/>
          <ac:picMkLst>
            <pc:docMk/>
            <pc:sldMk cId="406532334" sldId="2134808128"/>
            <ac:picMk id="60" creationId="{E1A2AF79-D5AA-4102-A0B9-344484488A77}"/>
          </ac:picMkLst>
        </pc:picChg>
        <pc:picChg chg="del mod">
          <ac:chgData name="MARINO MARCELLA" userId="081cde8e-ad0c-425e-ab43-eb502e30a927" providerId="ADAL" clId="{1D55969D-973A-4624-961F-567A79EEBF75}" dt="2023-02-23T11:23:33.336" v="1040" actId="478"/>
          <ac:picMkLst>
            <pc:docMk/>
            <pc:sldMk cId="406532334" sldId="2134808128"/>
            <ac:picMk id="62" creationId="{E92654D8-0F81-44EA-A293-1F6122AC9707}"/>
          </ac:picMkLst>
        </pc:picChg>
        <pc:picChg chg="add del">
          <ac:chgData name="MARINO MARCELLA" userId="081cde8e-ad0c-425e-ab43-eb502e30a927" providerId="ADAL" clId="{1D55969D-973A-4624-961F-567A79EEBF75}" dt="2023-02-23T13:38:05.095" v="1394" actId="478"/>
          <ac:picMkLst>
            <pc:docMk/>
            <pc:sldMk cId="406532334" sldId="2134808128"/>
            <ac:picMk id="1026" creationId="{00C35FF9-19EF-4A7C-B74C-0592A2592E9C}"/>
          </ac:picMkLst>
        </pc:picChg>
        <pc:picChg chg="add del mod">
          <ac:chgData name="MARINO MARCELLA" userId="081cde8e-ad0c-425e-ab43-eb502e30a927" providerId="ADAL" clId="{1D55969D-973A-4624-961F-567A79EEBF75}" dt="2023-02-23T13:40:07.751" v="1401" actId="478"/>
          <ac:picMkLst>
            <pc:docMk/>
            <pc:sldMk cId="406532334" sldId="2134808128"/>
            <ac:picMk id="1028" creationId="{62E1AA12-60CE-4ACC-B77E-CC8E617B4492}"/>
          </ac:picMkLst>
        </pc:picChg>
        <pc:picChg chg="add del mod">
          <ac:chgData name="MARINO MARCELLA" userId="081cde8e-ad0c-425e-ab43-eb502e30a927" providerId="ADAL" clId="{1D55969D-973A-4624-961F-567A79EEBF75}" dt="2023-02-23T13:43:47.521" v="1436" actId="478"/>
          <ac:picMkLst>
            <pc:docMk/>
            <pc:sldMk cId="406532334" sldId="2134808128"/>
            <ac:picMk id="1030" creationId="{23CE5F67-1326-4FA5-898A-74D6AE28A22A}"/>
          </ac:picMkLst>
        </pc:picChg>
        <pc:picChg chg="add del">
          <ac:chgData name="MARINO MARCELLA" userId="081cde8e-ad0c-425e-ab43-eb502e30a927" providerId="ADAL" clId="{1D55969D-973A-4624-961F-567A79EEBF75}" dt="2023-02-23T14:25:37.501" v="1837" actId="478"/>
          <ac:picMkLst>
            <pc:docMk/>
            <pc:sldMk cId="406532334" sldId="2134808128"/>
            <ac:picMk id="1032" creationId="{E58708E0-1A0C-4C4C-808A-8EEF4419B1E7}"/>
          </ac:picMkLst>
        </pc:picChg>
        <pc:picChg chg="add del mod">
          <ac:chgData name="MARINO MARCELLA" userId="081cde8e-ad0c-425e-ab43-eb502e30a927" providerId="ADAL" clId="{1D55969D-973A-4624-961F-567A79EEBF75}" dt="2023-02-23T18:10:18.888" v="2991" actId="478"/>
          <ac:picMkLst>
            <pc:docMk/>
            <pc:sldMk cId="406532334" sldId="2134808128"/>
            <ac:picMk id="1034" creationId="{A489D0A5-49DF-497B-A41F-EC31C04DC903}"/>
          </ac:picMkLst>
        </pc:picChg>
        <pc:cxnChg chg="add mod">
          <ac:chgData name="MARINO MARCELLA" userId="081cde8e-ad0c-425e-ab43-eb502e30a927" providerId="ADAL" clId="{1D55969D-973A-4624-961F-567A79EEBF75}" dt="2023-02-23T18:10:39.900" v="2996" actId="164"/>
          <ac:cxnSpMkLst>
            <pc:docMk/>
            <pc:sldMk cId="406532334" sldId="2134808128"/>
            <ac:cxnSpMk id="50" creationId="{E6994042-626D-4E4E-9749-7FBAB7BE02C4}"/>
          </ac:cxnSpMkLst>
        </pc:cxnChg>
        <pc:cxnChg chg="add del mod">
          <ac:chgData name="MARINO MARCELLA" userId="081cde8e-ad0c-425e-ab43-eb502e30a927" providerId="ADAL" clId="{1D55969D-973A-4624-961F-567A79EEBF75}" dt="2023-02-23T18:11:19.700" v="3003" actId="478"/>
          <ac:cxnSpMkLst>
            <pc:docMk/>
            <pc:sldMk cId="406532334" sldId="2134808128"/>
            <ac:cxnSpMk id="54" creationId="{01707A7C-3F06-4022-B4AF-DF2645F2C753}"/>
          </ac:cxnSpMkLst>
        </pc:cxnChg>
      </pc:sldChg>
      <pc:sldChg chg="add del">
        <pc:chgData name="MARINO MARCELLA" userId="081cde8e-ad0c-425e-ab43-eb502e30a927" providerId="ADAL" clId="{1D55969D-973A-4624-961F-567A79EEBF75}" dt="2023-02-23T17:44:15.784" v="2661" actId="47"/>
        <pc:sldMkLst>
          <pc:docMk/>
          <pc:sldMk cId="2677384621" sldId="2134808129"/>
        </pc:sldMkLst>
      </pc:sldChg>
      <pc:sldChg chg="add del">
        <pc:chgData name="MARINO MARCELLA" userId="081cde8e-ad0c-425e-ab43-eb502e30a927" providerId="ADAL" clId="{1D55969D-973A-4624-961F-567A79EEBF75}" dt="2023-02-23T17:44:16.942" v="2662" actId="47"/>
        <pc:sldMkLst>
          <pc:docMk/>
          <pc:sldMk cId="1503529967" sldId="2134808130"/>
        </pc:sldMkLst>
      </pc:sldChg>
      <pc:sldChg chg="add del">
        <pc:chgData name="MARINO MARCELLA" userId="081cde8e-ad0c-425e-ab43-eb502e30a927" providerId="ADAL" clId="{1D55969D-973A-4624-961F-567A79EEBF75}" dt="2023-02-23T17:44:17.950" v="2663" actId="47"/>
        <pc:sldMkLst>
          <pc:docMk/>
          <pc:sldMk cId="3273750112" sldId="2134808131"/>
        </pc:sldMkLst>
      </pc:sldChg>
      <pc:sldChg chg="addSp delSp modSp add del mod modTransition">
        <pc:chgData name="MARINO MARCELLA" userId="081cde8e-ad0c-425e-ab43-eb502e30a927" providerId="ADAL" clId="{1D55969D-973A-4624-961F-567A79EEBF75}" dt="2023-02-23T18:35:15.149" v="3345" actId="47"/>
        <pc:sldMkLst>
          <pc:docMk/>
          <pc:sldMk cId="3229946540" sldId="2134808132"/>
        </pc:sldMkLst>
        <pc:spChg chg="del">
          <ac:chgData name="MARINO MARCELLA" userId="081cde8e-ad0c-425e-ab43-eb502e30a927" providerId="ADAL" clId="{1D55969D-973A-4624-961F-567A79EEBF75}" dt="2023-02-23T09:56:58.559" v="493" actId="478"/>
          <ac:spMkLst>
            <pc:docMk/>
            <pc:sldMk cId="3229946540" sldId="2134808132"/>
            <ac:spMk id="2" creationId="{32BF9688-13D6-491D-95DE-4641B3CDA3D3}"/>
          </ac:spMkLst>
        </pc:spChg>
        <pc:spChg chg="add del mod">
          <ac:chgData name="MARINO MARCELLA" userId="081cde8e-ad0c-425e-ab43-eb502e30a927" providerId="ADAL" clId="{1D55969D-973A-4624-961F-567A79EEBF75}" dt="2023-02-23T14:35:24.522" v="1896" actId="478"/>
          <ac:spMkLst>
            <pc:docMk/>
            <pc:sldMk cId="3229946540" sldId="2134808132"/>
            <ac:spMk id="2" creationId="{45EF87A1-561E-4409-88E5-47F4BA221990}"/>
          </ac:spMkLst>
        </pc:spChg>
        <pc:spChg chg="add del mod ord">
          <ac:chgData name="MARINO MARCELLA" userId="081cde8e-ad0c-425e-ab43-eb502e30a927" providerId="ADAL" clId="{1D55969D-973A-4624-961F-567A79EEBF75}" dt="2023-02-23T16:34:32.481" v="2451" actId="478"/>
          <ac:spMkLst>
            <pc:docMk/>
            <pc:sldMk cId="3229946540" sldId="2134808132"/>
            <ac:spMk id="3" creationId="{B5A0014E-A79B-41BE-A4F1-8B53E7D7AEA8}"/>
          </ac:spMkLst>
        </pc:spChg>
        <pc:spChg chg="add del mod">
          <ac:chgData name="MARINO MARCELLA" userId="081cde8e-ad0c-425e-ab43-eb502e30a927" providerId="ADAL" clId="{1D55969D-973A-4624-961F-567A79EEBF75}" dt="2023-02-23T16:34:46.499" v="2453" actId="478"/>
          <ac:spMkLst>
            <pc:docMk/>
            <pc:sldMk cId="3229946540" sldId="2134808132"/>
            <ac:spMk id="4" creationId="{DFBF2A1A-3986-4FB4-986D-D5D6D866CF9F}"/>
          </ac:spMkLst>
        </pc:spChg>
        <pc:spChg chg="del">
          <ac:chgData name="MARINO MARCELLA" userId="081cde8e-ad0c-425e-ab43-eb502e30a927" providerId="ADAL" clId="{1D55969D-973A-4624-961F-567A79EEBF75}" dt="2023-02-23T09:56:58.893" v="494" actId="478"/>
          <ac:spMkLst>
            <pc:docMk/>
            <pc:sldMk cId="3229946540" sldId="2134808132"/>
            <ac:spMk id="5" creationId="{44436141-FB2C-40E4-BE1C-BD46FB1E9613}"/>
          </ac:spMkLst>
        </pc:spChg>
        <pc:spChg chg="add del mod">
          <ac:chgData name="MARINO MARCELLA" userId="081cde8e-ad0c-425e-ab43-eb502e30a927" providerId="ADAL" clId="{1D55969D-973A-4624-961F-567A79EEBF75}" dt="2023-02-23T18:15:03.388" v="3080" actId="478"/>
          <ac:spMkLst>
            <pc:docMk/>
            <pc:sldMk cId="3229946540" sldId="2134808132"/>
            <ac:spMk id="5" creationId="{E93FDD8E-6888-4409-9575-050B72600514}"/>
          </ac:spMkLst>
        </pc:spChg>
        <pc:spChg chg="del">
          <ac:chgData name="MARINO MARCELLA" userId="081cde8e-ad0c-425e-ab43-eb502e30a927" providerId="ADAL" clId="{1D55969D-973A-4624-961F-567A79EEBF75}" dt="2023-02-23T09:56:59.370" v="495" actId="478"/>
          <ac:spMkLst>
            <pc:docMk/>
            <pc:sldMk cId="3229946540" sldId="2134808132"/>
            <ac:spMk id="6" creationId="{0DBF3A11-C7B4-477B-80AB-544256A9DD10}"/>
          </ac:spMkLst>
        </pc:spChg>
        <pc:spChg chg="add del mod">
          <ac:chgData name="MARINO MARCELLA" userId="081cde8e-ad0c-425e-ab43-eb502e30a927" providerId="ADAL" clId="{1D55969D-973A-4624-961F-567A79EEBF75}" dt="2023-02-23T16:34:46.499" v="2453" actId="478"/>
          <ac:spMkLst>
            <pc:docMk/>
            <pc:sldMk cId="3229946540" sldId="2134808132"/>
            <ac:spMk id="14" creationId="{AF77F703-653D-4C9A-BB1E-3DECDDD1DABE}"/>
          </ac:spMkLst>
        </pc:spChg>
        <pc:spChg chg="add mod">
          <ac:chgData name="MARINO MARCELLA" userId="081cde8e-ad0c-425e-ab43-eb502e30a927" providerId="ADAL" clId="{1D55969D-973A-4624-961F-567A79EEBF75}" dt="2023-02-23T16:20:00.058" v="2231" actId="571"/>
          <ac:spMkLst>
            <pc:docMk/>
            <pc:sldMk cId="3229946540" sldId="2134808132"/>
            <ac:spMk id="16" creationId="{19749CE7-113C-438C-B589-4BD051B95957}"/>
          </ac:spMkLst>
        </pc:spChg>
        <pc:spChg chg="add del mod">
          <ac:chgData name="MARINO MARCELLA" userId="081cde8e-ad0c-425e-ab43-eb502e30a927" providerId="ADAL" clId="{1D55969D-973A-4624-961F-567A79EEBF75}" dt="2023-02-23T16:28:10.631" v="2357" actId="478"/>
          <ac:spMkLst>
            <pc:docMk/>
            <pc:sldMk cId="3229946540" sldId="2134808132"/>
            <ac:spMk id="17" creationId="{EA386AA0-5BA5-439D-80EF-A45C30A2460E}"/>
          </ac:spMkLst>
        </pc:spChg>
        <pc:spChg chg="add del mod">
          <ac:chgData name="MARINO MARCELLA" userId="081cde8e-ad0c-425e-ab43-eb502e30a927" providerId="ADAL" clId="{1D55969D-973A-4624-961F-567A79EEBF75}" dt="2023-02-23T16:34:46.499" v="2453" actId="478"/>
          <ac:spMkLst>
            <pc:docMk/>
            <pc:sldMk cId="3229946540" sldId="2134808132"/>
            <ac:spMk id="18" creationId="{0A22289F-A203-4A27-8452-5CAD87081DC7}"/>
          </ac:spMkLst>
        </pc:spChg>
        <pc:spChg chg="add del mod">
          <ac:chgData name="MARINO MARCELLA" userId="081cde8e-ad0c-425e-ab43-eb502e30a927" providerId="ADAL" clId="{1D55969D-973A-4624-961F-567A79EEBF75}" dt="2023-02-23T16:34:46.499" v="2453" actId="478"/>
          <ac:spMkLst>
            <pc:docMk/>
            <pc:sldMk cId="3229946540" sldId="2134808132"/>
            <ac:spMk id="20" creationId="{53C380F1-1C5A-4AC4-8429-941135C4F88C}"/>
          </ac:spMkLst>
        </pc:spChg>
        <pc:spChg chg="add del mod">
          <ac:chgData name="MARINO MARCELLA" userId="081cde8e-ad0c-425e-ab43-eb502e30a927" providerId="ADAL" clId="{1D55969D-973A-4624-961F-567A79EEBF75}" dt="2023-02-23T16:34:46.499" v="2453" actId="478"/>
          <ac:spMkLst>
            <pc:docMk/>
            <pc:sldMk cId="3229946540" sldId="2134808132"/>
            <ac:spMk id="21" creationId="{3DA536EB-2B5C-4007-8E60-DA211BC5E4E5}"/>
          </ac:spMkLst>
        </pc:spChg>
        <pc:spChg chg="add del mod">
          <ac:chgData name="MARINO MARCELLA" userId="081cde8e-ad0c-425e-ab43-eb502e30a927" providerId="ADAL" clId="{1D55969D-973A-4624-961F-567A79EEBF75}" dt="2023-02-23T18:15:02.541" v="3079" actId="478"/>
          <ac:spMkLst>
            <pc:docMk/>
            <pc:sldMk cId="3229946540" sldId="2134808132"/>
            <ac:spMk id="23" creationId="{9459B43D-3FF4-4D67-8BE0-E8D4D19627AA}"/>
          </ac:spMkLst>
        </pc:spChg>
        <pc:spChg chg="add del mod">
          <ac:chgData name="MARINO MARCELLA" userId="081cde8e-ad0c-425e-ab43-eb502e30a927" providerId="ADAL" clId="{1D55969D-973A-4624-961F-567A79EEBF75}" dt="2023-02-23T18:14:41.972" v="3072" actId="478"/>
          <ac:spMkLst>
            <pc:docMk/>
            <pc:sldMk cId="3229946540" sldId="2134808132"/>
            <ac:spMk id="26" creationId="{7755785D-48FD-4CAD-816A-3488E2E18B36}"/>
          </ac:spMkLst>
        </pc:spChg>
        <pc:spChg chg="add del mod">
          <ac:chgData name="MARINO MARCELLA" userId="081cde8e-ad0c-425e-ab43-eb502e30a927" providerId="ADAL" clId="{1D55969D-973A-4624-961F-567A79EEBF75}" dt="2023-02-23T18:20:42.705" v="3213" actId="478"/>
          <ac:spMkLst>
            <pc:docMk/>
            <pc:sldMk cId="3229946540" sldId="2134808132"/>
            <ac:spMk id="27" creationId="{A4CC8BF1-6462-4C65-8B33-08B48585DDB2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28" creationId="{07BCCBCF-5266-4A0F-9D50-F520E626FD90}"/>
          </ac:spMkLst>
        </pc:spChg>
        <pc:spChg chg="add del mod">
          <ac:chgData name="MARINO MARCELLA" userId="081cde8e-ad0c-425e-ab43-eb502e30a927" providerId="ADAL" clId="{1D55969D-973A-4624-961F-567A79EEBF75}" dt="2023-02-23T18:20:39.708" v="3211" actId="478"/>
          <ac:spMkLst>
            <pc:docMk/>
            <pc:sldMk cId="3229946540" sldId="2134808132"/>
            <ac:spMk id="29" creationId="{5B5AD658-9E50-4030-9F61-D4E4E2FAC95D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30" creationId="{2053F92F-4B7A-4718-BA8D-EDC789AA3BB7}"/>
          </ac:spMkLst>
        </pc:spChg>
        <pc:spChg chg="add del mod">
          <ac:chgData name="MARINO MARCELLA" userId="081cde8e-ad0c-425e-ab43-eb502e30a927" providerId="ADAL" clId="{1D55969D-973A-4624-961F-567A79EEBF75}" dt="2023-02-23T18:20:46.436" v="3216" actId="478"/>
          <ac:spMkLst>
            <pc:docMk/>
            <pc:sldMk cId="3229946540" sldId="2134808132"/>
            <ac:spMk id="33" creationId="{0F925C42-A295-4DF2-BEFF-A8987E445C56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18:20:49.143" v="3218" actId="478"/>
          <ac:spMkLst>
            <pc:docMk/>
            <pc:sldMk cId="3229946540" sldId="2134808132"/>
            <ac:spMk id="39" creationId="{E4AB0520-DB5A-41A6-8343-469FBB655547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40" creationId="{78721E9D-58CF-48F9-B317-E113A6DDE0CC}"/>
          </ac:spMkLst>
        </pc:spChg>
        <pc:spChg chg="add del mod">
          <ac:chgData name="MARINO MARCELLA" userId="081cde8e-ad0c-425e-ab43-eb502e30a927" providerId="ADAL" clId="{1D55969D-973A-4624-961F-567A79EEBF75}" dt="2023-02-23T18:20:53.271" v="3222" actId="478"/>
          <ac:spMkLst>
            <pc:docMk/>
            <pc:sldMk cId="3229946540" sldId="2134808132"/>
            <ac:spMk id="41" creationId="{BF944477-5F98-429C-B40D-5C49457C9D6E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42" creationId="{A5AD5D27-EA11-43DE-B2DE-A0A66587D81D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45" creationId="{E3D3EFC9-8F49-438E-8EF3-5B5CAC4EC003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46" creationId="{607A25D4-7ECD-4AEC-A1F8-E8280012501C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50" creationId="{453F77D4-A52F-4501-9084-ACD4DCA2D032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51" creationId="{549D3142-EDC7-499E-A256-AB4C07A0AFE8}"/>
          </ac:spMkLst>
        </pc:spChg>
        <pc:spChg chg="add mod">
          <ac:chgData name="MARINO MARCELLA" userId="081cde8e-ad0c-425e-ab43-eb502e30a927" providerId="ADAL" clId="{1D55969D-973A-4624-961F-567A79EEBF75}" dt="2023-02-23T18:29:42.359" v="3333" actId="1076"/>
          <ac:spMkLst>
            <pc:docMk/>
            <pc:sldMk cId="3229946540" sldId="2134808132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11:03:28.743" v="881" actId="20577"/>
          <ac:spMkLst>
            <pc:docMk/>
            <pc:sldMk cId="3229946540" sldId="2134808132"/>
            <ac:spMk id="216" creationId="{F41C2FC5-C57C-40C0-8AC2-A7F8D9C6D8B1}"/>
          </ac:spMkLst>
        </pc:spChg>
        <pc:grpChg chg="add mod">
          <ac:chgData name="MARINO MARCELLA" userId="081cde8e-ad0c-425e-ab43-eb502e30a927" providerId="ADAL" clId="{1D55969D-973A-4624-961F-567A79EEBF75}" dt="2023-02-23T18:31:06.280" v="3336" actId="14861"/>
          <ac:grpSpMkLst>
            <pc:docMk/>
            <pc:sldMk cId="3229946540" sldId="2134808132"/>
            <ac:grpSpMk id="6" creationId="{B28B333E-60DD-423A-B3D1-53D69591AC4C}"/>
          </ac:grpSpMkLst>
        </pc:grpChg>
        <pc:grpChg chg="add mod">
          <ac:chgData name="MARINO MARCELLA" userId="081cde8e-ad0c-425e-ab43-eb502e30a927" providerId="ADAL" clId="{1D55969D-973A-4624-961F-567A79EEBF75}" dt="2023-02-23T18:31:16.552" v="3337" actId="14861"/>
          <ac:grpSpMkLst>
            <pc:docMk/>
            <pc:sldMk cId="3229946540" sldId="2134808132"/>
            <ac:grpSpMk id="7" creationId="{AF4697EC-05EE-47D4-9C11-A34233ADE537}"/>
          </ac:grpSpMkLst>
        </pc:grpChg>
        <pc:grpChg chg="add mod">
          <ac:chgData name="MARINO MARCELLA" userId="081cde8e-ad0c-425e-ab43-eb502e30a927" providerId="ADAL" clId="{1D55969D-973A-4624-961F-567A79EEBF75}" dt="2023-02-23T18:31:43.852" v="3338" actId="14861"/>
          <ac:grpSpMkLst>
            <pc:docMk/>
            <pc:sldMk cId="3229946540" sldId="2134808132"/>
            <ac:grpSpMk id="8" creationId="{E4C80328-8B64-4400-9197-260D5F8262E0}"/>
          </ac:grpSpMkLst>
        </pc:grpChg>
        <pc:grpChg chg="add mod">
          <ac:chgData name="MARINO MARCELLA" userId="081cde8e-ad0c-425e-ab43-eb502e30a927" providerId="ADAL" clId="{1D55969D-973A-4624-961F-567A79EEBF75}" dt="2023-02-23T18:31:43.852" v="3338" actId="14861"/>
          <ac:grpSpMkLst>
            <pc:docMk/>
            <pc:sldMk cId="3229946540" sldId="2134808132"/>
            <ac:grpSpMk id="9" creationId="{A73BD3CA-67CA-4B77-8402-33D67138194C}"/>
          </ac:grpSpMkLst>
        </pc:grpChg>
        <pc:grpChg chg="add mod">
          <ac:chgData name="MARINO MARCELLA" userId="081cde8e-ad0c-425e-ab43-eb502e30a927" providerId="ADAL" clId="{1D55969D-973A-4624-961F-567A79EEBF75}" dt="2023-02-23T18:31:43.852" v="3338" actId="14861"/>
          <ac:grpSpMkLst>
            <pc:docMk/>
            <pc:sldMk cId="3229946540" sldId="2134808132"/>
            <ac:grpSpMk id="10" creationId="{25656993-3CA9-4F5E-B816-CE43E0906825}"/>
          </ac:grpSpMkLst>
        </pc:grpChg>
        <pc:grpChg chg="add mod">
          <ac:chgData name="MARINO MARCELLA" userId="081cde8e-ad0c-425e-ab43-eb502e30a927" providerId="ADAL" clId="{1D55969D-973A-4624-961F-567A79EEBF75}" dt="2023-02-23T18:31:43.852" v="3338" actId="14861"/>
          <ac:grpSpMkLst>
            <pc:docMk/>
            <pc:sldMk cId="3229946540" sldId="2134808132"/>
            <ac:grpSpMk id="11" creationId="{120C68F0-E015-4F8D-9E1C-CD39EE241E98}"/>
          </ac:grpSpMkLst>
        </pc:grpChg>
        <pc:grpChg chg="add mod">
          <ac:chgData name="MARINO MARCELLA" userId="081cde8e-ad0c-425e-ab43-eb502e30a927" providerId="ADAL" clId="{1D55969D-973A-4624-961F-567A79EEBF75}" dt="2023-02-23T18:31:43.852" v="3338" actId="14861"/>
          <ac:grpSpMkLst>
            <pc:docMk/>
            <pc:sldMk cId="3229946540" sldId="2134808132"/>
            <ac:grpSpMk id="12" creationId="{FE484798-5B73-4DE8-ACC5-C18E6177943B}"/>
          </ac:grpSpMkLst>
        </pc:grpChg>
        <pc:grpChg chg="add mod">
          <ac:chgData name="MARINO MARCELLA" userId="081cde8e-ad0c-425e-ab43-eb502e30a927" providerId="ADAL" clId="{1D55969D-973A-4624-961F-567A79EEBF75}" dt="2023-02-23T18:31:43.852" v="3338" actId="14861"/>
          <ac:grpSpMkLst>
            <pc:docMk/>
            <pc:sldMk cId="3229946540" sldId="2134808132"/>
            <ac:grpSpMk id="13" creationId="{48337A09-458F-4270-9BB5-79E76D79B633}"/>
          </ac:grpSpMkLst>
        </pc:grpChg>
        <pc:grpChg chg="add mod">
          <ac:chgData name="MARINO MARCELLA" userId="081cde8e-ad0c-425e-ab43-eb502e30a927" providerId="ADAL" clId="{1D55969D-973A-4624-961F-567A79EEBF75}" dt="2023-02-23T18:31:43.852" v="3338" actId="14861"/>
          <ac:grpSpMkLst>
            <pc:docMk/>
            <pc:sldMk cId="3229946540" sldId="2134808132"/>
            <ac:grpSpMk id="19" creationId="{08D5A553-2AC9-48B3-9472-34FC02453304}"/>
          </ac:grpSpMkLst>
        </pc:grpChg>
        <pc:grpChg chg="add mod">
          <ac:chgData name="MARINO MARCELLA" userId="081cde8e-ad0c-425e-ab43-eb502e30a927" providerId="ADAL" clId="{1D55969D-973A-4624-961F-567A79EEBF75}" dt="2023-02-23T18:31:43.852" v="3338" actId="14861"/>
          <ac:grpSpMkLst>
            <pc:docMk/>
            <pc:sldMk cId="3229946540" sldId="2134808132"/>
            <ac:grpSpMk id="22" creationId="{0502C16C-A19A-4E08-A662-B6699F23B60C}"/>
          </ac:grpSpMkLst>
        </pc:grpChg>
        <pc:picChg chg="del">
          <ac:chgData name="MARINO MARCELLA" userId="081cde8e-ad0c-425e-ab43-eb502e30a927" providerId="ADAL" clId="{1D55969D-973A-4624-961F-567A79EEBF75}" dt="2023-02-23T09:56:58.228" v="492" actId="478"/>
          <ac:picMkLst>
            <pc:docMk/>
            <pc:sldMk cId="3229946540" sldId="2134808132"/>
            <ac:picMk id="7" creationId="{1E7BF68C-9857-4B43-B93F-F191E931175E}"/>
          </ac:picMkLst>
        </pc:picChg>
        <pc:picChg chg="add mod">
          <ac:chgData name="MARINO MARCELLA" userId="081cde8e-ad0c-425e-ab43-eb502e30a927" providerId="ADAL" clId="{1D55969D-973A-4624-961F-567A79EEBF75}" dt="2023-02-23T16:20:00.058" v="2231" actId="571"/>
          <ac:picMkLst>
            <pc:docMk/>
            <pc:sldMk cId="3229946540" sldId="2134808132"/>
            <ac:picMk id="15" creationId="{C99FA130-55E6-4997-8CBD-917198873F95}"/>
          </ac:picMkLst>
        </pc:picChg>
        <pc:picChg chg="del mod">
          <ac:chgData name="MARINO MARCELLA" userId="081cde8e-ad0c-425e-ab43-eb502e30a927" providerId="ADAL" clId="{1D55969D-973A-4624-961F-567A79EEBF75}" dt="2023-02-23T16:20:27.538" v="2237" actId="478"/>
          <ac:picMkLst>
            <pc:docMk/>
            <pc:sldMk cId="3229946540" sldId="2134808132"/>
            <ac:picMk id="62" creationId="{E92654D8-0F81-44EA-A293-1F6122AC9707}"/>
          </ac:picMkLst>
        </pc:picChg>
        <pc:picChg chg="add mod">
          <ac:chgData name="MARINO MARCELLA" userId="081cde8e-ad0c-425e-ab43-eb502e30a927" providerId="ADAL" clId="{1D55969D-973A-4624-961F-567A79EEBF75}" dt="2023-02-23T18:29:54.751" v="3335" actId="167"/>
          <ac:picMkLst>
            <pc:docMk/>
            <pc:sldMk cId="3229946540" sldId="2134808132"/>
            <ac:picMk id="64" creationId="{D4B5FE5A-99A7-48EF-A9DF-7B80FBB816B6}"/>
          </ac:picMkLst>
        </pc:picChg>
        <pc:picChg chg="add del mod">
          <ac:chgData name="MARINO MARCELLA" userId="081cde8e-ad0c-425e-ab43-eb502e30a927" providerId="ADAL" clId="{1D55969D-973A-4624-961F-567A79EEBF75}" dt="2023-02-23T16:18:10.531" v="2205" actId="478"/>
          <ac:picMkLst>
            <pc:docMk/>
            <pc:sldMk cId="3229946540" sldId="2134808132"/>
            <ac:picMk id="1027" creationId="{8BE429EF-4B06-4C96-8B4A-CE9D4473BB8F}"/>
          </ac:picMkLst>
        </pc:picChg>
        <pc:picChg chg="add del mod">
          <ac:chgData name="MARINO MARCELLA" userId="081cde8e-ad0c-425e-ab43-eb502e30a927" providerId="ADAL" clId="{1D55969D-973A-4624-961F-567A79EEBF75}" dt="2023-02-23T16:18:11.441" v="2206" actId="478"/>
          <ac:picMkLst>
            <pc:docMk/>
            <pc:sldMk cId="3229946540" sldId="2134808132"/>
            <ac:picMk id="1028" creationId="{74249A9C-501A-49A9-86B0-AFBA567E0174}"/>
          </ac:picMkLst>
        </pc:picChg>
        <pc:picChg chg="add del mod">
          <ac:chgData name="MARINO MARCELLA" userId="081cde8e-ad0c-425e-ab43-eb502e30a927" providerId="ADAL" clId="{1D55969D-973A-4624-961F-567A79EEBF75}" dt="2023-02-23T16:13:48.627" v="2014"/>
          <ac:picMkLst>
            <pc:docMk/>
            <pc:sldMk cId="3229946540" sldId="2134808132"/>
            <ac:picMk id="1029" creationId="{C414720C-BF3E-4873-B7BC-634109D7D563}"/>
          </ac:picMkLst>
        </pc:picChg>
        <pc:picChg chg="add del mod">
          <ac:chgData name="MARINO MARCELLA" userId="081cde8e-ad0c-425e-ab43-eb502e30a927" providerId="ADAL" clId="{1D55969D-973A-4624-961F-567A79EEBF75}" dt="2023-02-23T16:14:12.128" v="2018"/>
          <ac:picMkLst>
            <pc:docMk/>
            <pc:sldMk cId="3229946540" sldId="2134808132"/>
            <ac:picMk id="1030" creationId="{F0413B84-2988-4C7A-9EDE-26AAFF213DFC}"/>
          </ac:picMkLst>
        </pc:picChg>
        <pc:picChg chg="add del mod">
          <ac:chgData name="MARINO MARCELLA" userId="081cde8e-ad0c-425e-ab43-eb502e30a927" providerId="ADAL" clId="{1D55969D-973A-4624-961F-567A79EEBF75}" dt="2023-02-23T16:15:52.935" v="2182" actId="478"/>
          <ac:picMkLst>
            <pc:docMk/>
            <pc:sldMk cId="3229946540" sldId="2134808132"/>
            <ac:picMk id="1031" creationId="{F128FDC7-92F2-44D3-922D-EE6F8872E422}"/>
          </ac:picMkLst>
        </pc:picChg>
        <pc:picChg chg="add del mod">
          <ac:chgData name="MARINO MARCELLA" userId="081cde8e-ad0c-425e-ab43-eb502e30a927" providerId="ADAL" clId="{1D55969D-973A-4624-961F-567A79EEBF75}" dt="2023-02-23T16:15:54.074" v="2183" actId="478"/>
          <ac:picMkLst>
            <pc:docMk/>
            <pc:sldMk cId="3229946540" sldId="2134808132"/>
            <ac:picMk id="1032" creationId="{28F68007-E5DF-4286-89D8-95CD92D47757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33" creationId="{0B15EC40-C991-4F4C-B2CE-5974E3527690}"/>
          </ac:picMkLst>
        </pc:picChg>
        <pc:picChg chg="add del mod">
          <ac:chgData name="MARINO MARCELLA" userId="081cde8e-ad0c-425e-ab43-eb502e30a927" providerId="ADAL" clId="{1D55969D-973A-4624-961F-567A79EEBF75}" dt="2023-02-23T18:20:37.721" v="3210" actId="478"/>
          <ac:picMkLst>
            <pc:docMk/>
            <pc:sldMk cId="3229946540" sldId="2134808132"/>
            <ac:picMk id="1034" creationId="{BC322247-3B75-4026-A978-769A63051011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35" creationId="{C05E2F17-D965-4BF1-B9BF-8D1DFEAFB5AD}"/>
          </ac:picMkLst>
        </pc:picChg>
        <pc:picChg chg="add del mod">
          <ac:chgData name="MARINO MARCELLA" userId="081cde8e-ad0c-425e-ab43-eb502e30a927" providerId="ADAL" clId="{1D55969D-973A-4624-961F-567A79EEBF75}" dt="2023-02-23T18:20:41.584" v="3212" actId="478"/>
          <ac:picMkLst>
            <pc:docMk/>
            <pc:sldMk cId="3229946540" sldId="2134808132"/>
            <ac:picMk id="1036" creationId="{13925EC6-0704-417A-9B2B-1891D3DEA156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37" creationId="{69F9CF7E-F835-41AE-BEAF-80D8EB3DF1A1}"/>
          </ac:picMkLst>
        </pc:picChg>
        <pc:picChg chg="add del mod">
          <ac:chgData name="MARINO MARCELLA" userId="081cde8e-ad0c-425e-ab43-eb502e30a927" providerId="ADAL" clId="{1D55969D-973A-4624-961F-567A79EEBF75}" dt="2023-02-23T18:20:43.654" v="3214" actId="478"/>
          <ac:picMkLst>
            <pc:docMk/>
            <pc:sldMk cId="3229946540" sldId="2134808132"/>
            <ac:picMk id="1038" creationId="{04BDEFD5-B250-4A36-9F47-53D071F9C2B9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39" creationId="{A0B7B6C1-F05C-4EA4-9620-47B9BBBDAF2F}"/>
          </ac:picMkLst>
        </pc:picChg>
        <pc:picChg chg="add del mod">
          <ac:chgData name="MARINO MARCELLA" userId="081cde8e-ad0c-425e-ab43-eb502e30a927" providerId="ADAL" clId="{1D55969D-973A-4624-961F-567A79EEBF75}" dt="2023-02-23T18:20:47.745" v="3217" actId="478"/>
          <ac:picMkLst>
            <pc:docMk/>
            <pc:sldMk cId="3229946540" sldId="2134808132"/>
            <ac:picMk id="1040" creationId="{FA6957FA-8770-4D89-9EE5-89159F0849DE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41" creationId="{0C37B779-3FB4-46B5-AE35-B0F979DD909F}"/>
          </ac:picMkLst>
        </pc:picChg>
        <pc:picChg chg="add del mod">
          <ac:chgData name="MARINO MARCELLA" userId="081cde8e-ad0c-425e-ab43-eb502e30a927" providerId="ADAL" clId="{1D55969D-973A-4624-961F-567A79EEBF75}" dt="2023-02-23T18:20:51.311" v="3220" actId="478"/>
          <ac:picMkLst>
            <pc:docMk/>
            <pc:sldMk cId="3229946540" sldId="2134808132"/>
            <ac:picMk id="1042" creationId="{AC579599-D095-4AC4-B9B7-D2B972C5C06D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43" creationId="{FD7892E3-C4B7-40EA-AEFA-8C4A11C612F1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44" creationId="{5ECAE44E-6DF4-4C16-A446-0F320E6D1933}"/>
          </ac:picMkLst>
        </pc:picChg>
        <pc:picChg chg="add del mod">
          <ac:chgData name="MARINO MARCELLA" userId="081cde8e-ad0c-425e-ab43-eb502e30a927" providerId="ADAL" clId="{1D55969D-973A-4624-961F-567A79EEBF75}" dt="2023-02-23T18:23:39.392" v="3248" actId="478"/>
          <ac:picMkLst>
            <pc:docMk/>
            <pc:sldMk cId="3229946540" sldId="2134808132"/>
            <ac:picMk id="1045" creationId="{51C70225-CFAF-4668-A90B-2A3DA8A290E8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46" creationId="{510E89FE-C127-4BCE-B4B2-DA9570CF4C72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47" creationId="{098A8DAB-F0B0-43ED-9374-70589531E745}"/>
          </ac:picMkLst>
        </pc:picChg>
        <pc:picChg chg="add mod">
          <ac:chgData name="MARINO MARCELLA" userId="081cde8e-ad0c-425e-ab43-eb502e30a927" providerId="ADAL" clId="{1D55969D-973A-4624-961F-567A79EEBF75}" dt="2023-02-23T18:29:42.359" v="3333" actId="1076"/>
          <ac:picMkLst>
            <pc:docMk/>
            <pc:sldMk cId="3229946540" sldId="2134808132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3-01T16:18:41.674" v="5526" actId="114"/>
        <pc:sldMkLst>
          <pc:docMk/>
          <pc:sldMk cId="1398482324" sldId="2134808133"/>
        </pc:sldMkLst>
        <pc:spChg chg="add mod">
          <ac:chgData name="MARINO MARCELLA" userId="081cde8e-ad0c-425e-ab43-eb502e30a927" providerId="ADAL" clId="{1D55969D-973A-4624-961F-567A79EEBF75}" dt="2023-03-01T12:08:39.813" v="5365" actId="14100"/>
          <ac:spMkLst>
            <pc:docMk/>
            <pc:sldMk cId="1398482324" sldId="2134808133"/>
            <ac:spMk id="4" creationId="{28481478-0AAA-4A76-A93E-385551C5B810}"/>
          </ac:spMkLst>
        </pc:spChg>
        <pc:spChg chg="mod">
          <ac:chgData name="MARINO MARCELLA" userId="081cde8e-ad0c-425e-ab43-eb502e30a927" providerId="ADAL" clId="{1D55969D-973A-4624-961F-567A79EEBF75}" dt="2023-03-01T12:05:15.705" v="5325" actId="1035"/>
          <ac:spMkLst>
            <pc:docMk/>
            <pc:sldMk cId="1398482324" sldId="2134808133"/>
            <ac:spMk id="6" creationId="{2C436FEF-0A33-4022-AA17-29F2CA6C9DB6}"/>
          </ac:spMkLst>
        </pc:spChg>
        <pc:spChg chg="mod">
          <ac:chgData name="MARINO MARCELLA" userId="081cde8e-ad0c-425e-ab43-eb502e30a927" providerId="ADAL" clId="{1D55969D-973A-4624-961F-567A79EEBF75}" dt="2023-03-01T12:05:15.705" v="5325" actId="1035"/>
          <ac:spMkLst>
            <pc:docMk/>
            <pc:sldMk cId="1398482324" sldId="2134808133"/>
            <ac:spMk id="7" creationId="{9CB18F09-21F8-4A77-94A6-273E132DD6E6}"/>
          </ac:spMkLst>
        </pc:spChg>
        <pc:spChg chg="add mod">
          <ac:chgData name="MARINO MARCELLA" userId="081cde8e-ad0c-425e-ab43-eb502e30a927" providerId="ADAL" clId="{1D55969D-973A-4624-961F-567A79EEBF75}" dt="2023-03-01T16:18:36.086" v="5525" actId="20577"/>
          <ac:spMkLst>
            <pc:docMk/>
            <pc:sldMk cId="1398482324" sldId="2134808133"/>
            <ac:spMk id="9" creationId="{3ED39351-B48D-4DA1-9FB1-AB40E8935ACD}"/>
          </ac:spMkLst>
        </pc:spChg>
        <pc:spChg chg="add mod">
          <ac:chgData name="MARINO MARCELLA" userId="081cde8e-ad0c-425e-ab43-eb502e30a927" providerId="ADAL" clId="{1D55969D-973A-4624-961F-567A79EEBF75}" dt="2023-03-01T14:33:18.490" v="5482" actId="114"/>
          <ac:spMkLst>
            <pc:docMk/>
            <pc:sldMk cId="1398482324" sldId="2134808133"/>
            <ac:spMk id="10" creationId="{19CF4254-84B8-4870-9D98-9F8CFFFDEF67}"/>
          </ac:spMkLst>
        </pc:spChg>
        <pc:spChg chg="add mod">
          <ac:chgData name="MARINO MARCELLA" userId="081cde8e-ad0c-425e-ab43-eb502e30a927" providerId="ADAL" clId="{1D55969D-973A-4624-961F-567A79EEBF75}" dt="2023-03-01T16:18:41.674" v="5526" actId="114"/>
          <ac:spMkLst>
            <pc:docMk/>
            <pc:sldMk cId="1398482324" sldId="2134808133"/>
            <ac:spMk id="11" creationId="{47C12267-7098-4BDB-8B39-852E8741E327}"/>
          </ac:spMkLst>
        </pc:spChg>
        <pc:spChg chg="add mod">
          <ac:chgData name="MARINO MARCELLA" userId="081cde8e-ad0c-425e-ab43-eb502e30a927" providerId="ADAL" clId="{1D55969D-973A-4624-961F-567A79EEBF75}" dt="2023-02-23T17:43:58.122" v="2659"/>
          <ac:spMkLst>
            <pc:docMk/>
            <pc:sldMk cId="1398482324" sldId="2134808133"/>
            <ac:spMk id="12" creationId="{5C07EB7A-16CD-4E9B-B1C1-5D764B1913DF}"/>
          </ac:spMkLst>
        </pc:spChg>
        <pc:spChg chg="add mod">
          <ac:chgData name="MARINO MARCELLA" userId="081cde8e-ad0c-425e-ab43-eb502e30a927" providerId="ADAL" clId="{1D55969D-973A-4624-961F-567A79EEBF75}" dt="2023-03-01T12:12:32.074" v="5443" actId="1076"/>
          <ac:spMkLst>
            <pc:docMk/>
            <pc:sldMk cId="1398482324" sldId="2134808133"/>
            <ac:spMk id="18" creationId="{50590E6A-310B-4B16-9C59-D4D34FAE3EC4}"/>
          </ac:spMkLst>
        </pc:spChg>
        <pc:spChg chg="add mod">
          <ac:chgData name="MARINO MARCELLA" userId="081cde8e-ad0c-425e-ab43-eb502e30a927" providerId="ADAL" clId="{1D55969D-973A-4624-961F-567A79EEBF75}" dt="2023-03-01T12:12:25.080" v="5442" actId="1076"/>
          <ac:spMkLst>
            <pc:docMk/>
            <pc:sldMk cId="1398482324" sldId="2134808133"/>
            <ac:spMk id="19" creationId="{E76A09AC-960B-4FF6-9544-9427FB25E304}"/>
          </ac:spMkLst>
        </pc:spChg>
        <pc:spChg chg="add mod">
          <ac:chgData name="MARINO MARCELLA" userId="081cde8e-ad0c-425e-ab43-eb502e30a927" providerId="ADAL" clId="{1D55969D-973A-4624-961F-567A79EEBF75}" dt="2023-03-01T12:13:44.806" v="5456" actId="1076"/>
          <ac:spMkLst>
            <pc:docMk/>
            <pc:sldMk cId="1398482324" sldId="2134808133"/>
            <ac:spMk id="20" creationId="{3319C86A-AC9A-44DE-819A-D7BBB0B20E0F}"/>
          </ac:spMkLst>
        </pc:spChg>
        <pc:spChg chg="add mod">
          <ac:chgData name="MARINO MARCELLA" userId="081cde8e-ad0c-425e-ab43-eb502e30a927" providerId="ADAL" clId="{1D55969D-973A-4624-961F-567A79EEBF75}" dt="2023-03-01T12:12:12.648" v="5440" actId="1076"/>
          <ac:spMkLst>
            <pc:docMk/>
            <pc:sldMk cId="1398482324" sldId="2134808133"/>
            <ac:spMk id="22" creationId="{1B5217DA-CDEA-4846-9917-97F7584B8A82}"/>
          </ac:spMkLst>
        </pc:spChg>
        <pc:spChg chg="add mod">
          <ac:chgData name="MARINO MARCELLA" userId="081cde8e-ad0c-425e-ab43-eb502e30a927" providerId="ADAL" clId="{1D55969D-973A-4624-961F-567A79EEBF75}" dt="2023-03-01T12:08:20.131" v="5360" actId="1076"/>
          <ac:spMkLst>
            <pc:docMk/>
            <pc:sldMk cId="1398482324" sldId="2134808133"/>
            <ac:spMk id="23" creationId="{B28394B4-402B-4FCB-A90C-A5BA246B08C8}"/>
          </ac:spMkLst>
        </pc:spChg>
        <pc:spChg chg="add mod">
          <ac:chgData name="MARINO MARCELLA" userId="081cde8e-ad0c-425e-ab43-eb502e30a927" providerId="ADAL" clId="{1D55969D-973A-4624-961F-567A79EEBF75}" dt="2023-03-01T12:11:42.701" v="5429" actId="1076"/>
          <ac:spMkLst>
            <pc:docMk/>
            <pc:sldMk cId="1398482324" sldId="2134808133"/>
            <ac:spMk id="25" creationId="{6F23D6A3-36FD-47E3-8FF3-305C0947CDF2}"/>
          </ac:spMkLst>
        </pc:spChg>
        <pc:spChg chg="add mod">
          <ac:chgData name="MARINO MARCELLA" userId="081cde8e-ad0c-425e-ab43-eb502e30a927" providerId="ADAL" clId="{1D55969D-973A-4624-961F-567A79EEBF75}" dt="2023-03-01T12:13:29.141" v="5453" actId="1076"/>
          <ac:spMkLst>
            <pc:docMk/>
            <pc:sldMk cId="1398482324" sldId="2134808133"/>
            <ac:spMk id="27" creationId="{C6872404-A939-40DC-90A4-3430AF871EB4}"/>
          </ac:spMkLst>
        </pc:spChg>
        <pc:spChg chg="add mod">
          <ac:chgData name="MARINO MARCELLA" userId="081cde8e-ad0c-425e-ab43-eb502e30a927" providerId="ADAL" clId="{1D55969D-973A-4624-961F-567A79EEBF75}" dt="2023-03-01T12:13:10.204" v="5448" actId="1076"/>
          <ac:spMkLst>
            <pc:docMk/>
            <pc:sldMk cId="1398482324" sldId="2134808133"/>
            <ac:spMk id="28" creationId="{92E579E6-A4F9-4FB7-A0C9-552F516C4D4A}"/>
          </ac:spMkLst>
        </pc:spChg>
        <pc:spChg chg="add mod ord">
          <ac:chgData name="MARINO MARCELLA" userId="081cde8e-ad0c-425e-ab43-eb502e30a927" providerId="ADAL" clId="{1D55969D-973A-4624-961F-567A79EEBF75}" dt="2023-03-01T12:05:15.705" v="5325" actId="1035"/>
          <ac:spMkLst>
            <pc:docMk/>
            <pc:sldMk cId="1398482324" sldId="2134808133"/>
            <ac:spMk id="29" creationId="{C9FAFF8E-ED5E-4A79-ADD9-51E4A807EEF4}"/>
          </ac:spMkLst>
        </pc:spChg>
        <pc:spChg chg="add del mod">
          <ac:chgData name="MARINO MARCELLA" userId="081cde8e-ad0c-425e-ab43-eb502e30a927" providerId="ADAL" clId="{1D55969D-973A-4624-961F-567A79EEBF75}" dt="2023-03-01T12:04:36.231" v="5296" actId="478"/>
          <ac:spMkLst>
            <pc:docMk/>
            <pc:sldMk cId="1398482324" sldId="2134808133"/>
            <ac:spMk id="34" creationId="{7A17BA71-3C73-4500-8080-B96F9A5E1D49}"/>
          </ac:spMkLst>
        </pc:spChg>
        <pc:spChg chg="add del mod">
          <ac:chgData name="MARINO MARCELLA" userId="081cde8e-ad0c-425e-ab43-eb502e30a927" providerId="ADAL" clId="{1D55969D-973A-4624-961F-567A79EEBF75}" dt="2023-03-01T12:04:36.781" v="5297" actId="478"/>
          <ac:spMkLst>
            <pc:docMk/>
            <pc:sldMk cId="1398482324" sldId="2134808133"/>
            <ac:spMk id="35" creationId="{FC612BF1-122E-4189-9742-3BA9F5A01D44}"/>
          </ac:spMkLst>
        </pc:spChg>
        <pc:spChg chg="add mod ord">
          <ac:chgData name="MARINO MARCELLA" userId="081cde8e-ad0c-425e-ab43-eb502e30a927" providerId="ADAL" clId="{1D55969D-973A-4624-961F-567A79EEBF75}" dt="2023-03-01T12:05:50.908" v="5331" actId="167"/>
          <ac:spMkLst>
            <pc:docMk/>
            <pc:sldMk cId="1398482324" sldId="2134808133"/>
            <ac:spMk id="36" creationId="{2598ED46-851C-49BF-9ED4-9A24A653C1FC}"/>
          </ac:spMkLst>
        </pc:spChg>
        <pc:spChg chg="add mod ord">
          <ac:chgData name="MARINO MARCELLA" userId="081cde8e-ad0c-425e-ab43-eb502e30a927" providerId="ADAL" clId="{1D55969D-973A-4624-961F-567A79EEBF75}" dt="2023-03-01T12:05:48.486" v="5330" actId="167"/>
          <ac:spMkLst>
            <pc:docMk/>
            <pc:sldMk cId="1398482324" sldId="2134808133"/>
            <ac:spMk id="37" creationId="{9C72BFCA-F4E3-412E-8BF3-20C64B9EAD7A}"/>
          </ac:spMkLst>
        </pc:spChg>
        <pc:spChg chg="mod">
          <ac:chgData name="MARINO MARCELLA" userId="081cde8e-ad0c-425e-ab43-eb502e30a927" providerId="ADAL" clId="{1D55969D-973A-4624-961F-567A79EEBF75}" dt="2023-02-23T14:11:48.236" v="1813" actId="20577"/>
          <ac:spMkLst>
            <pc:docMk/>
            <pc:sldMk cId="1398482324" sldId="2134808133"/>
            <ac:spMk id="216" creationId="{F41C2FC5-C57C-40C0-8AC2-A7F8D9C6D8B1}"/>
          </ac:spMkLst>
        </pc:spChg>
        <pc:grpChg chg="add mod">
          <ac:chgData name="MARINO MARCELLA" userId="081cde8e-ad0c-425e-ab43-eb502e30a927" providerId="ADAL" clId="{1D55969D-973A-4624-961F-567A79EEBF75}" dt="2023-03-01T12:07:29.562" v="5353" actId="1076"/>
          <ac:grpSpMkLst>
            <pc:docMk/>
            <pc:sldMk cId="1398482324" sldId="2134808133"/>
            <ac:grpSpMk id="5" creationId="{FCEACB84-CDD2-4CF1-A742-A53AAED5F436}"/>
          </ac:grpSpMkLst>
        </pc:grpChg>
        <pc:grpChg chg="add mod">
          <ac:chgData name="MARINO MARCELLA" userId="081cde8e-ad0c-425e-ab43-eb502e30a927" providerId="ADAL" clId="{1D55969D-973A-4624-961F-567A79EEBF75}" dt="2023-03-01T12:07:17.711" v="5350" actId="1076"/>
          <ac:grpSpMkLst>
            <pc:docMk/>
            <pc:sldMk cId="1398482324" sldId="2134808133"/>
            <ac:grpSpMk id="15" creationId="{889ADF51-9380-495C-89CB-7C4E0211CA2E}"/>
          </ac:grpSpMkLst>
        </pc:grpChg>
        <pc:picChg chg="add mod">
          <ac:chgData name="MARINO MARCELLA" userId="081cde8e-ad0c-425e-ab43-eb502e30a927" providerId="ADAL" clId="{1D55969D-973A-4624-961F-567A79EEBF75}" dt="2023-03-01T12:07:11.800" v="5348" actId="1076"/>
          <ac:picMkLst>
            <pc:docMk/>
            <pc:sldMk cId="1398482324" sldId="2134808133"/>
            <ac:picMk id="13" creationId="{9BC843B9-F858-440B-8FA1-44BD91DE487F}"/>
          </ac:picMkLst>
        </pc:picChg>
        <pc:picChg chg="add mod">
          <ac:chgData name="MARINO MARCELLA" userId="081cde8e-ad0c-425e-ab43-eb502e30a927" providerId="ADAL" clId="{1D55969D-973A-4624-961F-567A79EEBF75}" dt="2023-03-01T12:07:11.800" v="5348" actId="1076"/>
          <ac:picMkLst>
            <pc:docMk/>
            <pc:sldMk cId="1398482324" sldId="2134808133"/>
            <ac:picMk id="14" creationId="{CE8A7954-1EF4-4562-AD3C-74E9945BA4FC}"/>
          </ac:picMkLst>
        </pc:picChg>
        <pc:picChg chg="mod">
          <ac:chgData name="MARINO MARCELLA" userId="081cde8e-ad0c-425e-ab43-eb502e30a927" providerId="ADAL" clId="{1D55969D-973A-4624-961F-567A79EEBF75}" dt="2023-03-01T12:05:15.705" v="5325" actId="1035"/>
          <ac:picMkLst>
            <pc:docMk/>
            <pc:sldMk cId="1398482324" sldId="2134808133"/>
            <ac:picMk id="16" creationId="{D82C76C1-1D78-4A35-895D-39FC795C6A84}"/>
          </ac:picMkLst>
        </pc:picChg>
        <pc:picChg chg="mod">
          <ac:chgData name="MARINO MARCELLA" userId="081cde8e-ad0c-425e-ab43-eb502e30a927" providerId="ADAL" clId="{1D55969D-973A-4624-961F-567A79EEBF75}" dt="2023-03-01T12:05:15.705" v="5325" actId="1035"/>
          <ac:picMkLst>
            <pc:docMk/>
            <pc:sldMk cId="1398482324" sldId="2134808133"/>
            <ac:picMk id="17" creationId="{B035233A-F242-4D8E-AEA5-89085BA7FFE8}"/>
          </ac:picMkLst>
        </pc:picChg>
        <pc:picChg chg="add mod">
          <ac:chgData name="MARINO MARCELLA" userId="081cde8e-ad0c-425e-ab43-eb502e30a927" providerId="ADAL" clId="{1D55969D-973A-4624-961F-567A79EEBF75}" dt="2023-03-01T14:33:01.148" v="5480" actId="1076"/>
          <ac:picMkLst>
            <pc:docMk/>
            <pc:sldMk cId="1398482324" sldId="2134808133"/>
            <ac:picMk id="21" creationId="{CAA850C0-804B-47C8-9952-8BFE9990EC68}"/>
          </ac:picMkLst>
        </pc:picChg>
        <pc:picChg chg="add mod">
          <ac:chgData name="MARINO MARCELLA" userId="081cde8e-ad0c-425e-ab43-eb502e30a927" providerId="ADAL" clId="{1D55969D-973A-4624-961F-567A79EEBF75}" dt="2023-03-01T16:17:39.792" v="5524"/>
          <ac:picMkLst>
            <pc:docMk/>
            <pc:sldMk cId="1398482324" sldId="2134808133"/>
            <ac:picMk id="24" creationId="{CCC46477-D54A-4E74-AC64-29716068A3E0}"/>
          </ac:picMkLst>
        </pc:picChg>
        <pc:picChg chg="add del mod">
          <ac:chgData name="MARINO MARCELLA" userId="081cde8e-ad0c-425e-ab43-eb502e30a927" providerId="ADAL" clId="{1D55969D-973A-4624-961F-567A79EEBF75}" dt="2023-03-01T14:34:46.713" v="5514" actId="478"/>
          <ac:picMkLst>
            <pc:docMk/>
            <pc:sldMk cId="1398482324" sldId="2134808133"/>
            <ac:picMk id="26" creationId="{9248E7EA-5565-4342-99A2-8AA6F1CAE8C8}"/>
          </ac:picMkLst>
        </pc:picChg>
        <pc:picChg chg="add mod">
          <ac:chgData name="MARINO MARCELLA" userId="081cde8e-ad0c-425e-ab43-eb502e30a927" providerId="ADAL" clId="{1D55969D-973A-4624-961F-567A79EEBF75}" dt="2023-03-01T16:17:22.416" v="5523" actId="1440"/>
          <ac:picMkLst>
            <pc:docMk/>
            <pc:sldMk cId="1398482324" sldId="2134808133"/>
            <ac:picMk id="38" creationId="{B0EF4EDE-A4E1-4324-9AA9-AF473F7DA4CF}"/>
          </ac:picMkLst>
        </pc:picChg>
        <pc:picChg chg="mod">
          <ac:chgData name="MARINO MARCELLA" userId="081cde8e-ad0c-425e-ab43-eb502e30a927" providerId="ADAL" clId="{1D55969D-973A-4624-961F-567A79EEBF75}" dt="2023-03-01T12:05:53.588" v="5332" actId="167"/>
          <ac:picMkLst>
            <pc:docMk/>
            <pc:sldMk cId="1398482324" sldId="2134808133"/>
            <ac:picMk id="62" creationId="{E92654D8-0F81-44EA-A293-1F6122AC9707}"/>
          </ac:picMkLst>
        </pc:picChg>
        <pc:cxnChg chg="add del mod">
          <ac:chgData name="MARINO MARCELLA" userId="081cde8e-ad0c-425e-ab43-eb502e30a927" providerId="ADAL" clId="{1D55969D-973A-4624-961F-567A79EEBF75}" dt="2023-03-01T12:05:07.784" v="5305" actId="478"/>
          <ac:cxnSpMkLst>
            <pc:docMk/>
            <pc:sldMk cId="1398482324" sldId="2134808133"/>
            <ac:cxnSpMk id="3" creationId="{9F58B609-1E6E-4632-8677-27B130E2DBF9}"/>
          </ac:cxnSpMkLst>
        </pc:cxnChg>
        <pc:cxnChg chg="mod">
          <ac:chgData name="MARINO MARCELLA" userId="081cde8e-ad0c-425e-ab43-eb502e30a927" providerId="ADAL" clId="{1D55969D-973A-4624-961F-567A79EEBF75}" dt="2023-03-01T12:05:15.705" v="5325" actId="1035"/>
          <ac:cxnSpMkLst>
            <pc:docMk/>
            <pc:sldMk cId="1398482324" sldId="2134808133"/>
            <ac:cxnSpMk id="8" creationId="{659ADBCA-CDAA-47F3-A604-9D7A38648ECC}"/>
          </ac:cxnSpMkLst>
        </pc:cxnChg>
        <pc:cxnChg chg="add del mod">
          <ac:chgData name="MARINO MARCELLA" userId="081cde8e-ad0c-425e-ab43-eb502e30a927" providerId="ADAL" clId="{1D55969D-973A-4624-961F-567A79EEBF75}" dt="2023-03-01T12:05:06.216" v="5304" actId="478"/>
          <ac:cxnSpMkLst>
            <pc:docMk/>
            <pc:sldMk cId="1398482324" sldId="2134808133"/>
            <ac:cxnSpMk id="31" creationId="{5558F058-73C1-4B9C-97A2-B4CA5A8C84D3}"/>
          </ac:cxnSpMkLst>
        </pc:cxnChg>
        <pc:cxnChg chg="add del mod">
          <ac:chgData name="MARINO MARCELLA" userId="081cde8e-ad0c-425e-ab43-eb502e30a927" providerId="ADAL" clId="{1D55969D-973A-4624-961F-567A79EEBF75}" dt="2023-03-01T12:05:10.107" v="5306" actId="478"/>
          <ac:cxnSpMkLst>
            <pc:docMk/>
            <pc:sldMk cId="1398482324" sldId="2134808133"/>
            <ac:cxnSpMk id="32" creationId="{5C5D9776-F173-4873-9D95-AB0C7C782AF5}"/>
          </ac:cxnSpMkLst>
        </pc:cxnChg>
      </pc:sldChg>
      <pc:sldChg chg="addSp delSp modSp add mod ord modTransition modAnim">
        <pc:chgData name="MARINO MARCELLA" userId="081cde8e-ad0c-425e-ab43-eb502e30a927" providerId="ADAL" clId="{1D55969D-973A-4624-961F-567A79EEBF75}" dt="2023-02-26T13:15:23.397" v="5027"/>
        <pc:sldMkLst>
          <pc:docMk/>
          <pc:sldMk cId="4230020939" sldId="2134808134"/>
        </pc:sldMkLst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0" creationId="{1716D1C1-37E3-4C5E-BEA6-640916E85833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1" creationId="{89F28B1A-B748-434D-A12A-1F1208375705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2" creationId="{46204C51-31AE-4E7C-B39F-4ABA17B83FAC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3" creationId="{47299DFC-7871-4C5F-817D-1A7D72C8C359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4" creationId="{189AE301-C78B-4F18-85B4-1872A64F47FA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5" creationId="{DFB0D920-EA67-4D67-9AC2-7FEA2E595A13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6" creationId="{994C4BCD-75E9-45CC-B140-5C62CF261FEC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7" creationId="{841DE4A1-1020-4FEB-BAF3-CCC3E8F87356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8" creationId="{0FE2CBF3-29A7-4281-A3CB-4C214CE159AC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39" creationId="{2CBADB86-CB0E-4541-B07B-52A41D71ACC3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40" creationId="{C30127F5-491F-4079-B2C1-0106B751CD5D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41" creationId="{0B445B14-725D-4E15-B29F-EF874682EA7A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42" creationId="{C29E382E-4206-418C-9E2D-4B0531F6A820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43" creationId="{3B07523C-3D5C-4192-80B1-0AF4114F7E2A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44" creationId="{0D870F54-399A-4911-A63B-CD5F6D5BF071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49" creationId="{6B6CD464-B0C6-4A70-963A-A322BC6EDB93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50" creationId="{13F016DD-5EC5-41C9-A3BE-BBC993BE9949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51" creationId="{80A067B6-EF96-4722-B6DD-3613D9772092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52" creationId="{2A72D097-3DB0-4421-89A4-9AB10696DCEF}"/>
          </ac:spMkLst>
        </pc:spChg>
        <pc:spChg chg="mod topLvl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53" creationId="{03BBA02D-BAE0-49A6-9F11-5A9794186647}"/>
          </ac:spMkLst>
        </pc:spChg>
        <pc:spChg chg="mod">
          <ac:chgData name="MARINO MARCELLA" userId="081cde8e-ad0c-425e-ab43-eb502e30a927" providerId="ADAL" clId="{1D55969D-973A-4624-961F-567A79EEBF75}" dt="2023-02-23T11:29:06.328" v="1136" actId="403"/>
          <ac:spMkLst>
            <pc:docMk/>
            <pc:sldMk cId="4230020939" sldId="2134808134"/>
            <ac:spMk id="68" creationId="{361821C5-F25E-4CBC-937F-23E2DCFBC50C}"/>
          </ac:spMkLst>
        </pc:spChg>
        <pc:spChg chg="mod">
          <ac:chgData name="MARINO MARCELLA" userId="081cde8e-ad0c-425e-ab43-eb502e30a927" providerId="ADAL" clId="{1D55969D-973A-4624-961F-567A79EEBF75}" dt="2023-02-24T08:22:27.989" v="3935" actId="1076"/>
          <ac:spMkLst>
            <pc:docMk/>
            <pc:sldMk cId="4230020939" sldId="2134808134"/>
            <ac:spMk id="69" creationId="{DA207815-3BC3-467C-8B5F-18C9BB4D6343}"/>
          </ac:spMkLst>
        </pc:spChg>
        <pc:spChg chg="mod">
          <ac:chgData name="MARINO MARCELLA" userId="081cde8e-ad0c-425e-ab43-eb502e30a927" providerId="ADAL" clId="{1D55969D-973A-4624-961F-567A79EEBF75}" dt="2023-02-23T10:55:47.166" v="850" actId="1076"/>
          <ac:spMkLst>
            <pc:docMk/>
            <pc:sldMk cId="4230020939" sldId="2134808134"/>
            <ac:spMk id="70" creationId="{4652AC4E-492D-4E14-9891-C1CA622E3501}"/>
          </ac:spMkLst>
        </pc:spChg>
        <pc:spChg chg="mod">
          <ac:chgData name="MARINO MARCELLA" userId="081cde8e-ad0c-425e-ab43-eb502e30a927" providerId="ADAL" clId="{1D55969D-973A-4624-961F-567A79EEBF75}" dt="2023-02-23T10:55:21.553" v="843" actId="404"/>
          <ac:spMkLst>
            <pc:docMk/>
            <pc:sldMk cId="4230020939" sldId="2134808134"/>
            <ac:spMk id="71" creationId="{486C8557-C76F-43B4-B5C8-255475CF2FB0}"/>
          </ac:spMkLst>
        </pc:spChg>
        <pc:spChg chg="mod">
          <ac:chgData name="MARINO MARCELLA" userId="081cde8e-ad0c-425e-ab43-eb502e30a927" providerId="ADAL" clId="{1D55969D-973A-4624-961F-567A79EEBF75}" dt="2023-02-23T10:55:30.049" v="846" actId="404"/>
          <ac:spMkLst>
            <pc:docMk/>
            <pc:sldMk cId="4230020939" sldId="2134808134"/>
            <ac:spMk id="72" creationId="{4E0CF4F6-7B7D-480D-A662-8BE2F54177D6}"/>
          </ac:spMkLst>
        </pc:spChg>
        <pc:spChg chg="mod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73" creationId="{39E619C6-C070-4A18-AC88-D642A5E5CEBA}"/>
          </ac:spMkLst>
        </pc:spChg>
        <pc:spChg chg="mod">
          <ac:chgData name="MARINO MARCELLA" userId="081cde8e-ad0c-425e-ab43-eb502e30a927" providerId="ADAL" clId="{1D55969D-973A-4624-961F-567A79EEBF75}" dt="2023-02-23T11:29:03.504" v="1135" actId="403"/>
          <ac:spMkLst>
            <pc:docMk/>
            <pc:sldMk cId="4230020939" sldId="2134808134"/>
            <ac:spMk id="78" creationId="{3853057E-6740-4F45-A955-8745B3FC2CD2}"/>
          </ac:spMkLst>
        </pc:spChg>
        <pc:spChg chg="mod">
          <ac:chgData name="MARINO MARCELLA" userId="081cde8e-ad0c-425e-ab43-eb502e30a927" providerId="ADAL" clId="{1D55969D-973A-4624-961F-567A79EEBF75}" dt="2023-02-23T10:57:07.875" v="859" actId="165"/>
          <ac:spMkLst>
            <pc:docMk/>
            <pc:sldMk cId="4230020939" sldId="2134808134"/>
            <ac:spMk id="79" creationId="{92FCAC37-1253-4FB9-9417-933EBB3DEFAB}"/>
          </ac:spMkLst>
        </pc:spChg>
        <pc:spChg chg="mod">
          <ac:chgData name="MARINO MARCELLA" userId="081cde8e-ad0c-425e-ab43-eb502e30a927" providerId="ADAL" clId="{1D55969D-973A-4624-961F-567A79EEBF75}" dt="2023-02-23T10:55:32.561" v="847" actId="404"/>
          <ac:spMkLst>
            <pc:docMk/>
            <pc:sldMk cId="4230020939" sldId="2134808134"/>
            <ac:spMk id="85" creationId="{05B69A10-4832-491F-9FD1-CC6D36E565A1}"/>
          </ac:spMkLst>
        </pc:spChg>
        <pc:spChg chg="mod">
          <ac:chgData name="MARINO MARCELLA" userId="081cde8e-ad0c-425e-ab43-eb502e30a927" providerId="ADAL" clId="{1D55969D-973A-4624-961F-567A79EEBF75}" dt="2023-02-23T10:55:38.601" v="849" actId="404"/>
          <ac:spMkLst>
            <pc:docMk/>
            <pc:sldMk cId="4230020939" sldId="2134808134"/>
            <ac:spMk id="87" creationId="{F3E0F042-B346-49BD-93C4-47BC8DAF5AE0}"/>
          </ac:spMkLst>
        </pc:spChg>
        <pc:spChg chg="mod">
          <ac:chgData name="MARINO MARCELLA" userId="081cde8e-ad0c-425e-ab43-eb502e30a927" providerId="ADAL" clId="{1D55969D-973A-4624-961F-567A79EEBF75}" dt="2023-02-23T10:55:28.176" v="845" actId="404"/>
          <ac:spMkLst>
            <pc:docMk/>
            <pc:sldMk cId="4230020939" sldId="2134808134"/>
            <ac:spMk id="91" creationId="{79F48E1B-BB60-40D3-AA1C-D07F387719B7}"/>
          </ac:spMkLst>
        </pc:spChg>
        <pc:spChg chg="mod">
          <ac:chgData name="MARINO MARCELLA" userId="081cde8e-ad0c-425e-ab43-eb502e30a927" providerId="ADAL" clId="{1D55969D-973A-4624-961F-567A79EEBF75}" dt="2023-02-23T10:55:25.866" v="844" actId="404"/>
          <ac:spMkLst>
            <pc:docMk/>
            <pc:sldMk cId="4230020939" sldId="2134808134"/>
            <ac:spMk id="92" creationId="{AB4A6757-C4DB-4610-9921-23CD25184FD4}"/>
          </ac:spMkLst>
        </pc:spChg>
        <pc:spChg chg="mod">
          <ac:chgData name="MARINO MARCELLA" userId="081cde8e-ad0c-425e-ab43-eb502e30a927" providerId="ADAL" clId="{1D55969D-973A-4624-961F-567A79EEBF75}" dt="2023-02-23T11:29:12.552" v="1137" actId="14100"/>
          <ac:spMkLst>
            <pc:docMk/>
            <pc:sldMk cId="4230020939" sldId="2134808134"/>
            <ac:spMk id="94" creationId="{7D49FFE6-65E2-46A6-BAFA-2B99EB09088E}"/>
          </ac:spMkLst>
        </pc:spChg>
        <pc:spChg chg="mod">
          <ac:chgData name="MARINO MARCELLA" userId="081cde8e-ad0c-425e-ab43-eb502e30a927" providerId="ADAL" clId="{1D55969D-973A-4624-961F-567A79EEBF75}" dt="2023-02-23T10:57:14.350" v="860" actId="1076"/>
          <ac:spMkLst>
            <pc:docMk/>
            <pc:sldMk cId="4230020939" sldId="2134808134"/>
            <ac:spMk id="95" creationId="{CC32DB29-DCB5-4CDF-A509-48E96C5FE3A7}"/>
          </ac:spMkLst>
        </pc:spChg>
        <pc:spChg chg="mod">
          <ac:chgData name="MARINO MARCELLA" userId="081cde8e-ad0c-425e-ab43-eb502e30a927" providerId="ADAL" clId="{1D55969D-973A-4624-961F-567A79EEBF75}" dt="2023-02-23T11:28:54.759" v="1133" actId="14100"/>
          <ac:spMkLst>
            <pc:docMk/>
            <pc:sldMk cId="4230020939" sldId="2134808134"/>
            <ac:spMk id="98" creationId="{7E3EA67C-48A7-4E59-9B72-E0CAE1948394}"/>
          </ac:spMkLst>
        </pc:spChg>
        <pc:spChg chg="mod">
          <ac:chgData name="MARINO MARCELLA" userId="081cde8e-ad0c-425e-ab43-eb502e30a927" providerId="ADAL" clId="{1D55969D-973A-4624-961F-567A79EEBF75}" dt="2023-02-23T10:57:32.398" v="862" actId="1076"/>
          <ac:spMkLst>
            <pc:docMk/>
            <pc:sldMk cId="4230020939" sldId="2134808134"/>
            <ac:spMk id="99" creationId="{BBB8C3F5-2F26-47F0-B0AE-1CAB863BB47D}"/>
          </ac:spMkLst>
        </pc:spChg>
        <pc:spChg chg="add del mod">
          <ac:chgData name="MARINO MARCELLA" userId="081cde8e-ad0c-425e-ab43-eb502e30a927" providerId="ADAL" clId="{1D55969D-973A-4624-961F-567A79EEBF75}" dt="2023-02-23T11:29:20.436" v="1138" actId="21"/>
          <ac:spMkLst>
            <pc:docMk/>
            <pc:sldMk cId="4230020939" sldId="2134808134"/>
            <ac:spMk id="100" creationId="{708D1E66-B43F-484F-A78C-68E6D8E6E47A}"/>
          </ac:spMkLst>
        </pc:spChg>
        <pc:spChg chg="mod">
          <ac:chgData name="MARINO MARCELLA" userId="081cde8e-ad0c-425e-ab43-eb502e30a927" providerId="ADAL" clId="{1D55969D-973A-4624-961F-567A79EEBF75}" dt="2023-02-23T10:51:27.839" v="801" actId="1076"/>
          <ac:spMkLst>
            <pc:docMk/>
            <pc:sldMk cId="4230020939" sldId="2134808134"/>
            <ac:spMk id="216" creationId="{F41C2FC5-C57C-40C0-8AC2-A7F8D9C6D8B1}"/>
          </ac:spMkLst>
        </pc:spChg>
        <pc:grpChg chg="add del mod">
          <ac:chgData name="MARINO MARCELLA" userId="081cde8e-ad0c-425e-ab43-eb502e30a927" providerId="ADAL" clId="{1D55969D-973A-4624-961F-567A79EEBF75}" dt="2023-02-23T10:57:07.875" v="859" actId="165"/>
          <ac:grpSpMkLst>
            <pc:docMk/>
            <pc:sldMk cId="4230020939" sldId="2134808134"/>
            <ac:grpSpMk id="2" creationId="{5C0507BA-984E-4812-9F38-A6B951528623}"/>
          </ac:grpSpMkLst>
        </pc:grpChg>
        <pc:grpChg chg="add del mod">
          <ac:chgData name="MARINO MARCELLA" userId="081cde8e-ad0c-425e-ab43-eb502e30a927" providerId="ADAL" clId="{1D55969D-973A-4624-961F-567A79EEBF75}" dt="2023-02-23T10:57:07.875" v="859" actId="165"/>
          <ac:grpSpMkLst>
            <pc:docMk/>
            <pc:sldMk cId="4230020939" sldId="2134808134"/>
            <ac:grpSpMk id="3" creationId="{FA8EE35F-7868-45EE-95A2-4D01AE50685A}"/>
          </ac:grpSpMkLst>
        </pc:grpChg>
        <pc:grpChg chg="add del mod">
          <ac:chgData name="MARINO MARCELLA" userId="081cde8e-ad0c-425e-ab43-eb502e30a927" providerId="ADAL" clId="{1D55969D-973A-4624-961F-567A79EEBF75}" dt="2023-02-23T10:57:07.875" v="859" actId="165"/>
          <ac:grpSpMkLst>
            <pc:docMk/>
            <pc:sldMk cId="4230020939" sldId="2134808134"/>
            <ac:grpSpMk id="4" creationId="{19A7AD0D-FA30-4A29-8B1E-9CB0AAF9CAE1}"/>
          </ac:grpSpMkLst>
        </pc:grpChg>
        <pc:grpChg chg="add del mod">
          <ac:chgData name="MARINO MARCELLA" userId="081cde8e-ad0c-425e-ab43-eb502e30a927" providerId="ADAL" clId="{1D55969D-973A-4624-961F-567A79EEBF75}" dt="2023-02-23T10:57:07.875" v="859" actId="165"/>
          <ac:grpSpMkLst>
            <pc:docMk/>
            <pc:sldMk cId="4230020939" sldId="2134808134"/>
            <ac:grpSpMk id="5" creationId="{9E0FE684-9A3B-45CA-B23C-534C7CC11B1E}"/>
          </ac:grpSpMkLst>
        </pc:grpChg>
        <pc:grpChg chg="del">
          <ac:chgData name="MARINO MARCELLA" userId="081cde8e-ad0c-425e-ab43-eb502e30a927" providerId="ADAL" clId="{1D55969D-973A-4624-961F-567A79EEBF75}" dt="2023-02-23T10:51:07.796" v="795" actId="478"/>
          <ac:grpSpMkLst>
            <pc:docMk/>
            <pc:sldMk cId="4230020939" sldId="2134808134"/>
            <ac:grpSpMk id="12" creationId="{17EA1D54-157C-473A-822D-9B931A5FDE8F}"/>
          </ac:grpSpMkLst>
        </pc:grpChg>
        <pc:grpChg chg="del">
          <ac:chgData name="MARINO MARCELLA" userId="081cde8e-ad0c-425e-ab43-eb502e30a927" providerId="ADAL" clId="{1D55969D-973A-4624-961F-567A79EEBF75}" dt="2023-02-23T10:51:09.556" v="796" actId="478"/>
          <ac:grpSpMkLst>
            <pc:docMk/>
            <pc:sldMk cId="4230020939" sldId="2134808134"/>
            <ac:grpSpMk id="13" creationId="{AD3A8CE5-BF10-4B21-A545-29601476B25D}"/>
          </ac:grpSpMkLst>
        </pc:grpChg>
        <pc:grpChg chg="del">
          <ac:chgData name="MARINO MARCELLA" userId="081cde8e-ad0c-425e-ab43-eb502e30a927" providerId="ADAL" clId="{1D55969D-973A-4624-961F-567A79EEBF75}" dt="2023-02-23T10:51:11.082" v="797" actId="478"/>
          <ac:grpSpMkLst>
            <pc:docMk/>
            <pc:sldMk cId="4230020939" sldId="2134808134"/>
            <ac:grpSpMk id="14" creationId="{67CC321F-3C1B-485D-B2D3-ED6C1D64880F}"/>
          </ac:grpSpMkLst>
        </pc:grpChg>
        <pc:grpChg chg="del">
          <ac:chgData name="MARINO MARCELLA" userId="081cde8e-ad0c-425e-ab43-eb502e30a927" providerId="ADAL" clId="{1D55969D-973A-4624-961F-567A79EEBF75}" dt="2023-02-23T10:51:12.531" v="798" actId="478"/>
          <ac:grpSpMkLst>
            <pc:docMk/>
            <pc:sldMk cId="4230020939" sldId="2134808134"/>
            <ac:grpSpMk id="15" creationId="{A07A5985-86D9-4C45-A3E1-3131E8170731}"/>
          </ac:grpSpMkLst>
        </pc:grpChg>
        <pc:grpChg chg="mod">
          <ac:chgData name="MARINO MARCELLA" userId="081cde8e-ad0c-425e-ab43-eb502e30a927" providerId="ADAL" clId="{1D55969D-973A-4624-961F-567A79EEBF75}" dt="2023-02-23T10:55:15.568" v="841" actId="14100"/>
          <ac:grpSpMkLst>
            <pc:docMk/>
            <pc:sldMk cId="4230020939" sldId="2134808134"/>
            <ac:grpSpMk id="16" creationId="{13D6F7EF-872B-4F11-ADE1-332FC15218C8}"/>
          </ac:grpSpMkLst>
        </pc:grpChg>
        <pc:grpChg chg="add mod topLvl">
          <ac:chgData name="MARINO MARCELLA" userId="081cde8e-ad0c-425e-ab43-eb502e30a927" providerId="ADAL" clId="{1D55969D-973A-4624-961F-567A79EEBF75}" dt="2023-02-23T10:57:07.875" v="859" actId="165"/>
          <ac:grpSpMkLst>
            <pc:docMk/>
            <pc:sldMk cId="4230020939" sldId="2134808134"/>
            <ac:grpSpMk id="63" creationId="{18228620-B32B-4F7D-949C-A4B229211523}"/>
          </ac:grpSpMkLst>
        </pc:grpChg>
        <pc:grpChg chg="add mod topLvl">
          <ac:chgData name="MARINO MARCELLA" userId="081cde8e-ad0c-425e-ab43-eb502e30a927" providerId="ADAL" clId="{1D55969D-973A-4624-961F-567A79EEBF75}" dt="2023-02-23T10:57:07.875" v="859" actId="165"/>
          <ac:grpSpMkLst>
            <pc:docMk/>
            <pc:sldMk cId="4230020939" sldId="2134808134"/>
            <ac:grpSpMk id="76" creationId="{AD64F6A6-1C1E-466D-9DA0-CCA2E3DB7300}"/>
          </ac:grpSpMkLst>
        </pc:grpChg>
        <pc:grpChg chg="add mod topLvl">
          <ac:chgData name="MARINO MARCELLA" userId="081cde8e-ad0c-425e-ab43-eb502e30a927" providerId="ADAL" clId="{1D55969D-973A-4624-961F-567A79EEBF75}" dt="2023-02-23T10:57:14.350" v="860" actId="1076"/>
          <ac:grpSpMkLst>
            <pc:docMk/>
            <pc:sldMk cId="4230020939" sldId="2134808134"/>
            <ac:grpSpMk id="80" creationId="{E50FA15B-D273-4562-BD08-887534B86191}"/>
          </ac:grpSpMkLst>
        </pc:grpChg>
        <pc:grpChg chg="add mod topLvl">
          <ac:chgData name="MARINO MARCELLA" userId="081cde8e-ad0c-425e-ab43-eb502e30a927" providerId="ADAL" clId="{1D55969D-973A-4624-961F-567A79EEBF75}" dt="2023-02-23T10:57:32.398" v="862" actId="1076"/>
          <ac:grpSpMkLst>
            <pc:docMk/>
            <pc:sldMk cId="4230020939" sldId="2134808134"/>
            <ac:grpSpMk id="96" creationId="{78132B4D-E502-4589-AE23-5D044FE00DD8}"/>
          </ac:grpSpMkLst>
        </pc:grpChg>
        <pc:picChg chg="mod">
          <ac:chgData name="MARINO MARCELLA" userId="081cde8e-ad0c-425e-ab43-eb502e30a927" providerId="ADAL" clId="{1D55969D-973A-4624-961F-567A79EEBF75}" dt="2023-02-23T10:56:15.224" v="854" actId="1076"/>
          <ac:picMkLst>
            <pc:docMk/>
            <pc:sldMk cId="4230020939" sldId="2134808134"/>
            <ac:picMk id="62" creationId="{E92654D8-0F81-44EA-A293-1F6122AC9707}"/>
          </ac:picMkLst>
        </pc:picChg>
        <pc:picChg chg="mod">
          <ac:chgData name="MARINO MARCELLA" userId="081cde8e-ad0c-425e-ab43-eb502e30a927" providerId="ADAL" clId="{1D55969D-973A-4624-961F-567A79EEBF75}" dt="2023-02-23T10:57:07.875" v="859" actId="165"/>
          <ac:picMkLst>
            <pc:docMk/>
            <pc:sldMk cId="4230020939" sldId="2134808134"/>
            <ac:picMk id="64" creationId="{E4C343A9-9555-4E11-B38B-F00387E3E5F9}"/>
          </ac:picMkLst>
        </pc:picChg>
        <pc:picChg chg="mod">
          <ac:chgData name="MARINO MARCELLA" userId="081cde8e-ad0c-425e-ab43-eb502e30a927" providerId="ADAL" clId="{1D55969D-973A-4624-961F-567A79EEBF75}" dt="2023-02-23T10:57:07.875" v="859" actId="165"/>
          <ac:picMkLst>
            <pc:docMk/>
            <pc:sldMk cId="4230020939" sldId="2134808134"/>
            <ac:picMk id="77" creationId="{9B0B5F07-D7E9-4608-A0E6-7E59C24E03EA}"/>
          </ac:picMkLst>
        </pc:picChg>
        <pc:picChg chg="mod">
          <ac:chgData name="MARINO MARCELLA" userId="081cde8e-ad0c-425e-ab43-eb502e30a927" providerId="ADAL" clId="{1D55969D-973A-4624-961F-567A79EEBF75}" dt="2023-02-23T10:57:14.350" v="860" actId="1076"/>
          <ac:picMkLst>
            <pc:docMk/>
            <pc:sldMk cId="4230020939" sldId="2134808134"/>
            <ac:picMk id="93" creationId="{442AD7A0-376D-4642-85D0-31390702ED4A}"/>
          </ac:picMkLst>
        </pc:picChg>
        <pc:picChg chg="mod">
          <ac:chgData name="MARINO MARCELLA" userId="081cde8e-ad0c-425e-ab43-eb502e30a927" providerId="ADAL" clId="{1D55969D-973A-4624-961F-567A79EEBF75}" dt="2023-02-23T10:57:32.398" v="862" actId="1076"/>
          <ac:picMkLst>
            <pc:docMk/>
            <pc:sldMk cId="4230020939" sldId="2134808134"/>
            <ac:picMk id="97" creationId="{3431BC7B-16EF-45B7-84CE-B1D54114632F}"/>
          </ac:picMkLst>
        </pc:picChg>
      </pc:sldChg>
      <pc:sldChg chg="add del">
        <pc:chgData name="MARINO MARCELLA" userId="081cde8e-ad0c-425e-ab43-eb502e30a927" providerId="ADAL" clId="{1D55969D-973A-4624-961F-567A79EEBF75}" dt="2023-02-23T10:57:58.350" v="864" actId="47"/>
        <pc:sldMkLst>
          <pc:docMk/>
          <pc:sldMk cId="527222509" sldId="2134808135"/>
        </pc:sldMkLst>
      </pc:sldChg>
      <pc:sldChg chg="add del">
        <pc:chgData name="MARINO MARCELLA" userId="081cde8e-ad0c-425e-ab43-eb502e30a927" providerId="ADAL" clId="{1D55969D-973A-4624-961F-567A79EEBF75}" dt="2023-02-23T18:02:18.076" v="2985" actId="47"/>
        <pc:sldMkLst>
          <pc:docMk/>
          <pc:sldMk cId="3423030107" sldId="2134808135"/>
        </pc:sldMkLst>
      </pc:sldChg>
      <pc:sldChg chg="delSp add del ord">
        <pc:chgData name="MARINO MARCELLA" userId="081cde8e-ad0c-425e-ab43-eb502e30a927" providerId="ADAL" clId="{1D55969D-973A-4624-961F-567A79EEBF75}" dt="2023-02-24T09:02:28.133" v="4232" actId="47"/>
        <pc:sldMkLst>
          <pc:docMk/>
          <pc:sldMk cId="3257750183" sldId="2134808136"/>
        </pc:sldMkLst>
        <pc:picChg chg="del">
          <ac:chgData name="MARINO MARCELLA" userId="081cde8e-ad0c-425e-ab43-eb502e30a927" providerId="ADAL" clId="{1D55969D-973A-4624-961F-567A79EEBF75}" dt="2023-02-23T18:02:13.927" v="2983" actId="478"/>
          <ac:picMkLst>
            <pc:docMk/>
            <pc:sldMk cId="3257750183" sldId="2134808136"/>
            <ac:picMk id="1033" creationId="{0B15EC40-C991-4F4C-B2CE-5974E3527690}"/>
          </ac:picMkLst>
        </pc:picChg>
        <pc:picChg chg="del">
          <ac:chgData name="MARINO MARCELLA" userId="081cde8e-ad0c-425e-ab43-eb502e30a927" providerId="ADAL" clId="{1D55969D-973A-4624-961F-567A79EEBF75}" dt="2023-02-23T18:02:14.488" v="2984" actId="478"/>
          <ac:picMkLst>
            <pc:docMk/>
            <pc:sldMk cId="3257750183" sldId="2134808136"/>
            <ac:picMk id="1034" creationId="{BC322247-3B75-4026-A978-769A63051011}"/>
          </ac:picMkLst>
        </pc:picChg>
      </pc:sldChg>
      <pc:sldChg chg="addSp delSp modSp add del mod">
        <pc:chgData name="MARINO MARCELLA" userId="081cde8e-ad0c-425e-ab43-eb502e30a927" providerId="ADAL" clId="{1D55969D-973A-4624-961F-567A79EEBF75}" dt="2023-02-24T09:45:26.965" v="4738" actId="47"/>
        <pc:sldMkLst>
          <pc:docMk/>
          <pc:sldMk cId="3283767156" sldId="2134808137"/>
        </pc:sldMkLst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4" creationId="{28481478-0AAA-4A76-A93E-385551C5B810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9" creationId="{3ED39351-B48D-4DA1-9FB1-AB40E8935ACD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10" creationId="{19CF4254-84B8-4870-9D98-9F8CFFFDEF67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11" creationId="{47C12267-7098-4BDB-8B39-852E8741E327}"/>
          </ac:spMkLst>
        </pc:spChg>
        <pc:spChg chg="add del mod">
          <ac:chgData name="MARINO MARCELLA" userId="081cde8e-ad0c-425e-ab43-eb502e30a927" providerId="ADAL" clId="{1D55969D-973A-4624-961F-567A79EEBF75}" dt="2023-02-23T17:54:25.747" v="2832" actId="20577"/>
          <ac:spMkLst>
            <pc:docMk/>
            <pc:sldMk cId="3283767156" sldId="2134808137"/>
            <ac:spMk id="12" creationId="{5C07EB7A-16CD-4E9B-B1C1-5D764B1913DF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18" creationId="{50590E6A-310B-4B16-9C59-D4D34FAE3EC4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19" creationId="{E76A09AC-960B-4FF6-9544-9427FB25E304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20" creationId="{3319C86A-AC9A-44DE-819A-D7BBB0B20E0F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22" creationId="{1B5217DA-CDEA-4846-9917-97F7584B8A82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23" creationId="{B28394B4-402B-4FCB-A90C-A5BA246B08C8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25" creationId="{6F23D6A3-36FD-47E3-8FF3-305C0947CDF2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27" creationId="{C6872404-A939-40DC-90A4-3430AF871EB4}"/>
          </ac:spMkLst>
        </pc:spChg>
        <pc:spChg chg="del">
          <ac:chgData name="MARINO MARCELLA" userId="081cde8e-ad0c-425e-ab43-eb502e30a927" providerId="ADAL" clId="{1D55969D-973A-4624-961F-567A79EEBF75}" dt="2023-02-23T17:53:43.585" v="2733" actId="478"/>
          <ac:spMkLst>
            <pc:docMk/>
            <pc:sldMk cId="3283767156" sldId="2134808137"/>
            <ac:spMk id="28" creationId="{92E579E6-A4F9-4FB7-A0C9-552F516C4D4A}"/>
          </ac:spMkLst>
        </pc:spChg>
        <pc:spChg chg="add mod">
          <ac:chgData name="MARINO MARCELLA" userId="081cde8e-ad0c-425e-ab43-eb502e30a927" providerId="ADAL" clId="{1D55969D-973A-4624-961F-567A79EEBF75}" dt="2023-02-23T17:54:45.600" v="2839" actId="14100"/>
          <ac:spMkLst>
            <pc:docMk/>
            <pc:sldMk cId="3283767156" sldId="2134808137"/>
            <ac:spMk id="29" creationId="{00FFB12A-E5C3-48A3-A8EF-D99563EEBCDF}"/>
          </ac:spMkLst>
        </pc:spChg>
        <pc:spChg chg="mod">
          <ac:chgData name="MARINO MARCELLA" userId="081cde8e-ad0c-425e-ab43-eb502e30a927" providerId="ADAL" clId="{1D55969D-973A-4624-961F-567A79EEBF75}" dt="2023-02-24T09:44:03.118" v="4722" actId="20577"/>
          <ac:spMkLst>
            <pc:docMk/>
            <pc:sldMk cId="3283767156" sldId="2134808137"/>
            <ac:spMk id="216" creationId="{F41C2FC5-C57C-40C0-8AC2-A7F8D9C6D8B1}"/>
          </ac:spMkLst>
        </pc:spChg>
        <pc:grpChg chg="del">
          <ac:chgData name="MARINO MARCELLA" userId="081cde8e-ad0c-425e-ab43-eb502e30a927" providerId="ADAL" clId="{1D55969D-973A-4624-961F-567A79EEBF75}" dt="2023-02-23T17:53:43.585" v="2733" actId="478"/>
          <ac:grpSpMkLst>
            <pc:docMk/>
            <pc:sldMk cId="3283767156" sldId="2134808137"/>
            <ac:grpSpMk id="5" creationId="{FCEACB84-CDD2-4CF1-A742-A53AAED5F436}"/>
          </ac:grpSpMkLst>
        </pc:grpChg>
        <pc:grpChg chg="del">
          <ac:chgData name="MARINO MARCELLA" userId="081cde8e-ad0c-425e-ab43-eb502e30a927" providerId="ADAL" clId="{1D55969D-973A-4624-961F-567A79EEBF75}" dt="2023-02-23T17:53:43.585" v="2733" actId="478"/>
          <ac:grpSpMkLst>
            <pc:docMk/>
            <pc:sldMk cId="3283767156" sldId="2134808137"/>
            <ac:grpSpMk id="15" creationId="{889ADF51-9380-495C-89CB-7C4E0211CA2E}"/>
          </ac:grpSpMkLst>
        </pc:grpChg>
        <pc:picChg chg="del">
          <ac:chgData name="MARINO MARCELLA" userId="081cde8e-ad0c-425e-ab43-eb502e30a927" providerId="ADAL" clId="{1D55969D-973A-4624-961F-567A79EEBF75}" dt="2023-02-23T17:53:43.585" v="2733" actId="478"/>
          <ac:picMkLst>
            <pc:docMk/>
            <pc:sldMk cId="3283767156" sldId="2134808137"/>
            <ac:picMk id="13" creationId="{9BC843B9-F858-440B-8FA1-44BD91DE487F}"/>
          </ac:picMkLst>
        </pc:picChg>
        <pc:picChg chg="del">
          <ac:chgData name="MARINO MARCELLA" userId="081cde8e-ad0c-425e-ab43-eb502e30a927" providerId="ADAL" clId="{1D55969D-973A-4624-961F-567A79EEBF75}" dt="2023-02-23T17:53:43.585" v="2733" actId="478"/>
          <ac:picMkLst>
            <pc:docMk/>
            <pc:sldMk cId="3283767156" sldId="2134808137"/>
            <ac:picMk id="14" creationId="{CE8A7954-1EF4-4562-AD3C-74E9945BA4FC}"/>
          </ac:picMkLst>
        </pc:picChg>
        <pc:picChg chg="del">
          <ac:chgData name="MARINO MARCELLA" userId="081cde8e-ad0c-425e-ab43-eb502e30a927" providerId="ADAL" clId="{1D55969D-973A-4624-961F-567A79EEBF75}" dt="2023-02-23T17:53:43.585" v="2733" actId="478"/>
          <ac:picMkLst>
            <pc:docMk/>
            <pc:sldMk cId="3283767156" sldId="2134808137"/>
            <ac:picMk id="21" creationId="{CAA850C0-804B-47C8-9952-8BFE9990EC68}"/>
          </ac:picMkLst>
        </pc:picChg>
        <pc:picChg chg="del">
          <ac:chgData name="MARINO MARCELLA" userId="081cde8e-ad0c-425e-ab43-eb502e30a927" providerId="ADAL" clId="{1D55969D-973A-4624-961F-567A79EEBF75}" dt="2023-02-23T17:53:43.585" v="2733" actId="478"/>
          <ac:picMkLst>
            <pc:docMk/>
            <pc:sldMk cId="3283767156" sldId="2134808137"/>
            <ac:picMk id="24" creationId="{CCC46477-D54A-4E74-AC64-29716068A3E0}"/>
          </ac:picMkLst>
        </pc:picChg>
        <pc:picChg chg="del">
          <ac:chgData name="MARINO MARCELLA" userId="081cde8e-ad0c-425e-ab43-eb502e30a927" providerId="ADAL" clId="{1D55969D-973A-4624-961F-567A79EEBF75}" dt="2023-02-23T17:53:43.585" v="2733" actId="478"/>
          <ac:picMkLst>
            <pc:docMk/>
            <pc:sldMk cId="3283767156" sldId="2134808137"/>
            <ac:picMk id="26" creationId="{9248E7EA-5565-4342-99A2-8AA6F1CAE8C8}"/>
          </ac:picMkLst>
        </pc:picChg>
      </pc:sldChg>
      <pc:sldChg chg="delSp modSp add del mod">
        <pc:chgData name="MARINO MARCELLA" userId="081cde8e-ad0c-425e-ab43-eb502e30a927" providerId="ADAL" clId="{1D55969D-973A-4624-961F-567A79EEBF75}" dt="2023-03-01T10:40:17.653" v="5234" actId="47"/>
        <pc:sldMkLst>
          <pc:docMk/>
          <pc:sldMk cId="1412689103" sldId="2134808138"/>
        </pc:sldMkLst>
        <pc:spChg chg="mod">
          <ac:chgData name="MARINO MARCELLA" userId="081cde8e-ad0c-425e-ab43-eb502e30a927" providerId="ADAL" clId="{1D55969D-973A-4624-961F-567A79EEBF75}" dt="2023-02-23T17:55:44.155" v="2951" actId="20577"/>
          <ac:spMkLst>
            <pc:docMk/>
            <pc:sldMk cId="1412689103" sldId="2134808138"/>
            <ac:spMk id="12" creationId="{5C07EB7A-16CD-4E9B-B1C1-5D764B1913DF}"/>
          </ac:spMkLst>
        </pc:spChg>
        <pc:spChg chg="mod">
          <ac:chgData name="MARINO MARCELLA" userId="081cde8e-ad0c-425e-ab43-eb502e30a927" providerId="ADAL" clId="{1D55969D-973A-4624-961F-567A79EEBF75}" dt="2023-02-23T17:55:52.682" v="2953" actId="5793"/>
          <ac:spMkLst>
            <pc:docMk/>
            <pc:sldMk cId="1412689103" sldId="2134808138"/>
            <ac:spMk id="29" creationId="{00FFB12A-E5C3-48A3-A8EF-D99563EEBCDF}"/>
          </ac:spMkLst>
        </pc:spChg>
        <pc:spChg chg="mod">
          <ac:chgData name="MARINO MARCELLA" userId="081cde8e-ad0c-425e-ab43-eb502e30a927" providerId="ADAL" clId="{1D55969D-973A-4624-961F-567A79EEBF75}" dt="2023-02-23T17:55:36.166" v="2930" actId="6549"/>
          <ac:spMkLst>
            <pc:docMk/>
            <pc:sldMk cId="1412689103" sldId="2134808138"/>
            <ac:spMk id="216" creationId="{F41C2FC5-C57C-40C0-8AC2-A7F8D9C6D8B1}"/>
          </ac:spMkLst>
        </pc:spChg>
        <pc:picChg chg="del mod">
          <ac:chgData name="MARINO MARCELLA" userId="081cde8e-ad0c-425e-ab43-eb502e30a927" providerId="ADAL" clId="{1D55969D-973A-4624-961F-567A79EEBF75}" dt="2023-03-01T10:39:59.893" v="5227" actId="21"/>
          <ac:picMkLst>
            <pc:docMk/>
            <pc:sldMk cId="1412689103" sldId="2134808138"/>
            <ac:picMk id="62" creationId="{E92654D8-0F81-44EA-A293-1F6122AC9707}"/>
          </ac:picMkLst>
        </pc:picChg>
      </pc:sldChg>
      <pc:sldChg chg="modSp add del">
        <pc:chgData name="MARINO MARCELLA" userId="081cde8e-ad0c-425e-ab43-eb502e30a927" providerId="ADAL" clId="{1D55969D-973A-4624-961F-567A79EEBF75}" dt="2023-02-23T18:34:05.877" v="3342" actId="47"/>
        <pc:sldMkLst>
          <pc:docMk/>
          <pc:sldMk cId="579874342" sldId="2134808139"/>
        </pc:sldMkLst>
        <pc:spChg chg="mod">
          <ac:chgData name="MARINO MARCELLA" userId="081cde8e-ad0c-425e-ab43-eb502e30a927" providerId="ADAL" clId="{1D55969D-973A-4624-961F-567A79EEBF75}" dt="2023-02-23T18:33:55.941" v="3341" actId="1076"/>
          <ac:spMkLst>
            <pc:docMk/>
            <pc:sldMk cId="579874342" sldId="2134808139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18:33:55.941" v="3341" actId="1076"/>
          <ac:spMkLst>
            <pc:docMk/>
            <pc:sldMk cId="579874342" sldId="2134808139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18:33:55.941" v="3341" actId="1076"/>
          <ac:spMkLst>
            <pc:docMk/>
            <pc:sldMk cId="579874342" sldId="2134808139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18:33:55.941" v="3341" actId="1076"/>
          <ac:spMkLst>
            <pc:docMk/>
            <pc:sldMk cId="579874342" sldId="2134808139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18:33:55.941" v="3341" actId="1076"/>
          <ac:spMkLst>
            <pc:docMk/>
            <pc:sldMk cId="579874342" sldId="2134808139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18:33:55.941" v="3341" actId="1076"/>
          <ac:spMkLst>
            <pc:docMk/>
            <pc:sldMk cId="579874342" sldId="2134808139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18:33:55.941" v="3341" actId="1076"/>
          <ac:spMkLst>
            <pc:docMk/>
            <pc:sldMk cId="579874342" sldId="2134808139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18:33:55.941" v="3341" actId="1076"/>
          <ac:spMkLst>
            <pc:docMk/>
            <pc:sldMk cId="579874342" sldId="2134808139"/>
            <ac:spMk id="50" creationId="{453F77D4-A52F-4501-9084-ACD4DCA2D032}"/>
          </ac:spMkLst>
        </pc:spChg>
        <pc:grpChg chg="mod">
          <ac:chgData name="MARINO MARCELLA" userId="081cde8e-ad0c-425e-ab43-eb502e30a927" providerId="ADAL" clId="{1D55969D-973A-4624-961F-567A79EEBF75}" dt="2023-02-23T18:33:55.941" v="3341" actId="1076"/>
          <ac:grpSpMkLst>
            <pc:docMk/>
            <pc:sldMk cId="579874342" sldId="2134808139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18:33:55.941" v="3341" actId="1076"/>
          <ac:grpSpMkLst>
            <pc:docMk/>
            <pc:sldMk cId="579874342" sldId="2134808139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18:33:55.941" v="3341" actId="1076"/>
          <ac:grpSpMkLst>
            <pc:docMk/>
            <pc:sldMk cId="579874342" sldId="2134808139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18:33:55.941" v="3341" actId="1076"/>
          <ac:grpSpMkLst>
            <pc:docMk/>
            <pc:sldMk cId="579874342" sldId="2134808139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18:33:55.941" v="3341" actId="1076"/>
          <ac:grpSpMkLst>
            <pc:docMk/>
            <pc:sldMk cId="579874342" sldId="2134808139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18:33:55.941" v="3341" actId="1076"/>
          <ac:grpSpMkLst>
            <pc:docMk/>
            <pc:sldMk cId="579874342" sldId="2134808139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18:33:55.941" v="3341" actId="1076"/>
          <ac:grpSpMkLst>
            <pc:docMk/>
            <pc:sldMk cId="579874342" sldId="2134808139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18:33:55.941" v="3341" actId="1076"/>
          <ac:grpSpMkLst>
            <pc:docMk/>
            <pc:sldMk cId="579874342" sldId="2134808139"/>
            <ac:grpSpMk id="13" creationId="{48337A09-458F-4270-9BB5-79E76D79B633}"/>
          </ac:grpSpMkLst>
        </pc:grpChg>
        <pc:picChg chg="mod">
          <ac:chgData name="MARINO MARCELLA" userId="081cde8e-ad0c-425e-ab43-eb502e30a927" providerId="ADAL" clId="{1D55969D-973A-4624-961F-567A79EEBF75}" dt="2023-02-23T18:33:55.941" v="3341" actId="1076"/>
          <ac:picMkLst>
            <pc:docMk/>
            <pc:sldMk cId="579874342" sldId="2134808139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18:33:55.941" v="3341" actId="1076"/>
          <ac:picMkLst>
            <pc:docMk/>
            <pc:sldMk cId="579874342" sldId="2134808139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18:33:55.941" v="3341" actId="1076"/>
          <ac:picMkLst>
            <pc:docMk/>
            <pc:sldMk cId="579874342" sldId="2134808139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18:33:55.941" v="3341" actId="1076"/>
          <ac:picMkLst>
            <pc:docMk/>
            <pc:sldMk cId="579874342" sldId="2134808139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18:33:55.941" v="3341" actId="1076"/>
          <ac:picMkLst>
            <pc:docMk/>
            <pc:sldMk cId="579874342" sldId="2134808139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18:33:55.941" v="3341" actId="1076"/>
          <ac:picMkLst>
            <pc:docMk/>
            <pc:sldMk cId="579874342" sldId="2134808139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18:33:55.941" v="3341" actId="1076"/>
          <ac:picMkLst>
            <pc:docMk/>
            <pc:sldMk cId="579874342" sldId="2134808139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18:33:55.941" v="3341" actId="1076"/>
          <ac:picMkLst>
            <pc:docMk/>
            <pc:sldMk cId="579874342" sldId="2134808139"/>
            <ac:picMk id="1046" creationId="{510E89FE-C127-4BCE-B4B2-DA9570CF4C72}"/>
          </ac:picMkLst>
        </pc:picChg>
      </pc:sldChg>
      <pc:sldChg chg="modSp add del mod">
        <pc:chgData name="MARINO MARCELLA" userId="081cde8e-ad0c-425e-ab43-eb502e30a927" providerId="ADAL" clId="{1D55969D-973A-4624-961F-567A79EEBF75}" dt="2023-02-24T09:02:26.477" v="4231" actId="47"/>
        <pc:sldMkLst>
          <pc:docMk/>
          <pc:sldMk cId="619050941" sldId="2134808140"/>
        </pc:sldMkLst>
        <pc:spChg chg="mod">
          <ac:chgData name="MARINO MARCELLA" userId="081cde8e-ad0c-425e-ab43-eb502e30a927" providerId="ADAL" clId="{1D55969D-973A-4624-961F-567A79EEBF75}" dt="2023-02-23T20:35:56.058" v="3667" actId="20577"/>
          <ac:spMkLst>
            <pc:docMk/>
            <pc:sldMk cId="619050941" sldId="2134808140"/>
            <ac:spMk id="216" creationId="{F41C2FC5-C57C-40C0-8AC2-A7F8D9C6D8B1}"/>
          </ac:spMkLst>
        </pc:spChg>
      </pc:sldChg>
      <pc:sldChg chg="addSp delSp modSp add del mod">
        <pc:chgData name="MARINO MARCELLA" userId="081cde8e-ad0c-425e-ab43-eb502e30a927" providerId="ADAL" clId="{1D55969D-973A-4624-961F-567A79EEBF75}" dt="2023-02-23T20:34:36.884" v="3664" actId="47"/>
        <pc:sldMkLst>
          <pc:docMk/>
          <pc:sldMk cId="2388595615" sldId="2134808141"/>
        </pc:sldMkLst>
        <pc:spChg chg="add del mod ord">
          <ac:chgData name="MARINO MARCELLA" userId="081cde8e-ad0c-425e-ab43-eb502e30a927" providerId="ADAL" clId="{1D55969D-973A-4624-961F-567A79EEBF75}" dt="2023-02-23T18:47:24.720" v="3483" actId="478"/>
          <ac:spMkLst>
            <pc:docMk/>
            <pc:sldMk cId="2388595615" sldId="2134808141"/>
            <ac:spMk id="2" creationId="{77C59C16-44AB-4173-986F-7BC6C6D306DE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18:35:13.515" v="3344" actId="1076"/>
          <ac:spMkLst>
            <pc:docMk/>
            <pc:sldMk cId="2388595615" sldId="2134808141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05:40.356" v="3494" actId="404"/>
          <ac:spMkLst>
            <pc:docMk/>
            <pc:sldMk cId="2388595615" sldId="2134808141"/>
            <ac:spMk id="37" creationId="{1872717D-D635-4E7B-BB97-1B19EF764DB3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05:50.168" v="3495" actId="404"/>
          <ac:spMkLst>
            <pc:docMk/>
            <pc:sldMk cId="2388595615" sldId="2134808141"/>
            <ac:spMk id="41" creationId="{7912E339-A131-489B-A77C-E7EE60E4E97B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05:55.629" v="3496" actId="404"/>
          <ac:spMkLst>
            <pc:docMk/>
            <pc:sldMk cId="2388595615" sldId="2134808141"/>
            <ac:spMk id="47" creationId="{DDE4D926-0150-45CB-812C-3E2EA2310CCB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06:01.598" v="3497" actId="404"/>
          <ac:spMkLst>
            <pc:docMk/>
            <pc:sldMk cId="2388595615" sldId="2134808141"/>
            <ac:spMk id="52" creationId="{313597D0-51E8-407B-950F-6DCF2DCF9BD1}"/>
          </ac:spMkLst>
        </pc:spChg>
        <pc:spChg chg="mod">
          <ac:chgData name="MARINO MARCELLA" userId="081cde8e-ad0c-425e-ab43-eb502e30a927" providerId="ADAL" clId="{1D55969D-973A-4624-961F-567A79EEBF75}" dt="2023-02-23T18:47:21.630" v="3481" actId="1076"/>
          <ac:spMkLst>
            <pc:docMk/>
            <pc:sldMk cId="2388595615" sldId="2134808141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06:06.105" v="3498" actId="404"/>
          <ac:spMkLst>
            <pc:docMk/>
            <pc:sldMk cId="2388595615" sldId="2134808141"/>
            <ac:spMk id="56" creationId="{473BF671-06BE-4C5C-8BB3-4DB7A4624796}"/>
          </ac:spMkLst>
        </pc:spChg>
        <pc:spChg chg="mod">
          <ac:chgData name="MARINO MARCELLA" userId="081cde8e-ad0c-425e-ab43-eb502e30a927" providerId="ADAL" clId="{1D55969D-973A-4624-961F-567A79EEBF75}" dt="2023-02-23T20:06:10.277" v="3499" actId="404"/>
          <ac:spMkLst>
            <pc:docMk/>
            <pc:sldMk cId="2388595615" sldId="2134808141"/>
            <ac:spMk id="59" creationId="{CB8A0C4A-51A8-40E8-ABDB-0C9963D803C0}"/>
          </ac:spMkLst>
        </pc:spChg>
        <pc:spChg chg="mod">
          <ac:chgData name="MARINO MARCELLA" userId="081cde8e-ad0c-425e-ab43-eb502e30a927" providerId="ADAL" clId="{1D55969D-973A-4624-961F-567A79EEBF75}" dt="2023-02-23T20:06:16.553" v="3500" actId="404"/>
          <ac:spMkLst>
            <pc:docMk/>
            <pc:sldMk cId="2388595615" sldId="2134808141"/>
            <ac:spMk id="62" creationId="{EC6FCE07-CD1E-4D29-B3DA-4F1F7284F2EF}"/>
          </ac:spMkLst>
        </pc:spChg>
        <pc:spChg chg="mod">
          <ac:chgData name="MARINO MARCELLA" userId="081cde8e-ad0c-425e-ab43-eb502e30a927" providerId="ADAL" clId="{1D55969D-973A-4624-961F-567A79EEBF75}" dt="2023-02-23T20:06:21.548" v="3501" actId="404"/>
          <ac:spMkLst>
            <pc:docMk/>
            <pc:sldMk cId="2388595615" sldId="2134808141"/>
            <ac:spMk id="66" creationId="{F9561496-A716-47E7-A400-8A4027120F1E}"/>
          </ac:spMkLst>
        </pc:spChg>
        <pc:spChg chg="mod">
          <ac:chgData name="MARINO MARCELLA" userId="081cde8e-ad0c-425e-ab43-eb502e30a927" providerId="ADAL" clId="{1D55969D-973A-4624-961F-567A79EEBF75}" dt="2023-02-23T20:06:30.565" v="3504" actId="404"/>
          <ac:spMkLst>
            <pc:docMk/>
            <pc:sldMk cId="2388595615" sldId="2134808141"/>
            <ac:spMk id="69" creationId="{575A3213-27C0-46C6-AB58-27040C64AB02}"/>
          </ac:spMkLst>
        </pc:spChg>
        <pc:grpChg chg="mod">
          <ac:chgData name="MARINO MARCELLA" userId="081cde8e-ad0c-425e-ab43-eb502e30a927" providerId="ADAL" clId="{1D55969D-973A-4624-961F-567A79EEBF75}" dt="2023-02-23T18:44:28.612" v="3422"/>
          <ac:grpSpMkLst>
            <pc:docMk/>
            <pc:sldMk cId="2388595615" sldId="2134808141"/>
            <ac:grpSpMk id="6" creationId="{B28B333E-60DD-423A-B3D1-53D69591AC4C}"/>
          </ac:grpSpMkLst>
        </pc:grpChg>
        <pc:grpChg chg="add 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7" creationId="{AF4697EC-05EE-47D4-9C11-A34233ADE537}"/>
          </ac:grpSpMkLst>
        </pc:grpChg>
        <pc:grpChg chg="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8" creationId="{E4C80328-8B64-4400-9197-260D5F8262E0}"/>
          </ac:grpSpMkLst>
        </pc:grpChg>
        <pc:grpChg chg="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9" creationId="{A73BD3CA-67CA-4B77-8402-33D67138194C}"/>
          </ac:grpSpMkLst>
        </pc:grpChg>
        <pc:grpChg chg="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10" creationId="{25656993-3CA9-4F5E-B816-CE43E0906825}"/>
          </ac:grpSpMkLst>
        </pc:grpChg>
        <pc:grpChg chg="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11" creationId="{120C68F0-E015-4F8D-9E1C-CD39EE241E98}"/>
          </ac:grpSpMkLst>
        </pc:grpChg>
        <pc:grpChg chg="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12" creationId="{FE484798-5B73-4DE8-ACC5-C18E6177943B}"/>
          </ac:grpSpMkLst>
        </pc:grpChg>
        <pc:grpChg chg="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13" creationId="{48337A09-458F-4270-9BB5-79E76D79B633}"/>
          </ac:grpSpMkLst>
        </pc:grpChg>
        <pc:grpChg chg="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19" creationId="{08D5A553-2AC9-48B3-9472-34FC02453304}"/>
          </ac:grpSpMkLst>
        </pc:grpChg>
        <pc:grpChg chg="del mod">
          <ac:chgData name="MARINO MARCELLA" userId="081cde8e-ad0c-425e-ab43-eb502e30a927" providerId="ADAL" clId="{1D55969D-973A-4624-961F-567A79EEBF75}" dt="2023-02-23T18:47:23" v="3482" actId="21"/>
          <ac:grpSpMkLst>
            <pc:docMk/>
            <pc:sldMk cId="2388595615" sldId="2134808141"/>
            <ac:grpSpMk id="22" creationId="{0502C16C-A19A-4E08-A662-B6699F23B60C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35" creationId="{75692A8D-FBBD-4F2B-9A98-32D8846AEA00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38" creationId="{D4C00363-A6C8-4339-83FA-BE20A1617404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43" creationId="{CB442100-8722-4E50-A3A9-17FBFC0F3ED3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48" creationId="{73527D1E-9A18-4813-818C-A076F5589021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54" creationId="{193E0DF6-5DAE-4B38-AD53-7F09DD025CB6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57" creationId="{A9675B20-92D9-4298-A4F8-E6E867891E48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60" creationId="{DB0166EB-95A4-4A53-A9C1-ECE468BA2430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63" creationId="{1937EF7C-CC37-45BA-A11F-506FFD895E88}"/>
          </ac:grpSpMkLst>
        </pc:grpChg>
        <pc:grpChg chg="add mod">
          <ac:chgData name="MARINO MARCELLA" userId="081cde8e-ad0c-425e-ab43-eb502e30a927" providerId="ADAL" clId="{1D55969D-973A-4624-961F-567A79EEBF75}" dt="2023-02-23T18:47:25.471" v="3484"/>
          <ac:grpSpMkLst>
            <pc:docMk/>
            <pc:sldMk cId="2388595615" sldId="2134808141"/>
            <ac:grpSpMk id="67" creationId="{FBA6438D-E19A-4978-8ED0-B7662325632C}"/>
          </ac:grpSpMkLst>
        </pc:grp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36" creationId="{C4530AC6-D8D9-4232-90F3-E55BEE76A954}"/>
          </ac:picMkLst>
        </pc:pic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39" creationId="{22B1979D-B8D4-43A0-8427-15CC2136CD4D}"/>
          </ac:picMkLst>
        </pc:pic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44" creationId="{BF89B723-3D07-4514-9737-0FDD549A06F2}"/>
          </ac:picMkLst>
        </pc:pic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49" creationId="{8512390C-3CC5-4BD0-B837-6FC2A7F10DFB}"/>
          </ac:picMkLst>
        </pc:pic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55" creationId="{C50CF0A3-6E3E-4E6F-8438-DC0657D22FF3}"/>
          </ac:picMkLst>
        </pc:pic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58" creationId="{889C7640-A609-462D-925A-54F4C23D2432}"/>
          </ac:picMkLst>
        </pc:pic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61" creationId="{8DA6C65F-639A-49B1-A11A-5D7F544FD831}"/>
          </ac:picMkLst>
        </pc:picChg>
        <pc:picChg chg="mod">
          <ac:chgData name="MARINO MARCELLA" userId="081cde8e-ad0c-425e-ab43-eb502e30a927" providerId="ADAL" clId="{1D55969D-973A-4624-961F-567A79EEBF75}" dt="2023-02-23T18:47:05.610" v="3480" actId="167"/>
          <ac:picMkLst>
            <pc:docMk/>
            <pc:sldMk cId="2388595615" sldId="2134808141"/>
            <ac:picMk id="64" creationId="{D4B5FE5A-99A7-48EF-A9DF-7B80FBB816B6}"/>
          </ac:picMkLst>
        </pc:pic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65" creationId="{AA6D3807-11A2-4417-8942-967498605D36}"/>
          </ac:picMkLst>
        </pc:picChg>
        <pc:picChg chg="mod">
          <ac:chgData name="MARINO MARCELLA" userId="081cde8e-ad0c-425e-ab43-eb502e30a927" providerId="ADAL" clId="{1D55969D-973A-4624-961F-567A79EEBF75}" dt="2023-02-23T18:47:25.471" v="3484"/>
          <ac:picMkLst>
            <pc:docMk/>
            <pc:sldMk cId="2388595615" sldId="2134808141"/>
            <ac:picMk id="68" creationId="{65C9A4D7-4E46-48C1-BFB5-C20AD5C54860}"/>
          </ac:picMkLst>
        </pc:picChg>
        <pc:picChg chg="mod">
          <ac:chgData name="MARINO MARCELLA" userId="081cde8e-ad0c-425e-ab43-eb502e30a927" providerId="ADAL" clId="{1D55969D-973A-4624-961F-567A79EEBF75}" dt="2023-02-23T18:35:13.515" v="3344" actId="1076"/>
          <ac:picMkLst>
            <pc:docMk/>
            <pc:sldMk cId="2388595615" sldId="2134808141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18:47:21.630" v="3481" actId="1076"/>
          <ac:picMkLst>
            <pc:docMk/>
            <pc:sldMk cId="2388595615" sldId="2134808141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2673041699" sldId="2134808142"/>
        </pc:sldMkLst>
        <pc:spChg chg="mod">
          <ac:chgData name="MARINO MARCELLA" userId="081cde8e-ad0c-425e-ab43-eb502e30a927" providerId="ADAL" clId="{1D55969D-973A-4624-961F-567A79EEBF75}" dt="2023-02-23T18:35:34.908" v="3347" actId="1076"/>
          <ac:spMkLst>
            <pc:docMk/>
            <pc:sldMk cId="2673041699" sldId="2134808142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34" creationId="{3AB5197A-70FD-4E73-BE22-108EEEFD884C}"/>
          </ac:spMkLst>
        </pc:spChg>
        <pc:spChg chg="add del mod ord">
          <ac:chgData name="MARINO MARCELLA" userId="081cde8e-ad0c-425e-ab43-eb502e30a927" providerId="ADAL" clId="{1D55969D-973A-4624-961F-567A79EEBF75}" dt="2023-02-23T18:48:34.314" v="3492" actId="478"/>
          <ac:spMkLst>
            <pc:docMk/>
            <pc:sldMk cId="2673041699" sldId="2134808142"/>
            <ac:spMk id="35" creationId="{276F6DAB-4956-42D4-A98A-CC79817B4D8E}"/>
          </ac:spMkLst>
        </pc:spChg>
        <pc:spChg chg="mod">
          <ac:chgData name="MARINO MARCELLA" userId="081cde8e-ad0c-425e-ab43-eb502e30a927" providerId="ADAL" clId="{1D55969D-973A-4624-961F-567A79EEBF75}" dt="2023-02-23T20:07:04.167" v="3505" actId="404"/>
          <ac:spMkLst>
            <pc:docMk/>
            <pc:sldMk cId="2673041699" sldId="2134808142"/>
            <ac:spMk id="38" creationId="{296722FE-80A3-4E13-BA90-F35879A5FB8D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07:08.661" v="3506" actId="404"/>
          <ac:spMkLst>
            <pc:docMk/>
            <pc:sldMk cId="2673041699" sldId="2134808142"/>
            <ac:spMk id="43" creationId="{A719AAE3-C708-464A-99E4-7C99B14082C3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07:14.003" v="3507" actId="404"/>
          <ac:spMkLst>
            <pc:docMk/>
            <pc:sldMk cId="2673041699" sldId="2134808142"/>
            <ac:spMk id="48" creationId="{11532419-3185-4BBF-BE56-1EBC4AABFF85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18:48:30.982" v="3490" actId="1076"/>
          <ac:spMkLst>
            <pc:docMk/>
            <pc:sldMk cId="2673041699" sldId="2134808142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07:18.556" v="3508" actId="404"/>
          <ac:spMkLst>
            <pc:docMk/>
            <pc:sldMk cId="2673041699" sldId="2134808142"/>
            <ac:spMk id="54" creationId="{A49FA645-0D95-4064-AAE7-445999203338}"/>
          </ac:spMkLst>
        </pc:spChg>
        <pc:spChg chg="mod">
          <ac:chgData name="MARINO MARCELLA" userId="081cde8e-ad0c-425e-ab43-eb502e30a927" providerId="ADAL" clId="{1D55969D-973A-4624-961F-567A79EEBF75}" dt="2023-02-23T20:07:22.628" v="3509" actId="404"/>
          <ac:spMkLst>
            <pc:docMk/>
            <pc:sldMk cId="2673041699" sldId="2134808142"/>
            <ac:spMk id="57" creationId="{751F2A72-B417-4F8E-AF40-E089334F5FC4}"/>
          </ac:spMkLst>
        </pc:spChg>
        <pc:spChg chg="mod">
          <ac:chgData name="MARINO MARCELLA" userId="081cde8e-ad0c-425e-ab43-eb502e30a927" providerId="ADAL" clId="{1D55969D-973A-4624-961F-567A79EEBF75}" dt="2023-02-23T20:07:26.811" v="3510" actId="404"/>
          <ac:spMkLst>
            <pc:docMk/>
            <pc:sldMk cId="2673041699" sldId="2134808142"/>
            <ac:spMk id="60" creationId="{960EE84C-01E6-45DB-8075-E56C05EE0CB5}"/>
          </ac:spMkLst>
        </pc:spChg>
        <pc:spChg chg="mod">
          <ac:chgData name="MARINO MARCELLA" userId="081cde8e-ad0c-425e-ab43-eb502e30a927" providerId="ADAL" clId="{1D55969D-973A-4624-961F-567A79EEBF75}" dt="2023-02-23T20:07:31.214" v="3511" actId="404"/>
          <ac:spMkLst>
            <pc:docMk/>
            <pc:sldMk cId="2673041699" sldId="2134808142"/>
            <ac:spMk id="63" creationId="{B9590FBE-2B73-4B52-9568-527C4A7AF060}"/>
          </ac:spMkLst>
        </pc:spChg>
        <pc:spChg chg="mod">
          <ac:chgData name="MARINO MARCELLA" userId="081cde8e-ad0c-425e-ab43-eb502e30a927" providerId="ADAL" clId="{1D55969D-973A-4624-961F-567A79EEBF75}" dt="2023-02-23T20:07:36.145" v="3512" actId="404"/>
          <ac:spMkLst>
            <pc:docMk/>
            <pc:sldMk cId="2673041699" sldId="2134808142"/>
            <ac:spMk id="67" creationId="{99EA92DB-3CBF-4F87-8A7E-B3C47EFEC133}"/>
          </ac:spMkLst>
        </pc:spChg>
        <pc:spChg chg="mod">
          <ac:chgData name="MARINO MARCELLA" userId="081cde8e-ad0c-425e-ab43-eb502e30a927" providerId="ADAL" clId="{1D55969D-973A-4624-961F-567A79EEBF75}" dt="2023-02-23T20:07:39.956" v="3515" actId="404"/>
          <ac:spMkLst>
            <pc:docMk/>
            <pc:sldMk cId="2673041699" sldId="2134808142"/>
            <ac:spMk id="70" creationId="{152ECAB4-761D-49ED-8D1D-ECAD7A4F83E4}"/>
          </ac:spMkLst>
        </pc:s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18:44:23.732" v="3421"/>
          <ac:grpSpMkLst>
            <pc:docMk/>
            <pc:sldMk cId="2673041699" sldId="2134808142"/>
            <ac:grpSpMk id="7" creationId="{AF4697EC-05EE-47D4-9C11-A34233ADE537}"/>
          </ac:grpSpMkLst>
        </pc:gr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8" creationId="{E4C80328-8B64-4400-9197-260D5F8262E0}"/>
          </ac:grpSpMkLst>
        </pc:gr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9" creationId="{A73BD3CA-67CA-4B77-8402-33D67138194C}"/>
          </ac:grpSpMkLst>
        </pc:gr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10" creationId="{25656993-3CA9-4F5E-B816-CE43E0906825}"/>
          </ac:grpSpMkLst>
        </pc:gr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11" creationId="{120C68F0-E015-4F8D-9E1C-CD39EE241E98}"/>
          </ac:grpSpMkLst>
        </pc:gr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12" creationId="{FE484798-5B73-4DE8-ACC5-C18E6177943B}"/>
          </ac:grpSpMkLst>
        </pc:gr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13" creationId="{48337A09-458F-4270-9BB5-79E76D79B633}"/>
          </ac:grpSpMkLst>
        </pc:gr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19" creationId="{08D5A553-2AC9-48B3-9472-34FC02453304}"/>
          </ac:grpSpMkLst>
        </pc:grpChg>
        <pc:grpChg chg="del mod">
          <ac:chgData name="MARINO MARCELLA" userId="081cde8e-ad0c-425e-ab43-eb502e30a927" providerId="ADAL" clId="{1D55969D-973A-4624-961F-567A79EEBF75}" dt="2023-02-23T18:48:32.789" v="3491" actId="21"/>
          <ac:grpSpMkLst>
            <pc:docMk/>
            <pc:sldMk cId="2673041699" sldId="2134808142"/>
            <ac:grpSpMk id="22" creationId="{0502C16C-A19A-4E08-A662-B6699F23B60C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36" creationId="{ABB47E43-EC03-4E19-AF7C-BD9F1D7FC1F0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39" creationId="{4FA29416-C958-4F63-83B6-FEC12D7C4620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44" creationId="{EB4A33ED-C9E9-4842-B54D-CF283E9D05CE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49" creationId="{D37D022A-99C9-4365-BD49-44AD7ACDB551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55" creationId="{5576D33C-32C1-41BF-84DE-FC68446F28E4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58" creationId="{0AA207DB-34AD-4423-985D-469890705A59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61" creationId="{49389FFD-0AC0-4038-86F3-69D6ACDED311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65" creationId="{C6F32E08-D61A-4D3D-8926-E99565F96FEE}"/>
          </ac:grpSpMkLst>
        </pc:grpChg>
        <pc:grpChg chg="add mod">
          <ac:chgData name="MARINO MARCELLA" userId="081cde8e-ad0c-425e-ab43-eb502e30a927" providerId="ADAL" clId="{1D55969D-973A-4624-961F-567A79EEBF75}" dt="2023-02-23T18:48:35.005" v="3493"/>
          <ac:grpSpMkLst>
            <pc:docMk/>
            <pc:sldMk cId="2673041699" sldId="2134808142"/>
            <ac:grpSpMk id="68" creationId="{05CC1563-3B80-4483-8A3A-73FBBF757D57}"/>
          </ac:grpSpMkLst>
        </pc:grp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37" creationId="{2EE2587A-1A3A-4C19-A649-404E2C90922E}"/>
          </ac:picMkLst>
        </pc:pic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41" creationId="{9FF7B6C4-AE35-4841-8026-BFD9B777F0DB}"/>
          </ac:picMkLst>
        </pc:pic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47" creationId="{E6A980A7-BC88-47CA-A8B2-73B2F013FF59}"/>
          </ac:picMkLst>
        </pc:pic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52" creationId="{35588BBE-3A5E-439E-8A4A-36B1A1F2A988}"/>
          </ac:picMkLst>
        </pc:pic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56" creationId="{018869A2-75C1-48A6-8B8F-127D845FB3A7}"/>
          </ac:picMkLst>
        </pc:pic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59" creationId="{6275D312-29B1-4854-A91B-0D610186F0CA}"/>
          </ac:picMkLst>
        </pc:pic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62" creationId="{0A26B7FC-C678-4FB0-A123-72BBBD6E0C35}"/>
          </ac:picMkLst>
        </pc:picChg>
        <pc:picChg chg="mod">
          <ac:chgData name="MARINO MARCELLA" userId="081cde8e-ad0c-425e-ab43-eb502e30a927" providerId="ADAL" clId="{1D55969D-973A-4624-961F-567A79EEBF75}" dt="2023-02-23T18:47:56.802" v="3488" actId="167"/>
          <ac:picMkLst>
            <pc:docMk/>
            <pc:sldMk cId="2673041699" sldId="2134808142"/>
            <ac:picMk id="64" creationId="{D4B5FE5A-99A7-48EF-A9DF-7B80FBB816B6}"/>
          </ac:picMkLst>
        </pc:pic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66" creationId="{D7366670-950B-44DF-8733-15D3B71C806C}"/>
          </ac:picMkLst>
        </pc:picChg>
        <pc:picChg chg="mod">
          <ac:chgData name="MARINO MARCELLA" userId="081cde8e-ad0c-425e-ab43-eb502e30a927" providerId="ADAL" clId="{1D55969D-973A-4624-961F-567A79EEBF75}" dt="2023-02-23T18:48:35.005" v="3493"/>
          <ac:picMkLst>
            <pc:docMk/>
            <pc:sldMk cId="2673041699" sldId="2134808142"/>
            <ac:picMk id="69" creationId="{6A1B8D67-4977-41DA-9757-DC202ABF018B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18:35:34.908" v="3347" actId="1076"/>
          <ac:picMkLst>
            <pc:docMk/>
            <pc:sldMk cId="2673041699" sldId="2134808142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18:48:30.982" v="3490" actId="1076"/>
          <ac:picMkLst>
            <pc:docMk/>
            <pc:sldMk cId="2673041699" sldId="2134808142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1617207442" sldId="2134808143"/>
        </pc:sldMkLst>
        <pc:spChg chg="mod">
          <ac:chgData name="MARINO MARCELLA" userId="081cde8e-ad0c-425e-ab43-eb502e30a927" providerId="ADAL" clId="{1D55969D-973A-4624-961F-567A79EEBF75}" dt="2023-02-23T20:07:54.420" v="3517" actId="404"/>
          <ac:spMkLst>
            <pc:docMk/>
            <pc:sldMk cId="1617207442" sldId="2134808143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07:51.441" v="3516" actId="404"/>
          <ac:spMkLst>
            <pc:docMk/>
            <pc:sldMk cId="1617207442" sldId="2134808143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18:35:58.851" v="3349" actId="1076"/>
          <ac:spMkLst>
            <pc:docMk/>
            <pc:sldMk cId="1617207442" sldId="2134808143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20:09:28.096" v="3528" actId="478"/>
          <ac:spMkLst>
            <pc:docMk/>
            <pc:sldMk cId="1617207442" sldId="2134808143"/>
            <ac:spMk id="35" creationId="{69EF110C-53BB-4E6B-9A7C-3FAC381A9E27}"/>
          </ac:spMkLst>
        </pc:spChg>
        <pc:spChg chg="mod">
          <ac:chgData name="MARINO MARCELLA" userId="081cde8e-ad0c-425e-ab43-eb502e30a927" providerId="ADAL" clId="{1D55969D-973A-4624-961F-567A79EEBF75}" dt="2023-02-23T20:09:21.967" v="3527" actId="1076"/>
          <ac:spMkLst>
            <pc:docMk/>
            <pc:sldMk cId="1617207442" sldId="2134808143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08:04.844" v="3519" actId="404"/>
          <ac:spMkLst>
            <pc:docMk/>
            <pc:sldMk cId="1617207442" sldId="2134808143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08:08.464" v="3520" actId="404"/>
          <ac:spMkLst>
            <pc:docMk/>
            <pc:sldMk cId="1617207442" sldId="2134808143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08:12.372" v="3521" actId="404"/>
          <ac:spMkLst>
            <pc:docMk/>
            <pc:sldMk cId="1617207442" sldId="2134808143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08:21.996" v="3522" actId="404"/>
          <ac:spMkLst>
            <pc:docMk/>
            <pc:sldMk cId="1617207442" sldId="2134808143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08:26.484" v="3523" actId="404"/>
          <ac:spMkLst>
            <pc:docMk/>
            <pc:sldMk cId="1617207442" sldId="2134808143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08:34.788" v="3526" actId="404"/>
          <ac:spMkLst>
            <pc:docMk/>
            <pc:sldMk cId="1617207442" sldId="2134808143"/>
            <ac:spMk id="53" creationId="{ED9ACE6D-BD64-40CD-AFE0-D57A15BC46F7}"/>
          </ac:spMkLst>
        </pc:spChg>
        <pc:grpChg chg="mod">
          <ac:chgData name="MARINO MARCELLA" userId="081cde8e-ad0c-425e-ab43-eb502e30a927" providerId="ADAL" clId="{1D55969D-973A-4624-961F-567A79EEBF75}" dt="2023-02-23T18:45:11.613" v="3455" actId="1076"/>
          <ac:grpSpMkLst>
            <pc:docMk/>
            <pc:sldMk cId="1617207442" sldId="2134808143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18:45:11.613" v="3455" actId="1076"/>
          <ac:grpSpMkLst>
            <pc:docMk/>
            <pc:sldMk cId="1617207442" sldId="2134808143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18:44:50.862" v="3423"/>
          <ac:grpSpMkLst>
            <pc:docMk/>
            <pc:sldMk cId="1617207442" sldId="2134808143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09:21.967" v="3527" actId="1076"/>
          <ac:grpSpMkLst>
            <pc:docMk/>
            <pc:sldMk cId="1617207442" sldId="2134808143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18:45:11.613" v="3455" actId="1076"/>
          <ac:grpSpMkLst>
            <pc:docMk/>
            <pc:sldMk cId="1617207442" sldId="2134808143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18:45:11.613" v="3455" actId="1076"/>
          <ac:grpSpMkLst>
            <pc:docMk/>
            <pc:sldMk cId="1617207442" sldId="2134808143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18:45:11.613" v="3455" actId="1076"/>
          <ac:grpSpMkLst>
            <pc:docMk/>
            <pc:sldMk cId="1617207442" sldId="2134808143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18:45:11.613" v="3455" actId="1076"/>
          <ac:grpSpMkLst>
            <pc:docMk/>
            <pc:sldMk cId="1617207442" sldId="2134808143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18:45:11.613" v="3455" actId="1076"/>
          <ac:grpSpMkLst>
            <pc:docMk/>
            <pc:sldMk cId="1617207442" sldId="2134808143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18:45:11.613" v="3455" actId="1076"/>
          <ac:grpSpMkLst>
            <pc:docMk/>
            <pc:sldMk cId="1617207442" sldId="2134808143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18:45:11.613" v="3455" actId="1076"/>
          <ac:picMkLst>
            <pc:docMk/>
            <pc:sldMk cId="1617207442" sldId="2134808143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18:45:11.613" v="3455" actId="1076"/>
          <ac:picMkLst>
            <pc:docMk/>
            <pc:sldMk cId="1617207442" sldId="2134808143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18:35:58.851" v="3349" actId="1076"/>
          <ac:picMkLst>
            <pc:docMk/>
            <pc:sldMk cId="1617207442" sldId="2134808143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09:21.967" v="3527" actId="1076"/>
          <ac:picMkLst>
            <pc:docMk/>
            <pc:sldMk cId="1617207442" sldId="2134808143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18:45:11.613" v="3455" actId="1076"/>
          <ac:picMkLst>
            <pc:docMk/>
            <pc:sldMk cId="1617207442" sldId="2134808143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18:45:11.613" v="3455" actId="1076"/>
          <ac:picMkLst>
            <pc:docMk/>
            <pc:sldMk cId="1617207442" sldId="2134808143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18:45:11.613" v="3455" actId="1076"/>
          <ac:picMkLst>
            <pc:docMk/>
            <pc:sldMk cId="1617207442" sldId="2134808143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18:45:11.613" v="3455" actId="1076"/>
          <ac:picMkLst>
            <pc:docMk/>
            <pc:sldMk cId="1617207442" sldId="2134808143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18:45:11.613" v="3455" actId="1076"/>
          <ac:picMkLst>
            <pc:docMk/>
            <pc:sldMk cId="1617207442" sldId="2134808143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18:45:11.613" v="3455" actId="1076"/>
          <ac:picMkLst>
            <pc:docMk/>
            <pc:sldMk cId="1617207442" sldId="2134808143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2419876073" sldId="2134808144"/>
        </pc:sldMkLst>
        <pc:spChg chg="mod">
          <ac:chgData name="MARINO MARCELLA" userId="081cde8e-ad0c-425e-ab43-eb502e30a927" providerId="ADAL" clId="{1D55969D-973A-4624-961F-567A79EEBF75}" dt="2023-02-23T20:11:31.337" v="3542" actId="404"/>
          <ac:spMkLst>
            <pc:docMk/>
            <pc:sldMk cId="2419876073" sldId="2134808144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11:34.366" v="3543" actId="404"/>
          <ac:spMkLst>
            <pc:docMk/>
            <pc:sldMk cId="2419876073" sldId="2134808144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11:28.837" v="3541" actId="404"/>
          <ac:spMkLst>
            <pc:docMk/>
            <pc:sldMk cId="2419876073" sldId="2134808144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20:10:59.710" v="3532" actId="478"/>
          <ac:spMkLst>
            <pc:docMk/>
            <pc:sldMk cId="2419876073" sldId="2134808144"/>
            <ac:spMk id="35" creationId="{8066B7EA-41E2-48ED-B8A8-04C3CAB99DF8}"/>
          </ac:spMkLst>
        </pc:spChg>
        <pc:spChg chg="mod">
          <ac:chgData name="MARINO MARCELLA" userId="081cde8e-ad0c-425e-ab43-eb502e30a927" providerId="ADAL" clId="{1D55969D-973A-4624-961F-567A79EEBF75}" dt="2023-02-23T18:36:22.577" v="3351" actId="1076"/>
          <ac:spMkLst>
            <pc:docMk/>
            <pc:sldMk cId="2419876073" sldId="2134808144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11:02.372" v="3533" actId="404"/>
          <ac:spMkLst>
            <pc:docMk/>
            <pc:sldMk cId="2419876073" sldId="2134808144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11:05.140" v="3534" actId="404"/>
          <ac:spMkLst>
            <pc:docMk/>
            <pc:sldMk cId="2419876073" sldId="2134808144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11:07.668" v="3535" actId="404"/>
          <ac:spMkLst>
            <pc:docMk/>
            <pc:sldMk cId="2419876073" sldId="2134808144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11:14.388" v="3536" actId="404"/>
          <ac:spMkLst>
            <pc:docMk/>
            <pc:sldMk cId="2419876073" sldId="2134808144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11:16.397" v="3537" actId="404"/>
          <ac:spMkLst>
            <pc:docMk/>
            <pc:sldMk cId="2419876073" sldId="2134808144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11:19.328" v="3540" actId="404"/>
          <ac:spMkLst>
            <pc:docMk/>
            <pc:sldMk cId="2419876073" sldId="2134808144"/>
            <ac:spMk id="53" creationId="{ED9ACE6D-BD64-40CD-AFE0-D57A15BC46F7}"/>
          </ac:spMkLst>
        </pc:s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10:06.617" v="3529"/>
          <ac:grpSpMkLst>
            <pc:docMk/>
            <pc:sldMk cId="2419876073" sldId="2134808144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10:21.412" v="3531" actId="1076"/>
          <ac:grpSpMkLst>
            <pc:docMk/>
            <pc:sldMk cId="2419876073" sldId="2134808144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18:36:22.577" v="3351" actId="1076"/>
          <ac:picMkLst>
            <pc:docMk/>
            <pc:sldMk cId="2419876073" sldId="2134808144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10:21.412" v="3531" actId="1076"/>
          <ac:picMkLst>
            <pc:docMk/>
            <pc:sldMk cId="2419876073" sldId="2134808144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1694749648" sldId="2134808145"/>
        </pc:sldMkLst>
        <pc:spChg chg="mod">
          <ac:chgData name="MARINO MARCELLA" userId="081cde8e-ad0c-425e-ab43-eb502e30a927" providerId="ADAL" clId="{1D55969D-973A-4624-961F-567A79EEBF75}" dt="2023-02-23T20:13:25.661" v="3558" actId="404"/>
          <ac:spMkLst>
            <pc:docMk/>
            <pc:sldMk cId="1694749648" sldId="2134808145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13:20.645" v="3557" actId="404"/>
          <ac:spMkLst>
            <pc:docMk/>
            <pc:sldMk cId="1694749648" sldId="2134808145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13:28.221" v="3559" actId="404"/>
          <ac:spMkLst>
            <pc:docMk/>
            <pc:sldMk cId="1694749648" sldId="2134808145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20:13:01.162" v="3549" actId="478"/>
          <ac:spMkLst>
            <pc:docMk/>
            <pc:sldMk cId="1694749648" sldId="2134808145"/>
            <ac:spMk id="35" creationId="{7CE425F5-5D41-4187-9442-93CB69E80860}"/>
          </ac:spMkLst>
        </pc:spChg>
        <pc:spChg chg="mod">
          <ac:chgData name="MARINO MARCELLA" userId="081cde8e-ad0c-425e-ab43-eb502e30a927" providerId="ADAL" clId="{1D55969D-973A-4624-961F-567A79EEBF75}" dt="2023-02-23T20:13:31.252" v="3560" actId="404"/>
          <ac:spMkLst>
            <pc:docMk/>
            <pc:sldMk cId="1694749648" sldId="2134808145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18:36:42.164" v="3353" actId="1076"/>
          <ac:spMkLst>
            <pc:docMk/>
            <pc:sldMk cId="1694749648" sldId="2134808145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13:03.773" v="3550" actId="404"/>
          <ac:spMkLst>
            <pc:docMk/>
            <pc:sldMk cId="1694749648" sldId="2134808145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13:06.198" v="3551" actId="404"/>
          <ac:spMkLst>
            <pc:docMk/>
            <pc:sldMk cId="1694749648" sldId="2134808145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13:08.140" v="3552" actId="404"/>
          <ac:spMkLst>
            <pc:docMk/>
            <pc:sldMk cId="1694749648" sldId="2134808145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13:12.578" v="3553" actId="404"/>
          <ac:spMkLst>
            <pc:docMk/>
            <pc:sldMk cId="1694749648" sldId="2134808145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13:15.510" v="3556" actId="404"/>
          <ac:spMkLst>
            <pc:docMk/>
            <pc:sldMk cId="1694749648" sldId="2134808145"/>
            <ac:spMk id="53" creationId="{ED9ACE6D-BD64-40CD-AFE0-D57A15BC46F7}"/>
          </ac:spMkLst>
        </pc:s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11:58.972" v="3544"/>
          <ac:grpSpMkLst>
            <pc:docMk/>
            <pc:sldMk cId="1694749648" sldId="2134808145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12:58.449" v="3548" actId="1076"/>
          <ac:grpSpMkLst>
            <pc:docMk/>
            <pc:sldMk cId="1694749648" sldId="2134808145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12:36.258" v="3547" actId="1076"/>
          <ac:picMkLst>
            <pc:docMk/>
            <pc:sldMk cId="1694749648" sldId="2134808145"/>
            <ac:picMk id="64" creationId="{D4B5FE5A-99A7-48EF-A9DF-7B80FBB816B6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18:36:42.164" v="3353" actId="1076"/>
          <ac:picMkLst>
            <pc:docMk/>
            <pc:sldMk cId="1694749648" sldId="2134808145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12:58.449" v="3548" actId="1076"/>
          <ac:picMkLst>
            <pc:docMk/>
            <pc:sldMk cId="1694749648" sldId="2134808145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2128657771" sldId="2134808146"/>
        </pc:sldMkLst>
        <pc:spChg chg="mod">
          <ac:chgData name="MARINO MARCELLA" userId="081cde8e-ad0c-425e-ab43-eb502e30a927" providerId="ADAL" clId="{1D55969D-973A-4624-961F-567A79EEBF75}" dt="2023-02-23T20:15:08.504" v="3575" actId="403"/>
          <ac:spMkLst>
            <pc:docMk/>
            <pc:sldMk cId="2128657771" sldId="2134808146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15:04.070" v="3572" actId="404"/>
          <ac:spMkLst>
            <pc:docMk/>
            <pc:sldMk cId="2128657771" sldId="2134808146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15:11.354" v="3576" actId="404"/>
          <ac:spMkLst>
            <pc:docMk/>
            <pc:sldMk cId="2128657771" sldId="2134808146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20:14:38.311" v="3564" actId="478"/>
          <ac:spMkLst>
            <pc:docMk/>
            <pc:sldMk cId="2128657771" sldId="2134808146"/>
            <ac:spMk id="35" creationId="{B557454C-1297-4235-91A2-5D57BEEEE4EF}"/>
          </ac:spMkLst>
        </pc:spChg>
        <pc:spChg chg="mod">
          <ac:chgData name="MARINO MARCELLA" userId="081cde8e-ad0c-425e-ab43-eb502e30a927" providerId="ADAL" clId="{1D55969D-973A-4624-961F-567A79EEBF75}" dt="2023-02-23T20:15:13.562" v="3577" actId="404"/>
          <ac:spMkLst>
            <pc:docMk/>
            <pc:sldMk cId="2128657771" sldId="2134808146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14:44.686" v="3566" actId="404"/>
          <ac:spMkLst>
            <pc:docMk/>
            <pc:sldMk cId="2128657771" sldId="2134808146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18:37:10.606" v="3355" actId="1076"/>
          <ac:spMkLst>
            <pc:docMk/>
            <pc:sldMk cId="2128657771" sldId="2134808146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14:41.284" v="3565" actId="404"/>
          <ac:spMkLst>
            <pc:docMk/>
            <pc:sldMk cId="2128657771" sldId="2134808146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14:52.658" v="3567" actId="404"/>
          <ac:spMkLst>
            <pc:docMk/>
            <pc:sldMk cId="2128657771" sldId="2134808146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14:55.040" v="3568" actId="404"/>
          <ac:spMkLst>
            <pc:docMk/>
            <pc:sldMk cId="2128657771" sldId="2134808146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14:57.869" v="3571" actId="404"/>
          <ac:spMkLst>
            <pc:docMk/>
            <pc:sldMk cId="2128657771" sldId="2134808146"/>
            <ac:spMk id="53" creationId="{ED9ACE6D-BD64-40CD-AFE0-D57A15BC46F7}"/>
          </ac:spMkLst>
        </pc:s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14:06.163" v="3561"/>
          <ac:grpSpMkLst>
            <pc:docMk/>
            <pc:sldMk cId="2128657771" sldId="2134808146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14:34.692" v="3563" actId="1076"/>
          <ac:grpSpMkLst>
            <pc:docMk/>
            <pc:sldMk cId="2128657771" sldId="2134808146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18:37:10.606" v="3355" actId="1076"/>
          <ac:picMkLst>
            <pc:docMk/>
            <pc:sldMk cId="2128657771" sldId="2134808146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14:34.692" v="3563" actId="1076"/>
          <ac:picMkLst>
            <pc:docMk/>
            <pc:sldMk cId="2128657771" sldId="2134808146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67190141" sldId="2134808147"/>
        </pc:sldMkLst>
        <pc:spChg chg="mod">
          <ac:chgData name="MARINO MARCELLA" userId="081cde8e-ad0c-425e-ab43-eb502e30a927" providerId="ADAL" clId="{1D55969D-973A-4624-961F-567A79EEBF75}" dt="2023-02-23T20:16:18.220" v="3583" actId="404"/>
          <ac:spMkLst>
            <pc:docMk/>
            <pc:sldMk cId="67190141" sldId="2134808147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16:16.020" v="3582" actId="404"/>
          <ac:spMkLst>
            <pc:docMk/>
            <pc:sldMk cId="67190141" sldId="2134808147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16:21.708" v="3584" actId="404"/>
          <ac:spMkLst>
            <pc:docMk/>
            <pc:sldMk cId="67190141" sldId="2134808147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20:15:59.596" v="3581" actId="478"/>
          <ac:spMkLst>
            <pc:docMk/>
            <pc:sldMk cId="67190141" sldId="2134808147"/>
            <ac:spMk id="35" creationId="{93D98B9C-D226-484B-8C8E-6741A7DB86BB}"/>
          </ac:spMkLst>
        </pc:spChg>
        <pc:spChg chg="mod">
          <ac:chgData name="MARINO MARCELLA" userId="081cde8e-ad0c-425e-ab43-eb502e30a927" providerId="ADAL" clId="{1D55969D-973A-4624-961F-567A79EEBF75}" dt="2023-02-23T20:16:23.828" v="3585" actId="404"/>
          <ac:spMkLst>
            <pc:docMk/>
            <pc:sldMk cId="67190141" sldId="2134808147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16:29.924" v="3586" actId="404"/>
          <ac:spMkLst>
            <pc:docMk/>
            <pc:sldMk cId="67190141" sldId="2134808147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16:32.293" v="3587" actId="404"/>
          <ac:spMkLst>
            <pc:docMk/>
            <pc:sldMk cId="67190141" sldId="2134808147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18:37:27.349" v="3357" actId="1076"/>
          <ac:spMkLst>
            <pc:docMk/>
            <pc:sldMk cId="67190141" sldId="2134808147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16:36.321" v="3588" actId="404"/>
          <ac:spMkLst>
            <pc:docMk/>
            <pc:sldMk cId="67190141" sldId="2134808147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16:38.573" v="3589" actId="404"/>
          <ac:spMkLst>
            <pc:docMk/>
            <pc:sldMk cId="67190141" sldId="2134808147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16:43.189" v="3592" actId="404"/>
          <ac:spMkLst>
            <pc:docMk/>
            <pc:sldMk cId="67190141" sldId="2134808147"/>
            <ac:spMk id="53" creationId="{ED9ACE6D-BD64-40CD-AFE0-D57A15BC46F7}"/>
          </ac:spMkLst>
        </pc:s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15:42.804" v="3578"/>
          <ac:grpSpMkLst>
            <pc:docMk/>
            <pc:sldMk cId="67190141" sldId="2134808147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15:54.819" v="3580" actId="1076"/>
          <ac:grpSpMkLst>
            <pc:docMk/>
            <pc:sldMk cId="67190141" sldId="2134808147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18:37:27.349" v="3357" actId="1076"/>
          <ac:picMkLst>
            <pc:docMk/>
            <pc:sldMk cId="67190141" sldId="2134808147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15:54.819" v="3580" actId="1076"/>
          <ac:picMkLst>
            <pc:docMk/>
            <pc:sldMk cId="67190141" sldId="2134808147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847753077" sldId="2134808148"/>
        </pc:sldMkLst>
        <pc:spChg chg="mod">
          <ac:chgData name="MARINO MARCELLA" userId="081cde8e-ad0c-425e-ab43-eb502e30a927" providerId="ADAL" clId="{1D55969D-973A-4624-961F-567A79EEBF75}" dt="2023-02-23T20:17:59.746" v="3606" actId="404"/>
          <ac:spMkLst>
            <pc:docMk/>
            <pc:sldMk cId="847753077" sldId="2134808148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18:02.813" v="3607" actId="404"/>
          <ac:spMkLst>
            <pc:docMk/>
            <pc:sldMk cId="847753077" sldId="2134808148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17:55.725" v="3605" actId="404"/>
          <ac:spMkLst>
            <pc:docMk/>
            <pc:sldMk cId="847753077" sldId="2134808148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20:17:30.303" v="3596" actId="478"/>
          <ac:spMkLst>
            <pc:docMk/>
            <pc:sldMk cId="847753077" sldId="2134808148"/>
            <ac:spMk id="35" creationId="{9C950FBB-9699-4718-A873-3161C5F342EE}"/>
          </ac:spMkLst>
        </pc:spChg>
        <pc:spChg chg="mod">
          <ac:chgData name="MARINO MARCELLA" userId="081cde8e-ad0c-425e-ab43-eb502e30a927" providerId="ADAL" clId="{1D55969D-973A-4624-961F-567A79EEBF75}" dt="2023-02-23T20:17:51.558" v="3604" actId="404"/>
          <ac:spMkLst>
            <pc:docMk/>
            <pc:sldMk cId="847753077" sldId="2134808148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17:48.833" v="3603" actId="404"/>
          <ac:spMkLst>
            <pc:docMk/>
            <pc:sldMk cId="847753077" sldId="2134808148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17:43.974" v="3602" actId="404"/>
          <ac:spMkLst>
            <pc:docMk/>
            <pc:sldMk cId="847753077" sldId="2134808148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17:41.866" v="3601" actId="404"/>
          <ac:spMkLst>
            <pc:docMk/>
            <pc:sldMk cId="847753077" sldId="2134808148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18:37:49.742" v="3359" actId="1076"/>
          <ac:spMkLst>
            <pc:docMk/>
            <pc:sldMk cId="847753077" sldId="2134808148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17:33.494" v="3597" actId="404"/>
          <ac:spMkLst>
            <pc:docMk/>
            <pc:sldMk cId="847753077" sldId="2134808148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17:36.566" v="3600" actId="404"/>
          <ac:spMkLst>
            <pc:docMk/>
            <pc:sldMk cId="847753077" sldId="2134808148"/>
            <ac:spMk id="53" creationId="{ED9ACE6D-BD64-40CD-AFE0-D57A15BC46F7}"/>
          </ac:spMkLst>
        </pc:s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17:05.939" v="3593"/>
          <ac:grpSpMkLst>
            <pc:docMk/>
            <pc:sldMk cId="847753077" sldId="2134808148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17:27.620" v="3595" actId="1076"/>
          <ac:grpSpMkLst>
            <pc:docMk/>
            <pc:sldMk cId="847753077" sldId="2134808148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18:37:49.742" v="3359" actId="1076"/>
          <ac:picMkLst>
            <pc:docMk/>
            <pc:sldMk cId="847753077" sldId="2134808148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17:27.620" v="3595" actId="1076"/>
          <ac:picMkLst>
            <pc:docMk/>
            <pc:sldMk cId="847753077" sldId="2134808148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314442012" sldId="2134808149"/>
        </pc:sldMkLst>
        <pc:spChg chg="mod">
          <ac:chgData name="MARINO MARCELLA" userId="081cde8e-ad0c-425e-ab43-eb502e30a927" providerId="ADAL" clId="{1D55969D-973A-4624-961F-567A79EEBF75}" dt="2023-02-23T20:19:20.600" v="3621" actId="404"/>
          <ac:spMkLst>
            <pc:docMk/>
            <pc:sldMk cId="314442012" sldId="2134808149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19:24.686" v="3622" actId="404"/>
          <ac:spMkLst>
            <pc:docMk/>
            <pc:sldMk cId="314442012" sldId="2134808149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19:18.293" v="3620" actId="404"/>
          <ac:spMkLst>
            <pc:docMk/>
            <pc:sldMk cId="314442012" sldId="2134808149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20:18:48.359" v="3611" actId="478"/>
          <ac:spMkLst>
            <pc:docMk/>
            <pc:sldMk cId="314442012" sldId="2134808149"/>
            <ac:spMk id="35" creationId="{3972D0E3-2D04-4599-B188-DB4741511ADD}"/>
          </ac:spMkLst>
        </pc:spChg>
        <pc:spChg chg="mod">
          <ac:chgData name="MARINO MARCELLA" userId="081cde8e-ad0c-425e-ab43-eb502e30a927" providerId="ADAL" clId="{1D55969D-973A-4624-961F-567A79EEBF75}" dt="2023-02-23T20:19:13.533" v="3619" actId="404"/>
          <ac:spMkLst>
            <pc:docMk/>
            <pc:sldMk cId="314442012" sldId="2134808149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19:09.853" v="3618" actId="404"/>
          <ac:spMkLst>
            <pc:docMk/>
            <pc:sldMk cId="314442012" sldId="2134808149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19:07.493" v="3617" actId="404"/>
          <ac:spMkLst>
            <pc:docMk/>
            <pc:sldMk cId="314442012" sldId="2134808149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19:02.657" v="3616" actId="404"/>
          <ac:spMkLst>
            <pc:docMk/>
            <pc:sldMk cId="314442012" sldId="2134808149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18:57.173" v="3615" actId="404"/>
          <ac:spMkLst>
            <pc:docMk/>
            <pc:sldMk cId="314442012" sldId="2134808149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18:38:07.825" v="3361" actId="1076"/>
          <ac:spMkLst>
            <pc:docMk/>
            <pc:sldMk cId="314442012" sldId="2134808149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18:53.582" v="3614" actId="404"/>
          <ac:spMkLst>
            <pc:docMk/>
            <pc:sldMk cId="314442012" sldId="2134808149"/>
            <ac:spMk id="53" creationId="{ED9ACE6D-BD64-40CD-AFE0-D57A15BC46F7}"/>
          </ac:spMkLst>
        </pc:s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18:33.456" v="3608"/>
          <ac:grpSpMkLst>
            <pc:docMk/>
            <pc:sldMk cId="314442012" sldId="2134808149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18:44.468" v="3610" actId="1076"/>
          <ac:grpSpMkLst>
            <pc:docMk/>
            <pc:sldMk cId="314442012" sldId="2134808149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18:38:07.825" v="3361" actId="1076"/>
          <ac:picMkLst>
            <pc:docMk/>
            <pc:sldMk cId="314442012" sldId="2134808149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18:44.468" v="3610" actId="1076"/>
          <ac:picMkLst>
            <pc:docMk/>
            <pc:sldMk cId="314442012" sldId="2134808149"/>
            <ac:picMk id="1048" creationId="{DCA46DA1-061D-4CB5-83BD-D880D0EC7BAC}"/>
          </ac:picMkLst>
        </pc:picChg>
      </pc:sldChg>
      <pc:sldChg chg="addSp delSp modSp add del mod modTransition">
        <pc:chgData name="MARINO MARCELLA" userId="081cde8e-ad0c-425e-ab43-eb502e30a927" providerId="ADAL" clId="{1D55969D-973A-4624-961F-567A79EEBF75}" dt="2023-02-23T20:34:36.884" v="3664" actId="47"/>
        <pc:sldMkLst>
          <pc:docMk/>
          <pc:sldMk cId="468723618" sldId="2134808150"/>
        </pc:sldMkLst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34" creationId="{3AB5197A-70FD-4E73-BE22-108EEEFD884C}"/>
          </ac:spMkLst>
        </pc:spChg>
        <pc:spChg chg="add del mod">
          <ac:chgData name="MARINO MARCELLA" userId="081cde8e-ad0c-425e-ab43-eb502e30a927" providerId="ADAL" clId="{1D55969D-973A-4624-961F-567A79EEBF75}" dt="2023-02-23T20:20:20.746" v="3626" actId="478"/>
          <ac:spMkLst>
            <pc:docMk/>
            <pc:sldMk cId="468723618" sldId="2134808150"/>
            <ac:spMk id="35" creationId="{629DC036-E833-4147-93FC-41BD0909084D}"/>
          </ac:spMkLst>
        </pc:spChg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20:18.561" v="3625" actId="1076"/>
          <ac:spMkLst>
            <pc:docMk/>
            <pc:sldMk cId="468723618" sldId="2134808150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18:38:30.663" v="3363" actId="1076"/>
          <ac:spMkLst>
            <pc:docMk/>
            <pc:sldMk cId="468723618" sldId="2134808150"/>
            <ac:spMk id="53" creationId="{ED9ACE6D-BD64-40CD-AFE0-D57A15BC46F7}"/>
          </ac:spMkLst>
        </pc:s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20:18.561" v="3625" actId="1076"/>
          <ac:grpSpMkLst>
            <pc:docMk/>
            <pc:sldMk cId="468723618" sldId="2134808150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20:05.242" v="3623"/>
          <ac:grpSpMkLst>
            <pc:docMk/>
            <pc:sldMk cId="468723618" sldId="2134808150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20:18.561" v="3625" actId="1076"/>
          <ac:picMkLst>
            <pc:docMk/>
            <pc:sldMk cId="468723618" sldId="2134808150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18:38:30.663" v="3363" actId="1076"/>
          <ac:picMkLst>
            <pc:docMk/>
            <pc:sldMk cId="468723618" sldId="2134808150"/>
            <ac:picMk id="1048" creationId="{DCA46DA1-061D-4CB5-83BD-D880D0EC7BAC}"/>
          </ac:picMkLst>
        </pc:picChg>
      </pc:sldChg>
      <pc:sldChg chg="delSp add del mod">
        <pc:chgData name="MARINO MARCELLA" userId="081cde8e-ad0c-425e-ab43-eb502e30a927" providerId="ADAL" clId="{1D55969D-973A-4624-961F-567A79EEBF75}" dt="2023-02-23T20:34:36.884" v="3664" actId="47"/>
        <pc:sldMkLst>
          <pc:docMk/>
          <pc:sldMk cId="3831933373" sldId="2134808151"/>
        </pc:sldMkLst>
        <pc:spChg chg="del">
          <ac:chgData name="MARINO MARCELLA" userId="081cde8e-ad0c-425e-ab43-eb502e30a927" providerId="ADAL" clId="{1D55969D-973A-4624-961F-567A79EEBF75}" dt="2023-02-23T20:23:06.165" v="3628" actId="478"/>
          <ac:spMkLst>
            <pc:docMk/>
            <pc:sldMk cId="3831933373" sldId="2134808151"/>
            <ac:spMk id="49" creationId="{DCB113B3-826D-4CFE-9ECF-52779D00003A}"/>
          </ac:spMkLst>
        </pc:spChg>
        <pc:spChg chg="del">
          <ac:chgData name="MARINO MARCELLA" userId="081cde8e-ad0c-425e-ab43-eb502e30a927" providerId="ADAL" clId="{1D55969D-973A-4624-961F-567A79EEBF75}" dt="2023-02-23T20:23:06.165" v="3628" actId="478"/>
          <ac:spMkLst>
            <pc:docMk/>
            <pc:sldMk cId="3831933373" sldId="2134808151"/>
            <ac:spMk id="51" creationId="{50B1681F-FF1B-42F8-9E9D-06BE91AC7293}"/>
          </ac:spMkLst>
        </pc:spChg>
        <pc:spChg chg="del">
          <ac:chgData name="MARINO MARCELLA" userId="081cde8e-ad0c-425e-ab43-eb502e30a927" providerId="ADAL" clId="{1D55969D-973A-4624-961F-567A79EEBF75}" dt="2023-02-23T20:23:06.165" v="3628" actId="478"/>
          <ac:spMkLst>
            <pc:docMk/>
            <pc:sldMk cId="3831933373" sldId="2134808151"/>
            <ac:spMk id="57" creationId="{2FD4B830-D84D-401D-A03E-EF5BCF7BCDC8}"/>
          </ac:spMkLst>
        </pc:spChg>
        <pc:grpChg chg="del">
          <ac:chgData name="MARINO MARCELLA" userId="081cde8e-ad0c-425e-ab43-eb502e30a927" providerId="ADAL" clId="{1D55969D-973A-4624-961F-567A79EEBF75}" dt="2023-02-23T20:23:06.165" v="3628" actId="478"/>
          <ac:grpSpMkLst>
            <pc:docMk/>
            <pc:sldMk cId="3831933373" sldId="2134808151"/>
            <ac:grpSpMk id="20" creationId="{6D764F23-23DF-484B-AA52-BB230AC1485A}"/>
          </ac:grpSpMkLst>
        </pc:grpChg>
      </pc:sldChg>
      <pc:sldChg chg="modSp add mod modTransition">
        <pc:chgData name="MARINO MARCELLA" userId="081cde8e-ad0c-425e-ab43-eb502e30a927" providerId="ADAL" clId="{1D55969D-973A-4624-961F-567A79EEBF75}" dt="2023-02-26T13:15:44.012" v="5030"/>
        <pc:sldMkLst>
          <pc:docMk/>
          <pc:sldMk cId="1958535633" sldId="2134808152"/>
        </pc:sldMkLst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37" creationId="{1872717D-D635-4E7B-BB97-1B19EF764DB3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41" creationId="{7912E339-A131-489B-A77C-E7EE60E4E97B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47" creationId="{DDE4D926-0150-45CB-812C-3E2EA2310CCB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52" creationId="{313597D0-51E8-407B-950F-6DCF2DCF9BD1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56" creationId="{473BF671-06BE-4C5C-8BB3-4DB7A4624796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59" creationId="{CB8A0C4A-51A8-40E8-ABDB-0C9963D803C0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62" creationId="{EC6FCE07-CD1E-4D29-B3DA-4F1F7284F2EF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66" creationId="{F9561496-A716-47E7-A400-8A4027120F1E}"/>
          </ac:spMkLst>
        </pc:spChg>
        <pc:spChg chg="mod">
          <ac:chgData name="MARINO MARCELLA" userId="081cde8e-ad0c-425e-ab43-eb502e30a927" providerId="ADAL" clId="{1D55969D-973A-4624-961F-567A79EEBF75}" dt="2023-02-23T20:23:34.646" v="3630" actId="1076"/>
          <ac:spMkLst>
            <pc:docMk/>
            <pc:sldMk cId="1958535633" sldId="2134808152"/>
            <ac:spMk id="69" creationId="{575A3213-27C0-46C6-AB58-27040C64AB02}"/>
          </ac:spMkLst>
        </pc:spChg>
        <pc:spChg chg="mod">
          <ac:chgData name="MARINO MARCELLA" userId="081cde8e-ad0c-425e-ab43-eb502e30a927" providerId="ADAL" clId="{1D55969D-973A-4624-961F-567A79EEBF75}" dt="2023-02-23T20:36:06.627" v="3668" actId="20577"/>
          <ac:spMkLst>
            <pc:docMk/>
            <pc:sldMk cId="1958535633" sldId="2134808152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35" creationId="{75692A8D-FBBD-4F2B-9A98-32D8846AEA00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38" creationId="{D4C00363-A6C8-4339-83FA-BE20A1617404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43" creationId="{CB442100-8722-4E50-A3A9-17FBFC0F3ED3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48" creationId="{73527D1E-9A18-4813-818C-A076F5589021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54" creationId="{193E0DF6-5DAE-4B38-AD53-7F09DD025CB6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57" creationId="{A9675B20-92D9-4298-A4F8-E6E867891E48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60" creationId="{DB0166EB-95A4-4A53-A9C1-ECE468BA2430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63" creationId="{1937EF7C-CC37-45BA-A11F-506FFD895E88}"/>
          </ac:grpSpMkLst>
        </pc:grpChg>
        <pc:grpChg chg="mod">
          <ac:chgData name="MARINO MARCELLA" userId="081cde8e-ad0c-425e-ab43-eb502e30a927" providerId="ADAL" clId="{1D55969D-973A-4624-961F-567A79EEBF75}" dt="2023-02-23T20:23:34.646" v="3630" actId="1076"/>
          <ac:grpSpMkLst>
            <pc:docMk/>
            <pc:sldMk cId="1958535633" sldId="2134808152"/>
            <ac:grpSpMk id="67" creationId="{FBA6438D-E19A-4978-8ED0-B7662325632C}"/>
          </ac:grpSpMkLst>
        </pc:grp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36" creationId="{C4530AC6-D8D9-4232-90F3-E55BEE76A954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39" creationId="{22B1979D-B8D4-43A0-8427-15CC2136CD4D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44" creationId="{BF89B723-3D07-4514-9737-0FDD549A06F2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49" creationId="{8512390C-3CC5-4BD0-B837-6FC2A7F10DFB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55" creationId="{C50CF0A3-6E3E-4E6F-8438-DC0657D22FF3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58" creationId="{889C7640-A609-462D-925A-54F4C23D2432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61" creationId="{8DA6C65F-639A-49B1-A11A-5D7F544FD831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65" creationId="{AA6D3807-11A2-4417-8942-967498605D36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68" creationId="{65C9A4D7-4E46-48C1-BFB5-C20AD5C54860}"/>
          </ac:picMkLst>
        </pc:picChg>
        <pc:picChg chg="mod">
          <ac:chgData name="MARINO MARCELLA" userId="081cde8e-ad0c-425e-ab43-eb502e30a927" providerId="ADAL" clId="{1D55969D-973A-4624-961F-567A79EEBF75}" dt="2023-02-23T20:23:34.646" v="3630" actId="1076"/>
          <ac:picMkLst>
            <pc:docMk/>
            <pc:sldMk cId="1958535633" sldId="2134808152"/>
            <ac:picMk id="1033" creationId="{0B15EC40-C991-4F4C-B2CE-5974E3527690}"/>
          </ac:picMkLst>
        </pc:picChg>
      </pc:sldChg>
      <pc:sldChg chg="modSp add mod">
        <pc:chgData name="MARINO MARCELLA" userId="081cde8e-ad0c-425e-ab43-eb502e30a927" providerId="ADAL" clId="{1D55969D-973A-4624-961F-567A79EEBF75}" dt="2023-02-23T20:36:09.678" v="3669" actId="20577"/>
        <pc:sldMkLst>
          <pc:docMk/>
          <pc:sldMk cId="332170918" sldId="2134808153"/>
        </pc:sldMkLst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24:13.196" v="3632" actId="1076"/>
          <ac:spMkLst>
            <pc:docMk/>
            <pc:sldMk cId="332170918" sldId="2134808153"/>
            <ac:spMk id="38" creationId="{296722FE-80A3-4E13-BA90-F35879A5FB8D}"/>
          </ac:spMkLst>
        </pc:spChg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43" creationId="{A719AAE3-C708-464A-99E4-7C99B14082C3}"/>
          </ac:spMkLst>
        </pc:spChg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48" creationId="{11532419-3185-4BBF-BE56-1EBC4AABFF85}"/>
          </ac:spMkLst>
        </pc:spChg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54" creationId="{A49FA645-0D95-4064-AAE7-445999203338}"/>
          </ac:spMkLst>
        </pc:spChg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57" creationId="{751F2A72-B417-4F8E-AF40-E089334F5FC4}"/>
          </ac:spMkLst>
        </pc:spChg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60" creationId="{960EE84C-01E6-45DB-8075-E56C05EE0CB5}"/>
          </ac:spMkLst>
        </pc:spChg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63" creationId="{B9590FBE-2B73-4B52-9568-527C4A7AF060}"/>
          </ac:spMkLst>
        </pc:spChg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67" creationId="{99EA92DB-3CBF-4F87-8A7E-B3C47EFEC133}"/>
          </ac:spMkLst>
        </pc:spChg>
        <pc:spChg chg="mod">
          <ac:chgData name="MARINO MARCELLA" userId="081cde8e-ad0c-425e-ab43-eb502e30a927" providerId="ADAL" clId="{1D55969D-973A-4624-961F-567A79EEBF75}" dt="2023-02-23T20:24:04.182" v="3631" actId="1076"/>
          <ac:spMkLst>
            <pc:docMk/>
            <pc:sldMk cId="332170918" sldId="2134808153"/>
            <ac:spMk id="70" creationId="{152ECAB4-761D-49ED-8D1D-ECAD7A4F83E4}"/>
          </ac:spMkLst>
        </pc:spChg>
        <pc:spChg chg="mod">
          <ac:chgData name="MARINO MARCELLA" userId="081cde8e-ad0c-425e-ab43-eb502e30a927" providerId="ADAL" clId="{1D55969D-973A-4624-961F-567A79EEBF75}" dt="2023-02-23T20:36:09.678" v="3669" actId="20577"/>
          <ac:spMkLst>
            <pc:docMk/>
            <pc:sldMk cId="332170918" sldId="2134808153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24:13.196" v="3632" actId="1076"/>
          <ac:grpSpMkLst>
            <pc:docMk/>
            <pc:sldMk cId="332170918" sldId="2134808153"/>
            <ac:grpSpMk id="36" creationId="{ABB47E43-EC03-4E19-AF7C-BD9F1D7FC1F0}"/>
          </ac:grpSpMkLst>
        </pc:gr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39" creationId="{4FA29416-C958-4F63-83B6-FEC12D7C4620}"/>
          </ac:grpSpMkLst>
        </pc:gr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44" creationId="{EB4A33ED-C9E9-4842-B54D-CF283E9D05CE}"/>
          </ac:grpSpMkLst>
        </pc:gr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49" creationId="{D37D022A-99C9-4365-BD49-44AD7ACDB551}"/>
          </ac:grpSpMkLst>
        </pc:gr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55" creationId="{5576D33C-32C1-41BF-84DE-FC68446F28E4}"/>
          </ac:grpSpMkLst>
        </pc:gr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58" creationId="{0AA207DB-34AD-4423-985D-469890705A59}"/>
          </ac:grpSpMkLst>
        </pc:gr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61" creationId="{49389FFD-0AC0-4038-86F3-69D6ACDED311}"/>
          </ac:grpSpMkLst>
        </pc:gr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65" creationId="{C6F32E08-D61A-4D3D-8926-E99565F96FEE}"/>
          </ac:grpSpMkLst>
        </pc:grpChg>
        <pc:grpChg chg="mod">
          <ac:chgData name="MARINO MARCELLA" userId="081cde8e-ad0c-425e-ab43-eb502e30a927" providerId="ADAL" clId="{1D55969D-973A-4624-961F-567A79EEBF75}" dt="2023-02-23T20:24:04.182" v="3631" actId="1076"/>
          <ac:grpSpMkLst>
            <pc:docMk/>
            <pc:sldMk cId="332170918" sldId="2134808153"/>
            <ac:grpSpMk id="68" creationId="{05CC1563-3B80-4483-8A3A-73FBBF757D57}"/>
          </ac:grpSpMkLst>
        </pc:grpChg>
        <pc:picChg chg="mod">
          <ac:chgData name="MARINO MARCELLA" userId="081cde8e-ad0c-425e-ab43-eb502e30a927" providerId="ADAL" clId="{1D55969D-973A-4624-961F-567A79EEBF75}" dt="2023-02-23T20:24:13.196" v="3632" actId="1076"/>
          <ac:picMkLst>
            <pc:docMk/>
            <pc:sldMk cId="332170918" sldId="2134808153"/>
            <ac:picMk id="37" creationId="{2EE2587A-1A3A-4C19-A649-404E2C90922E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41" creationId="{9FF7B6C4-AE35-4841-8026-BFD9B777F0DB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47" creationId="{E6A980A7-BC88-47CA-A8B2-73B2F013FF59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52" creationId="{35588BBE-3A5E-439E-8A4A-36B1A1F2A988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56" creationId="{018869A2-75C1-48A6-8B8F-127D845FB3A7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59" creationId="{6275D312-29B1-4854-A91B-0D610186F0CA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62" creationId="{0A26B7FC-C678-4FB0-A123-72BBBD6E0C35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66" creationId="{D7366670-950B-44DF-8733-15D3B71C806C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69" creationId="{6A1B8D67-4977-41DA-9757-DC202ABF018B}"/>
          </ac:picMkLst>
        </pc:picChg>
        <pc:picChg chg="mod">
          <ac:chgData name="MARINO MARCELLA" userId="081cde8e-ad0c-425e-ab43-eb502e30a927" providerId="ADAL" clId="{1D55969D-973A-4624-961F-567A79EEBF75}" dt="2023-02-23T20:24:04.182" v="3631" actId="1076"/>
          <ac:picMkLst>
            <pc:docMk/>
            <pc:sldMk cId="332170918" sldId="2134808153"/>
            <ac:picMk id="1035" creationId="{C05E2F17-D965-4BF1-B9BF-8D1DFEAFB5AD}"/>
          </ac:picMkLst>
        </pc:picChg>
      </pc:sldChg>
      <pc:sldChg chg="modSp add mod">
        <pc:chgData name="MARINO MARCELLA" userId="081cde8e-ad0c-425e-ab43-eb502e30a927" providerId="ADAL" clId="{1D55969D-973A-4624-961F-567A79EEBF75}" dt="2023-02-23T20:36:13.703" v="3670" actId="20577"/>
        <pc:sldMkLst>
          <pc:docMk/>
          <pc:sldMk cId="2407728649" sldId="2134808154"/>
        </pc:sldMkLst>
        <pc:spChg chg="mod">
          <ac:chgData name="MARINO MARCELLA" userId="081cde8e-ad0c-425e-ab43-eb502e30a927" providerId="ADAL" clId="{1D55969D-973A-4624-961F-567A79EEBF75}" dt="2023-02-23T20:25:40.320" v="3635" actId="1076"/>
          <ac:spMkLst>
            <pc:docMk/>
            <pc:sldMk cId="2407728649" sldId="2134808154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25:40.320" v="3635" actId="1076"/>
          <ac:spMkLst>
            <pc:docMk/>
            <pc:sldMk cId="2407728649" sldId="2134808154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25:22.629" v="3634" actId="1076"/>
          <ac:spMkLst>
            <pc:docMk/>
            <pc:sldMk cId="2407728649" sldId="2134808154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25:22.629" v="3634" actId="1076"/>
          <ac:spMkLst>
            <pc:docMk/>
            <pc:sldMk cId="2407728649" sldId="2134808154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25:58.700" v="3636" actId="1076"/>
          <ac:spMkLst>
            <pc:docMk/>
            <pc:sldMk cId="2407728649" sldId="2134808154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25:58.700" v="3636" actId="1076"/>
          <ac:spMkLst>
            <pc:docMk/>
            <pc:sldMk cId="2407728649" sldId="2134808154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25:58.700" v="3636" actId="1076"/>
          <ac:spMkLst>
            <pc:docMk/>
            <pc:sldMk cId="2407728649" sldId="2134808154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25:58.700" v="3636" actId="1076"/>
          <ac:spMkLst>
            <pc:docMk/>
            <pc:sldMk cId="2407728649" sldId="2134808154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25:58.700" v="3636" actId="1076"/>
          <ac:spMkLst>
            <pc:docMk/>
            <pc:sldMk cId="2407728649" sldId="2134808154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25:58.700" v="3636" actId="1076"/>
          <ac:spMkLst>
            <pc:docMk/>
            <pc:sldMk cId="2407728649" sldId="2134808154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36:13.703" v="3670" actId="20577"/>
          <ac:spMkLst>
            <pc:docMk/>
            <pc:sldMk cId="2407728649" sldId="2134808154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25:40.320" v="3635" actId="1076"/>
          <ac:grpSpMkLst>
            <pc:docMk/>
            <pc:sldMk cId="2407728649" sldId="2134808154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25:40.320" v="3635" actId="1076"/>
          <ac:grpSpMkLst>
            <pc:docMk/>
            <pc:sldMk cId="2407728649" sldId="2134808154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25:22.629" v="3634" actId="1076"/>
          <ac:grpSpMkLst>
            <pc:docMk/>
            <pc:sldMk cId="2407728649" sldId="2134808154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25:22.629" v="3634" actId="1076"/>
          <ac:grpSpMkLst>
            <pc:docMk/>
            <pc:sldMk cId="2407728649" sldId="2134808154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25:58.700" v="3636" actId="1076"/>
          <ac:grpSpMkLst>
            <pc:docMk/>
            <pc:sldMk cId="2407728649" sldId="2134808154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25:58.700" v="3636" actId="1076"/>
          <ac:grpSpMkLst>
            <pc:docMk/>
            <pc:sldMk cId="2407728649" sldId="2134808154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25:58.700" v="3636" actId="1076"/>
          <ac:grpSpMkLst>
            <pc:docMk/>
            <pc:sldMk cId="2407728649" sldId="2134808154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25:58.700" v="3636" actId="1076"/>
          <ac:grpSpMkLst>
            <pc:docMk/>
            <pc:sldMk cId="2407728649" sldId="2134808154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25:58.700" v="3636" actId="1076"/>
          <ac:grpSpMkLst>
            <pc:docMk/>
            <pc:sldMk cId="2407728649" sldId="2134808154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25:58.700" v="3636" actId="1076"/>
          <ac:grpSpMkLst>
            <pc:docMk/>
            <pc:sldMk cId="2407728649" sldId="2134808154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25:40.320" v="3635" actId="1076"/>
          <ac:picMkLst>
            <pc:docMk/>
            <pc:sldMk cId="2407728649" sldId="2134808154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25:40.320" v="3635" actId="1076"/>
          <ac:picMkLst>
            <pc:docMk/>
            <pc:sldMk cId="2407728649" sldId="2134808154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25:22.629" v="3634" actId="1076"/>
          <ac:picMkLst>
            <pc:docMk/>
            <pc:sldMk cId="2407728649" sldId="2134808154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25:22.629" v="3634" actId="1076"/>
          <ac:picMkLst>
            <pc:docMk/>
            <pc:sldMk cId="2407728649" sldId="2134808154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25:58.700" v="3636" actId="1076"/>
          <ac:picMkLst>
            <pc:docMk/>
            <pc:sldMk cId="2407728649" sldId="2134808154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25:58.700" v="3636" actId="1076"/>
          <ac:picMkLst>
            <pc:docMk/>
            <pc:sldMk cId="2407728649" sldId="2134808154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25:58.700" v="3636" actId="1076"/>
          <ac:picMkLst>
            <pc:docMk/>
            <pc:sldMk cId="2407728649" sldId="2134808154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25:58.700" v="3636" actId="1076"/>
          <ac:picMkLst>
            <pc:docMk/>
            <pc:sldMk cId="2407728649" sldId="2134808154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25:58.700" v="3636" actId="1076"/>
          <ac:picMkLst>
            <pc:docMk/>
            <pc:sldMk cId="2407728649" sldId="2134808154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25:58.700" v="3636" actId="1076"/>
          <ac:picMkLst>
            <pc:docMk/>
            <pc:sldMk cId="2407728649" sldId="2134808154"/>
            <ac:picMk id="1048" creationId="{DCA46DA1-061D-4CB5-83BD-D880D0EC7BAC}"/>
          </ac:picMkLst>
        </pc:picChg>
      </pc:sldChg>
      <pc:sldChg chg="modSp add mod">
        <pc:chgData name="MARINO MARCELLA" userId="081cde8e-ad0c-425e-ab43-eb502e30a927" providerId="ADAL" clId="{1D55969D-973A-4624-961F-567A79EEBF75}" dt="2023-02-23T20:36:17.194" v="3671" actId="20577"/>
        <pc:sldMkLst>
          <pc:docMk/>
          <pc:sldMk cId="2966036315" sldId="2134808155"/>
        </pc:sldMkLst>
        <pc:spChg chg="mod">
          <ac:chgData name="MARINO MARCELLA" userId="081cde8e-ad0c-425e-ab43-eb502e30a927" providerId="ADAL" clId="{1D55969D-973A-4624-961F-567A79EEBF75}" dt="2023-02-23T20:26:44.837" v="3639" actId="1076"/>
          <ac:spMkLst>
            <pc:docMk/>
            <pc:sldMk cId="2966036315" sldId="2134808155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26:44.837" v="3639" actId="1076"/>
          <ac:spMkLst>
            <pc:docMk/>
            <pc:sldMk cId="2966036315" sldId="2134808155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26:44.837" v="3639" actId="1076"/>
          <ac:spMkLst>
            <pc:docMk/>
            <pc:sldMk cId="2966036315" sldId="2134808155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26:22.953" v="3637" actId="1076"/>
          <ac:spMkLst>
            <pc:docMk/>
            <pc:sldMk cId="2966036315" sldId="2134808155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26:22.953" v="3637" actId="1076"/>
          <ac:spMkLst>
            <pc:docMk/>
            <pc:sldMk cId="2966036315" sldId="2134808155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26:22.953" v="3637" actId="1076"/>
          <ac:spMkLst>
            <pc:docMk/>
            <pc:sldMk cId="2966036315" sldId="2134808155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26:22.953" v="3637" actId="1076"/>
          <ac:spMkLst>
            <pc:docMk/>
            <pc:sldMk cId="2966036315" sldId="2134808155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26:22.953" v="3637" actId="1076"/>
          <ac:spMkLst>
            <pc:docMk/>
            <pc:sldMk cId="2966036315" sldId="2134808155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26:22.953" v="3637" actId="1076"/>
          <ac:spMkLst>
            <pc:docMk/>
            <pc:sldMk cId="2966036315" sldId="2134808155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26:22.953" v="3637" actId="1076"/>
          <ac:spMkLst>
            <pc:docMk/>
            <pc:sldMk cId="2966036315" sldId="2134808155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36:17.194" v="3671" actId="20577"/>
          <ac:spMkLst>
            <pc:docMk/>
            <pc:sldMk cId="2966036315" sldId="2134808155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26:44.837" v="3639" actId="1076"/>
          <ac:grpSpMkLst>
            <pc:docMk/>
            <pc:sldMk cId="2966036315" sldId="2134808155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26:44.837" v="3639" actId="1076"/>
          <ac:grpSpMkLst>
            <pc:docMk/>
            <pc:sldMk cId="2966036315" sldId="2134808155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26:44.837" v="3639" actId="1076"/>
          <ac:grpSpMkLst>
            <pc:docMk/>
            <pc:sldMk cId="2966036315" sldId="2134808155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26:22.953" v="3637" actId="1076"/>
          <ac:grpSpMkLst>
            <pc:docMk/>
            <pc:sldMk cId="2966036315" sldId="2134808155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26:22.953" v="3637" actId="1076"/>
          <ac:grpSpMkLst>
            <pc:docMk/>
            <pc:sldMk cId="2966036315" sldId="2134808155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26:22.953" v="3637" actId="1076"/>
          <ac:grpSpMkLst>
            <pc:docMk/>
            <pc:sldMk cId="2966036315" sldId="2134808155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26:22.953" v="3637" actId="1076"/>
          <ac:grpSpMkLst>
            <pc:docMk/>
            <pc:sldMk cId="2966036315" sldId="2134808155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26:22.953" v="3637" actId="1076"/>
          <ac:grpSpMkLst>
            <pc:docMk/>
            <pc:sldMk cId="2966036315" sldId="2134808155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26:22.953" v="3637" actId="1076"/>
          <ac:grpSpMkLst>
            <pc:docMk/>
            <pc:sldMk cId="2966036315" sldId="2134808155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26:22.953" v="3637" actId="1076"/>
          <ac:grpSpMkLst>
            <pc:docMk/>
            <pc:sldMk cId="2966036315" sldId="2134808155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26:44.837" v="3639" actId="1076"/>
          <ac:picMkLst>
            <pc:docMk/>
            <pc:sldMk cId="2966036315" sldId="2134808155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26:44.837" v="3639" actId="1076"/>
          <ac:picMkLst>
            <pc:docMk/>
            <pc:sldMk cId="2966036315" sldId="2134808155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26:44.837" v="3639" actId="1076"/>
          <ac:picMkLst>
            <pc:docMk/>
            <pc:sldMk cId="2966036315" sldId="2134808155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26:22.953" v="3637" actId="1076"/>
          <ac:picMkLst>
            <pc:docMk/>
            <pc:sldMk cId="2966036315" sldId="2134808155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26:22.953" v="3637" actId="1076"/>
          <ac:picMkLst>
            <pc:docMk/>
            <pc:sldMk cId="2966036315" sldId="2134808155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26:22.953" v="3637" actId="1076"/>
          <ac:picMkLst>
            <pc:docMk/>
            <pc:sldMk cId="2966036315" sldId="2134808155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26:22.953" v="3637" actId="1076"/>
          <ac:picMkLst>
            <pc:docMk/>
            <pc:sldMk cId="2966036315" sldId="2134808155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26:22.953" v="3637" actId="1076"/>
          <ac:picMkLst>
            <pc:docMk/>
            <pc:sldMk cId="2966036315" sldId="2134808155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26:22.953" v="3637" actId="1076"/>
          <ac:picMkLst>
            <pc:docMk/>
            <pc:sldMk cId="2966036315" sldId="2134808155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26:22.953" v="3637" actId="1076"/>
          <ac:picMkLst>
            <pc:docMk/>
            <pc:sldMk cId="2966036315" sldId="2134808155"/>
            <ac:picMk id="1048" creationId="{DCA46DA1-061D-4CB5-83BD-D880D0EC7BAC}"/>
          </ac:picMkLst>
        </pc:picChg>
      </pc:sldChg>
      <pc:sldChg chg="modSp add mod">
        <pc:chgData name="MARINO MARCELLA" userId="081cde8e-ad0c-425e-ab43-eb502e30a927" providerId="ADAL" clId="{1D55969D-973A-4624-961F-567A79EEBF75}" dt="2023-02-23T20:36:20.729" v="3672" actId="20577"/>
        <pc:sldMkLst>
          <pc:docMk/>
          <pc:sldMk cId="1545752901" sldId="2134808156"/>
        </pc:sldMkLst>
        <pc:spChg chg="mod">
          <ac:chgData name="MARINO MARCELLA" userId="081cde8e-ad0c-425e-ab43-eb502e30a927" providerId="ADAL" clId="{1D55969D-973A-4624-961F-567A79EEBF75}" dt="2023-02-23T20:27:29.372" v="3641" actId="1076"/>
          <ac:spMkLst>
            <pc:docMk/>
            <pc:sldMk cId="1545752901" sldId="2134808156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27:29.372" v="3641" actId="1076"/>
          <ac:spMkLst>
            <pc:docMk/>
            <pc:sldMk cId="1545752901" sldId="2134808156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27:29.372" v="3641" actId="1076"/>
          <ac:spMkLst>
            <pc:docMk/>
            <pc:sldMk cId="1545752901" sldId="2134808156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27:29.372" v="3641" actId="1076"/>
          <ac:spMkLst>
            <pc:docMk/>
            <pc:sldMk cId="1545752901" sldId="2134808156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27:15.222" v="3640" actId="1076"/>
          <ac:spMkLst>
            <pc:docMk/>
            <pc:sldMk cId="1545752901" sldId="2134808156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27:15.222" v="3640" actId="1076"/>
          <ac:spMkLst>
            <pc:docMk/>
            <pc:sldMk cId="1545752901" sldId="2134808156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27:15.222" v="3640" actId="1076"/>
          <ac:spMkLst>
            <pc:docMk/>
            <pc:sldMk cId="1545752901" sldId="2134808156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27:15.222" v="3640" actId="1076"/>
          <ac:spMkLst>
            <pc:docMk/>
            <pc:sldMk cId="1545752901" sldId="2134808156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27:15.222" v="3640" actId="1076"/>
          <ac:spMkLst>
            <pc:docMk/>
            <pc:sldMk cId="1545752901" sldId="2134808156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27:15.222" v="3640" actId="1076"/>
          <ac:spMkLst>
            <pc:docMk/>
            <pc:sldMk cId="1545752901" sldId="2134808156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36:20.729" v="3672" actId="20577"/>
          <ac:spMkLst>
            <pc:docMk/>
            <pc:sldMk cId="1545752901" sldId="2134808156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27:29.372" v="3641" actId="1076"/>
          <ac:grpSpMkLst>
            <pc:docMk/>
            <pc:sldMk cId="1545752901" sldId="2134808156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27:29.372" v="3641" actId="1076"/>
          <ac:grpSpMkLst>
            <pc:docMk/>
            <pc:sldMk cId="1545752901" sldId="2134808156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27:29.372" v="3641" actId="1076"/>
          <ac:grpSpMkLst>
            <pc:docMk/>
            <pc:sldMk cId="1545752901" sldId="2134808156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27:29.372" v="3641" actId="1076"/>
          <ac:grpSpMkLst>
            <pc:docMk/>
            <pc:sldMk cId="1545752901" sldId="2134808156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27:15.222" v="3640" actId="1076"/>
          <ac:grpSpMkLst>
            <pc:docMk/>
            <pc:sldMk cId="1545752901" sldId="2134808156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27:15.222" v="3640" actId="1076"/>
          <ac:grpSpMkLst>
            <pc:docMk/>
            <pc:sldMk cId="1545752901" sldId="2134808156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27:15.222" v="3640" actId="1076"/>
          <ac:grpSpMkLst>
            <pc:docMk/>
            <pc:sldMk cId="1545752901" sldId="2134808156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27:15.222" v="3640" actId="1076"/>
          <ac:grpSpMkLst>
            <pc:docMk/>
            <pc:sldMk cId="1545752901" sldId="2134808156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27:15.222" v="3640" actId="1076"/>
          <ac:grpSpMkLst>
            <pc:docMk/>
            <pc:sldMk cId="1545752901" sldId="2134808156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27:15.222" v="3640" actId="1076"/>
          <ac:grpSpMkLst>
            <pc:docMk/>
            <pc:sldMk cId="1545752901" sldId="2134808156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27:29.372" v="3641" actId="1076"/>
          <ac:picMkLst>
            <pc:docMk/>
            <pc:sldMk cId="1545752901" sldId="2134808156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27:29.372" v="3641" actId="1076"/>
          <ac:picMkLst>
            <pc:docMk/>
            <pc:sldMk cId="1545752901" sldId="2134808156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27:29.372" v="3641" actId="1076"/>
          <ac:picMkLst>
            <pc:docMk/>
            <pc:sldMk cId="1545752901" sldId="2134808156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27:29.372" v="3641" actId="1076"/>
          <ac:picMkLst>
            <pc:docMk/>
            <pc:sldMk cId="1545752901" sldId="2134808156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27:15.222" v="3640" actId="1076"/>
          <ac:picMkLst>
            <pc:docMk/>
            <pc:sldMk cId="1545752901" sldId="2134808156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27:15.222" v="3640" actId="1076"/>
          <ac:picMkLst>
            <pc:docMk/>
            <pc:sldMk cId="1545752901" sldId="2134808156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27:15.222" v="3640" actId="1076"/>
          <ac:picMkLst>
            <pc:docMk/>
            <pc:sldMk cId="1545752901" sldId="2134808156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27:15.222" v="3640" actId="1076"/>
          <ac:picMkLst>
            <pc:docMk/>
            <pc:sldMk cId="1545752901" sldId="2134808156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27:15.222" v="3640" actId="1076"/>
          <ac:picMkLst>
            <pc:docMk/>
            <pc:sldMk cId="1545752901" sldId="2134808156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27:15.222" v="3640" actId="1076"/>
          <ac:picMkLst>
            <pc:docMk/>
            <pc:sldMk cId="1545752901" sldId="2134808156"/>
            <ac:picMk id="1048" creationId="{DCA46DA1-061D-4CB5-83BD-D880D0EC7BAC}"/>
          </ac:picMkLst>
        </pc:picChg>
      </pc:sldChg>
      <pc:sldChg chg="modSp add mod">
        <pc:chgData name="MARINO MARCELLA" userId="081cde8e-ad0c-425e-ab43-eb502e30a927" providerId="ADAL" clId="{1D55969D-973A-4624-961F-567A79EEBF75}" dt="2023-02-23T20:36:24.558" v="3673" actId="20577"/>
        <pc:sldMkLst>
          <pc:docMk/>
          <pc:sldMk cId="658378308" sldId="2134808157"/>
        </pc:sldMkLst>
        <pc:spChg chg="mod">
          <ac:chgData name="MARINO MARCELLA" userId="081cde8e-ad0c-425e-ab43-eb502e30a927" providerId="ADAL" clId="{1D55969D-973A-4624-961F-567A79EEBF75}" dt="2023-02-23T20:28:12.129" v="3643" actId="1076"/>
          <ac:spMkLst>
            <pc:docMk/>
            <pc:sldMk cId="658378308" sldId="2134808157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28:12.129" v="3643" actId="1076"/>
          <ac:spMkLst>
            <pc:docMk/>
            <pc:sldMk cId="658378308" sldId="2134808157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28:12.129" v="3643" actId="1076"/>
          <ac:spMkLst>
            <pc:docMk/>
            <pc:sldMk cId="658378308" sldId="2134808157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28:12.129" v="3643" actId="1076"/>
          <ac:spMkLst>
            <pc:docMk/>
            <pc:sldMk cId="658378308" sldId="2134808157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28:12.129" v="3643" actId="1076"/>
          <ac:spMkLst>
            <pc:docMk/>
            <pc:sldMk cId="658378308" sldId="2134808157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27:57.458" v="3642" actId="1076"/>
          <ac:spMkLst>
            <pc:docMk/>
            <pc:sldMk cId="658378308" sldId="2134808157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27:57.458" v="3642" actId="1076"/>
          <ac:spMkLst>
            <pc:docMk/>
            <pc:sldMk cId="658378308" sldId="2134808157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27:57.458" v="3642" actId="1076"/>
          <ac:spMkLst>
            <pc:docMk/>
            <pc:sldMk cId="658378308" sldId="2134808157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27:57.458" v="3642" actId="1076"/>
          <ac:spMkLst>
            <pc:docMk/>
            <pc:sldMk cId="658378308" sldId="2134808157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27:57.458" v="3642" actId="1076"/>
          <ac:spMkLst>
            <pc:docMk/>
            <pc:sldMk cId="658378308" sldId="2134808157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36:24.558" v="3673" actId="20577"/>
          <ac:spMkLst>
            <pc:docMk/>
            <pc:sldMk cId="658378308" sldId="2134808157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28:12.129" v="3643" actId="1076"/>
          <ac:grpSpMkLst>
            <pc:docMk/>
            <pc:sldMk cId="658378308" sldId="2134808157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28:12.129" v="3643" actId="1076"/>
          <ac:grpSpMkLst>
            <pc:docMk/>
            <pc:sldMk cId="658378308" sldId="2134808157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28:12.129" v="3643" actId="1076"/>
          <ac:grpSpMkLst>
            <pc:docMk/>
            <pc:sldMk cId="658378308" sldId="2134808157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28:12.129" v="3643" actId="1076"/>
          <ac:grpSpMkLst>
            <pc:docMk/>
            <pc:sldMk cId="658378308" sldId="2134808157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28:12.129" v="3643" actId="1076"/>
          <ac:grpSpMkLst>
            <pc:docMk/>
            <pc:sldMk cId="658378308" sldId="2134808157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27:57.458" v="3642" actId="1076"/>
          <ac:grpSpMkLst>
            <pc:docMk/>
            <pc:sldMk cId="658378308" sldId="2134808157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27:57.458" v="3642" actId="1076"/>
          <ac:grpSpMkLst>
            <pc:docMk/>
            <pc:sldMk cId="658378308" sldId="2134808157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27:57.458" v="3642" actId="1076"/>
          <ac:grpSpMkLst>
            <pc:docMk/>
            <pc:sldMk cId="658378308" sldId="2134808157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27:57.458" v="3642" actId="1076"/>
          <ac:grpSpMkLst>
            <pc:docMk/>
            <pc:sldMk cId="658378308" sldId="2134808157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27:57.458" v="3642" actId="1076"/>
          <ac:grpSpMkLst>
            <pc:docMk/>
            <pc:sldMk cId="658378308" sldId="2134808157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28:12.129" v="3643" actId="1076"/>
          <ac:picMkLst>
            <pc:docMk/>
            <pc:sldMk cId="658378308" sldId="2134808157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28:12.129" v="3643" actId="1076"/>
          <ac:picMkLst>
            <pc:docMk/>
            <pc:sldMk cId="658378308" sldId="2134808157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28:12.129" v="3643" actId="1076"/>
          <ac:picMkLst>
            <pc:docMk/>
            <pc:sldMk cId="658378308" sldId="2134808157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28:12.129" v="3643" actId="1076"/>
          <ac:picMkLst>
            <pc:docMk/>
            <pc:sldMk cId="658378308" sldId="2134808157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28:12.129" v="3643" actId="1076"/>
          <ac:picMkLst>
            <pc:docMk/>
            <pc:sldMk cId="658378308" sldId="2134808157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27:57.458" v="3642" actId="1076"/>
          <ac:picMkLst>
            <pc:docMk/>
            <pc:sldMk cId="658378308" sldId="2134808157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27:57.458" v="3642" actId="1076"/>
          <ac:picMkLst>
            <pc:docMk/>
            <pc:sldMk cId="658378308" sldId="2134808157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27:57.458" v="3642" actId="1076"/>
          <ac:picMkLst>
            <pc:docMk/>
            <pc:sldMk cId="658378308" sldId="2134808157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27:57.458" v="3642" actId="1076"/>
          <ac:picMkLst>
            <pc:docMk/>
            <pc:sldMk cId="658378308" sldId="2134808157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27:57.458" v="3642" actId="1076"/>
          <ac:picMkLst>
            <pc:docMk/>
            <pc:sldMk cId="658378308" sldId="2134808157"/>
            <ac:picMk id="1048" creationId="{DCA46DA1-061D-4CB5-83BD-D880D0EC7BAC}"/>
          </ac:picMkLst>
        </pc:picChg>
      </pc:sldChg>
      <pc:sldChg chg="modSp add mod">
        <pc:chgData name="MARINO MARCELLA" userId="081cde8e-ad0c-425e-ab43-eb502e30a927" providerId="ADAL" clId="{1D55969D-973A-4624-961F-567A79EEBF75}" dt="2023-02-23T20:36:28.125" v="3674" actId="20577"/>
        <pc:sldMkLst>
          <pc:docMk/>
          <pc:sldMk cId="2020904963" sldId="2134808158"/>
        </pc:sldMkLst>
        <pc:spChg chg="mod">
          <ac:chgData name="MARINO MARCELLA" userId="081cde8e-ad0c-425e-ab43-eb502e30a927" providerId="ADAL" clId="{1D55969D-973A-4624-961F-567A79EEBF75}" dt="2023-02-23T20:29:10.929" v="3645" actId="1076"/>
          <ac:spMkLst>
            <pc:docMk/>
            <pc:sldMk cId="2020904963" sldId="2134808158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29:10.929" v="3645" actId="1076"/>
          <ac:spMkLst>
            <pc:docMk/>
            <pc:sldMk cId="2020904963" sldId="2134808158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29:10.929" v="3645" actId="1076"/>
          <ac:spMkLst>
            <pc:docMk/>
            <pc:sldMk cId="2020904963" sldId="2134808158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29:10.929" v="3645" actId="1076"/>
          <ac:spMkLst>
            <pc:docMk/>
            <pc:sldMk cId="2020904963" sldId="2134808158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29:10.929" v="3645" actId="1076"/>
          <ac:spMkLst>
            <pc:docMk/>
            <pc:sldMk cId="2020904963" sldId="2134808158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29:10.929" v="3645" actId="1076"/>
          <ac:spMkLst>
            <pc:docMk/>
            <pc:sldMk cId="2020904963" sldId="2134808158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28:39.702" v="3644" actId="1076"/>
          <ac:spMkLst>
            <pc:docMk/>
            <pc:sldMk cId="2020904963" sldId="2134808158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28:39.702" v="3644" actId="1076"/>
          <ac:spMkLst>
            <pc:docMk/>
            <pc:sldMk cId="2020904963" sldId="2134808158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28:39.702" v="3644" actId="1076"/>
          <ac:spMkLst>
            <pc:docMk/>
            <pc:sldMk cId="2020904963" sldId="2134808158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28:39.702" v="3644" actId="1076"/>
          <ac:spMkLst>
            <pc:docMk/>
            <pc:sldMk cId="2020904963" sldId="2134808158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36:28.125" v="3674" actId="20577"/>
          <ac:spMkLst>
            <pc:docMk/>
            <pc:sldMk cId="2020904963" sldId="2134808158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29:10.929" v="3645" actId="1076"/>
          <ac:grpSpMkLst>
            <pc:docMk/>
            <pc:sldMk cId="2020904963" sldId="2134808158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29:10.929" v="3645" actId="1076"/>
          <ac:grpSpMkLst>
            <pc:docMk/>
            <pc:sldMk cId="2020904963" sldId="2134808158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29:10.929" v="3645" actId="1076"/>
          <ac:grpSpMkLst>
            <pc:docMk/>
            <pc:sldMk cId="2020904963" sldId="2134808158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29:10.929" v="3645" actId="1076"/>
          <ac:grpSpMkLst>
            <pc:docMk/>
            <pc:sldMk cId="2020904963" sldId="2134808158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29:10.929" v="3645" actId="1076"/>
          <ac:grpSpMkLst>
            <pc:docMk/>
            <pc:sldMk cId="2020904963" sldId="2134808158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29:10.929" v="3645" actId="1076"/>
          <ac:grpSpMkLst>
            <pc:docMk/>
            <pc:sldMk cId="2020904963" sldId="2134808158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28:39.702" v="3644" actId="1076"/>
          <ac:grpSpMkLst>
            <pc:docMk/>
            <pc:sldMk cId="2020904963" sldId="2134808158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28:39.702" v="3644" actId="1076"/>
          <ac:grpSpMkLst>
            <pc:docMk/>
            <pc:sldMk cId="2020904963" sldId="2134808158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28:39.702" v="3644" actId="1076"/>
          <ac:grpSpMkLst>
            <pc:docMk/>
            <pc:sldMk cId="2020904963" sldId="2134808158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28:39.702" v="3644" actId="1076"/>
          <ac:grpSpMkLst>
            <pc:docMk/>
            <pc:sldMk cId="2020904963" sldId="2134808158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29:10.929" v="3645" actId="1076"/>
          <ac:picMkLst>
            <pc:docMk/>
            <pc:sldMk cId="2020904963" sldId="2134808158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29:10.929" v="3645" actId="1076"/>
          <ac:picMkLst>
            <pc:docMk/>
            <pc:sldMk cId="2020904963" sldId="2134808158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29:10.929" v="3645" actId="1076"/>
          <ac:picMkLst>
            <pc:docMk/>
            <pc:sldMk cId="2020904963" sldId="2134808158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29:10.929" v="3645" actId="1076"/>
          <ac:picMkLst>
            <pc:docMk/>
            <pc:sldMk cId="2020904963" sldId="2134808158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29:10.929" v="3645" actId="1076"/>
          <ac:picMkLst>
            <pc:docMk/>
            <pc:sldMk cId="2020904963" sldId="2134808158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29:10.929" v="3645" actId="1076"/>
          <ac:picMkLst>
            <pc:docMk/>
            <pc:sldMk cId="2020904963" sldId="2134808158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28:39.702" v="3644" actId="1076"/>
          <ac:picMkLst>
            <pc:docMk/>
            <pc:sldMk cId="2020904963" sldId="2134808158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28:39.702" v="3644" actId="1076"/>
          <ac:picMkLst>
            <pc:docMk/>
            <pc:sldMk cId="2020904963" sldId="2134808158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28:39.702" v="3644" actId="1076"/>
          <ac:picMkLst>
            <pc:docMk/>
            <pc:sldMk cId="2020904963" sldId="2134808158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28:39.702" v="3644" actId="1076"/>
          <ac:picMkLst>
            <pc:docMk/>
            <pc:sldMk cId="2020904963" sldId="2134808158"/>
            <ac:picMk id="1048" creationId="{DCA46DA1-061D-4CB5-83BD-D880D0EC7BAC}"/>
          </ac:picMkLst>
        </pc:picChg>
      </pc:sldChg>
      <pc:sldChg chg="modSp add mod">
        <pc:chgData name="MARINO MARCELLA" userId="081cde8e-ad0c-425e-ab43-eb502e30a927" providerId="ADAL" clId="{1D55969D-973A-4624-961F-567A79EEBF75}" dt="2023-02-23T20:36:31.526" v="3675" actId="20577"/>
        <pc:sldMkLst>
          <pc:docMk/>
          <pc:sldMk cId="2428527853" sldId="2134808159"/>
        </pc:sldMkLst>
        <pc:spChg chg="mod">
          <ac:chgData name="MARINO MARCELLA" userId="081cde8e-ad0c-425e-ab43-eb502e30a927" providerId="ADAL" clId="{1D55969D-973A-4624-961F-567A79EEBF75}" dt="2023-02-23T20:30:23.754" v="3647" actId="1076"/>
          <ac:spMkLst>
            <pc:docMk/>
            <pc:sldMk cId="2428527853" sldId="2134808159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30:23.754" v="3647" actId="1076"/>
          <ac:spMkLst>
            <pc:docMk/>
            <pc:sldMk cId="2428527853" sldId="2134808159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30:23.754" v="3647" actId="1076"/>
          <ac:spMkLst>
            <pc:docMk/>
            <pc:sldMk cId="2428527853" sldId="2134808159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30:23.754" v="3647" actId="1076"/>
          <ac:spMkLst>
            <pc:docMk/>
            <pc:sldMk cId="2428527853" sldId="2134808159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30:23.754" v="3647" actId="1076"/>
          <ac:spMkLst>
            <pc:docMk/>
            <pc:sldMk cId="2428527853" sldId="2134808159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30:23.754" v="3647" actId="1076"/>
          <ac:spMkLst>
            <pc:docMk/>
            <pc:sldMk cId="2428527853" sldId="2134808159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30:23.754" v="3647" actId="1076"/>
          <ac:spMkLst>
            <pc:docMk/>
            <pc:sldMk cId="2428527853" sldId="2134808159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30:05.154" v="3646" actId="1076"/>
          <ac:spMkLst>
            <pc:docMk/>
            <pc:sldMk cId="2428527853" sldId="2134808159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30:05.154" v="3646" actId="1076"/>
          <ac:spMkLst>
            <pc:docMk/>
            <pc:sldMk cId="2428527853" sldId="2134808159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30:05.154" v="3646" actId="1076"/>
          <ac:spMkLst>
            <pc:docMk/>
            <pc:sldMk cId="2428527853" sldId="2134808159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36:31.526" v="3675" actId="20577"/>
          <ac:spMkLst>
            <pc:docMk/>
            <pc:sldMk cId="2428527853" sldId="2134808159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30:23.754" v="3647" actId="1076"/>
          <ac:grpSpMkLst>
            <pc:docMk/>
            <pc:sldMk cId="2428527853" sldId="2134808159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30:23.754" v="3647" actId="1076"/>
          <ac:grpSpMkLst>
            <pc:docMk/>
            <pc:sldMk cId="2428527853" sldId="2134808159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30:23.754" v="3647" actId="1076"/>
          <ac:grpSpMkLst>
            <pc:docMk/>
            <pc:sldMk cId="2428527853" sldId="2134808159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30:23.754" v="3647" actId="1076"/>
          <ac:grpSpMkLst>
            <pc:docMk/>
            <pc:sldMk cId="2428527853" sldId="2134808159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30:23.754" v="3647" actId="1076"/>
          <ac:grpSpMkLst>
            <pc:docMk/>
            <pc:sldMk cId="2428527853" sldId="2134808159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30:23.754" v="3647" actId="1076"/>
          <ac:grpSpMkLst>
            <pc:docMk/>
            <pc:sldMk cId="2428527853" sldId="2134808159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30:23.754" v="3647" actId="1076"/>
          <ac:grpSpMkLst>
            <pc:docMk/>
            <pc:sldMk cId="2428527853" sldId="2134808159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30:05.154" v="3646" actId="1076"/>
          <ac:grpSpMkLst>
            <pc:docMk/>
            <pc:sldMk cId="2428527853" sldId="2134808159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30:05.154" v="3646" actId="1076"/>
          <ac:grpSpMkLst>
            <pc:docMk/>
            <pc:sldMk cId="2428527853" sldId="2134808159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30:05.154" v="3646" actId="1076"/>
          <ac:grpSpMkLst>
            <pc:docMk/>
            <pc:sldMk cId="2428527853" sldId="2134808159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30:23.754" v="3647" actId="1076"/>
          <ac:picMkLst>
            <pc:docMk/>
            <pc:sldMk cId="2428527853" sldId="2134808159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30:23.754" v="3647" actId="1076"/>
          <ac:picMkLst>
            <pc:docMk/>
            <pc:sldMk cId="2428527853" sldId="2134808159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30:23.754" v="3647" actId="1076"/>
          <ac:picMkLst>
            <pc:docMk/>
            <pc:sldMk cId="2428527853" sldId="2134808159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30:23.754" v="3647" actId="1076"/>
          <ac:picMkLst>
            <pc:docMk/>
            <pc:sldMk cId="2428527853" sldId="2134808159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30:23.754" v="3647" actId="1076"/>
          <ac:picMkLst>
            <pc:docMk/>
            <pc:sldMk cId="2428527853" sldId="2134808159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30:23.754" v="3647" actId="1076"/>
          <ac:picMkLst>
            <pc:docMk/>
            <pc:sldMk cId="2428527853" sldId="2134808159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30:23.754" v="3647" actId="1076"/>
          <ac:picMkLst>
            <pc:docMk/>
            <pc:sldMk cId="2428527853" sldId="2134808159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30:05.154" v="3646" actId="1076"/>
          <ac:picMkLst>
            <pc:docMk/>
            <pc:sldMk cId="2428527853" sldId="2134808159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30:05.154" v="3646" actId="1076"/>
          <ac:picMkLst>
            <pc:docMk/>
            <pc:sldMk cId="2428527853" sldId="2134808159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30:05.154" v="3646" actId="1076"/>
          <ac:picMkLst>
            <pc:docMk/>
            <pc:sldMk cId="2428527853" sldId="2134808159"/>
            <ac:picMk id="1048" creationId="{DCA46DA1-061D-4CB5-83BD-D880D0EC7BAC}"/>
          </ac:picMkLst>
        </pc:picChg>
      </pc:sldChg>
      <pc:sldChg chg="modSp add mod">
        <pc:chgData name="MARINO MARCELLA" userId="081cde8e-ad0c-425e-ab43-eb502e30a927" providerId="ADAL" clId="{1D55969D-973A-4624-961F-567A79EEBF75}" dt="2023-02-23T20:36:37.340" v="3676" actId="20577"/>
        <pc:sldMkLst>
          <pc:docMk/>
          <pc:sldMk cId="2335287660" sldId="2134808160"/>
        </pc:sldMkLst>
        <pc:spChg chg="mod">
          <ac:chgData name="MARINO MARCELLA" userId="081cde8e-ad0c-425e-ab43-eb502e30a927" providerId="ADAL" clId="{1D55969D-973A-4624-961F-567A79EEBF75}" dt="2023-02-23T20:31:00.409" v="3649" actId="1076"/>
          <ac:spMkLst>
            <pc:docMk/>
            <pc:sldMk cId="2335287660" sldId="2134808160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31:00.409" v="3649" actId="1076"/>
          <ac:spMkLst>
            <pc:docMk/>
            <pc:sldMk cId="2335287660" sldId="2134808160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31:00.409" v="3649" actId="1076"/>
          <ac:spMkLst>
            <pc:docMk/>
            <pc:sldMk cId="2335287660" sldId="2134808160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31:00.409" v="3649" actId="1076"/>
          <ac:spMkLst>
            <pc:docMk/>
            <pc:sldMk cId="2335287660" sldId="2134808160"/>
            <ac:spMk id="40" creationId="{78721E9D-58CF-48F9-B317-E113A6DDE0CC}"/>
          </ac:spMkLst>
        </pc:spChg>
        <pc:spChg chg="mod">
          <ac:chgData name="MARINO MARCELLA" userId="081cde8e-ad0c-425e-ab43-eb502e30a927" providerId="ADAL" clId="{1D55969D-973A-4624-961F-567A79EEBF75}" dt="2023-02-23T20:31:00.409" v="3649" actId="1076"/>
          <ac:spMkLst>
            <pc:docMk/>
            <pc:sldMk cId="2335287660" sldId="2134808160"/>
            <ac:spMk id="42" creationId="{A5AD5D27-EA11-43DE-B2DE-A0A66587D81D}"/>
          </ac:spMkLst>
        </pc:spChg>
        <pc:spChg chg="mod">
          <ac:chgData name="MARINO MARCELLA" userId="081cde8e-ad0c-425e-ab43-eb502e30a927" providerId="ADAL" clId="{1D55969D-973A-4624-961F-567A79EEBF75}" dt="2023-02-23T20:31:00.409" v="3649" actId="1076"/>
          <ac:spMkLst>
            <pc:docMk/>
            <pc:sldMk cId="2335287660" sldId="2134808160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31:00.409" v="3649" actId="1076"/>
          <ac:spMkLst>
            <pc:docMk/>
            <pc:sldMk cId="2335287660" sldId="2134808160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31:00.409" v="3649" actId="1076"/>
          <ac:spMkLst>
            <pc:docMk/>
            <pc:sldMk cId="2335287660" sldId="2134808160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30:47.266" v="3648" actId="1076"/>
          <ac:spMkLst>
            <pc:docMk/>
            <pc:sldMk cId="2335287660" sldId="2134808160"/>
            <ac:spMk id="51" creationId="{549D3142-EDC7-499E-A256-AB4C07A0AFE8}"/>
          </ac:spMkLst>
        </pc:spChg>
        <pc:spChg chg="mod">
          <ac:chgData name="MARINO MARCELLA" userId="081cde8e-ad0c-425e-ab43-eb502e30a927" providerId="ADAL" clId="{1D55969D-973A-4624-961F-567A79EEBF75}" dt="2023-02-23T20:30:47.266" v="3648" actId="1076"/>
          <ac:spMkLst>
            <pc:docMk/>
            <pc:sldMk cId="2335287660" sldId="2134808160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36:37.340" v="3676" actId="20577"/>
          <ac:spMkLst>
            <pc:docMk/>
            <pc:sldMk cId="2335287660" sldId="2134808160"/>
            <ac:spMk id="216" creationId="{F41C2FC5-C57C-40C0-8AC2-A7F8D9C6D8B1}"/>
          </ac:spMkLst>
        </pc:spChg>
        <pc:grpChg chg="mod">
          <ac:chgData name="MARINO MARCELLA" userId="081cde8e-ad0c-425e-ab43-eb502e30a927" providerId="ADAL" clId="{1D55969D-973A-4624-961F-567A79EEBF75}" dt="2023-02-23T20:31:00.409" v="3649" actId="1076"/>
          <ac:grpSpMkLst>
            <pc:docMk/>
            <pc:sldMk cId="2335287660" sldId="2134808160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31:00.409" v="3649" actId="1076"/>
          <ac:grpSpMkLst>
            <pc:docMk/>
            <pc:sldMk cId="2335287660" sldId="2134808160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31:00.409" v="3649" actId="1076"/>
          <ac:grpSpMkLst>
            <pc:docMk/>
            <pc:sldMk cId="2335287660" sldId="2134808160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31:00.409" v="3649" actId="1076"/>
          <ac:grpSpMkLst>
            <pc:docMk/>
            <pc:sldMk cId="2335287660" sldId="2134808160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31:00.409" v="3649" actId="1076"/>
          <ac:grpSpMkLst>
            <pc:docMk/>
            <pc:sldMk cId="2335287660" sldId="2134808160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31:00.409" v="3649" actId="1076"/>
          <ac:grpSpMkLst>
            <pc:docMk/>
            <pc:sldMk cId="2335287660" sldId="2134808160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31:00.409" v="3649" actId="1076"/>
          <ac:grpSpMkLst>
            <pc:docMk/>
            <pc:sldMk cId="2335287660" sldId="2134808160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31:00.409" v="3649" actId="1076"/>
          <ac:grpSpMkLst>
            <pc:docMk/>
            <pc:sldMk cId="2335287660" sldId="2134808160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30:47.266" v="3648" actId="1076"/>
          <ac:grpSpMkLst>
            <pc:docMk/>
            <pc:sldMk cId="2335287660" sldId="2134808160"/>
            <ac:grpSpMk id="19" creationId="{08D5A553-2AC9-48B3-9472-34FC02453304}"/>
          </ac:grpSpMkLst>
        </pc:grpChg>
        <pc:grpChg chg="mod">
          <ac:chgData name="MARINO MARCELLA" userId="081cde8e-ad0c-425e-ab43-eb502e30a927" providerId="ADAL" clId="{1D55969D-973A-4624-961F-567A79EEBF75}" dt="2023-02-23T20:30:47.266" v="3648" actId="1076"/>
          <ac:grpSpMkLst>
            <pc:docMk/>
            <pc:sldMk cId="2335287660" sldId="2134808160"/>
            <ac:grpSpMk id="22" creationId="{0502C16C-A19A-4E08-A662-B6699F23B60C}"/>
          </ac:grpSpMkLst>
        </pc:grpChg>
        <pc:picChg chg="mod">
          <ac:chgData name="MARINO MARCELLA" userId="081cde8e-ad0c-425e-ab43-eb502e30a927" providerId="ADAL" clId="{1D55969D-973A-4624-961F-567A79EEBF75}" dt="2023-02-23T20:31:00.409" v="3649" actId="1076"/>
          <ac:picMkLst>
            <pc:docMk/>
            <pc:sldMk cId="2335287660" sldId="2134808160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31:00.409" v="3649" actId="1076"/>
          <ac:picMkLst>
            <pc:docMk/>
            <pc:sldMk cId="2335287660" sldId="2134808160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31:00.409" v="3649" actId="1076"/>
          <ac:picMkLst>
            <pc:docMk/>
            <pc:sldMk cId="2335287660" sldId="2134808160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31:00.409" v="3649" actId="1076"/>
          <ac:picMkLst>
            <pc:docMk/>
            <pc:sldMk cId="2335287660" sldId="2134808160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31:00.409" v="3649" actId="1076"/>
          <ac:picMkLst>
            <pc:docMk/>
            <pc:sldMk cId="2335287660" sldId="2134808160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31:00.409" v="3649" actId="1076"/>
          <ac:picMkLst>
            <pc:docMk/>
            <pc:sldMk cId="2335287660" sldId="2134808160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31:00.409" v="3649" actId="1076"/>
          <ac:picMkLst>
            <pc:docMk/>
            <pc:sldMk cId="2335287660" sldId="2134808160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31:00.409" v="3649" actId="1076"/>
          <ac:picMkLst>
            <pc:docMk/>
            <pc:sldMk cId="2335287660" sldId="2134808160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30:47.266" v="3648" actId="1076"/>
          <ac:picMkLst>
            <pc:docMk/>
            <pc:sldMk cId="2335287660" sldId="2134808160"/>
            <ac:picMk id="1047" creationId="{098A8DAB-F0B0-43ED-9374-70589531E745}"/>
          </ac:picMkLst>
        </pc:picChg>
        <pc:picChg chg="mod">
          <ac:chgData name="MARINO MARCELLA" userId="081cde8e-ad0c-425e-ab43-eb502e30a927" providerId="ADAL" clId="{1D55969D-973A-4624-961F-567A79EEBF75}" dt="2023-02-23T20:30:47.266" v="3648" actId="1076"/>
          <ac:picMkLst>
            <pc:docMk/>
            <pc:sldMk cId="2335287660" sldId="2134808160"/>
            <ac:picMk id="1048" creationId="{DCA46DA1-061D-4CB5-83BD-D880D0EC7BAC}"/>
          </ac:picMkLst>
        </pc:picChg>
      </pc:sldChg>
      <pc:sldChg chg="addSp delSp modSp add mod">
        <pc:chgData name="MARINO MARCELLA" userId="081cde8e-ad0c-425e-ab43-eb502e30a927" providerId="ADAL" clId="{1D55969D-973A-4624-961F-567A79EEBF75}" dt="2023-02-23T20:52:29.895" v="3809" actId="478"/>
        <pc:sldMkLst>
          <pc:docMk/>
          <pc:sldMk cId="1850025201" sldId="2134808161"/>
        </pc:sldMkLst>
        <pc:spChg chg="add del mod">
          <ac:chgData name="MARINO MARCELLA" userId="081cde8e-ad0c-425e-ab43-eb502e30a927" providerId="ADAL" clId="{1D55969D-973A-4624-961F-567A79EEBF75}" dt="2023-02-23T20:52:22.702" v="3802" actId="478"/>
          <ac:spMkLst>
            <pc:docMk/>
            <pc:sldMk cId="1850025201" sldId="2134808161"/>
            <ac:spMk id="3" creationId="{DD79CCEF-E67B-4209-A708-F60887D9CC49}"/>
          </ac:spMkLst>
        </pc:spChg>
        <pc:spChg chg="mod">
          <ac:chgData name="MARINO MARCELLA" userId="081cde8e-ad0c-425e-ab43-eb502e30a927" providerId="ADAL" clId="{1D55969D-973A-4624-961F-567A79EEBF75}" dt="2023-02-23T20:32:37.198" v="3662" actId="404"/>
          <ac:spMkLst>
            <pc:docMk/>
            <pc:sldMk cId="1850025201" sldId="2134808161"/>
            <ac:spMk id="28" creationId="{07BCCBCF-5266-4A0F-9D50-F520E626FD90}"/>
          </ac:spMkLst>
        </pc:spChg>
        <pc:spChg chg="mod">
          <ac:chgData name="MARINO MARCELLA" userId="081cde8e-ad0c-425e-ab43-eb502e30a927" providerId="ADAL" clId="{1D55969D-973A-4624-961F-567A79EEBF75}" dt="2023-02-23T20:32:39.194" v="3663" actId="404"/>
          <ac:spMkLst>
            <pc:docMk/>
            <pc:sldMk cId="1850025201" sldId="2134808161"/>
            <ac:spMk id="30" creationId="{2053F92F-4B7A-4718-BA8D-EDC789AA3BB7}"/>
          </ac:spMkLst>
        </pc:spChg>
        <pc:spChg chg="mod">
          <ac:chgData name="MARINO MARCELLA" userId="081cde8e-ad0c-425e-ab43-eb502e30a927" providerId="ADAL" clId="{1D55969D-973A-4624-961F-567A79EEBF75}" dt="2023-02-23T20:32:35.406" v="3661" actId="404"/>
          <ac:spMkLst>
            <pc:docMk/>
            <pc:sldMk cId="1850025201" sldId="2134808161"/>
            <ac:spMk id="34" creationId="{3AB5197A-70FD-4E73-BE22-108EEEFD884C}"/>
          </ac:spMkLst>
        </pc:spChg>
        <pc:spChg chg="mod">
          <ac:chgData name="MARINO MARCELLA" userId="081cde8e-ad0c-425e-ab43-eb502e30a927" providerId="ADAL" clId="{1D55969D-973A-4624-961F-567A79EEBF75}" dt="2023-02-23T20:31:51.632" v="3652"/>
          <ac:spMkLst>
            <pc:docMk/>
            <pc:sldMk cId="1850025201" sldId="2134808161"/>
            <ac:spMk id="37" creationId="{01B3F39C-CF77-4A05-BF49-2A18172EE188}"/>
          </ac:spMkLst>
        </pc:spChg>
        <pc:spChg chg="add del mod">
          <ac:chgData name="MARINO MARCELLA" userId="081cde8e-ad0c-425e-ab43-eb502e30a927" providerId="ADAL" clId="{1D55969D-973A-4624-961F-567A79EEBF75}" dt="2023-02-23T20:52:24.705" v="3804" actId="478"/>
          <ac:spMkLst>
            <pc:docMk/>
            <pc:sldMk cId="1850025201" sldId="2134808161"/>
            <ac:spMk id="39" creationId="{EEBF2933-6B48-4836-8B23-1085A52981D9}"/>
          </ac:spMkLst>
        </pc:spChg>
        <pc:spChg chg="mod">
          <ac:chgData name="MARINO MARCELLA" userId="081cde8e-ad0c-425e-ab43-eb502e30a927" providerId="ADAL" clId="{1D55969D-973A-4624-961F-567A79EEBF75}" dt="2023-02-23T20:32:31.721" v="3660" actId="404"/>
          <ac:spMkLst>
            <pc:docMk/>
            <pc:sldMk cId="1850025201" sldId="2134808161"/>
            <ac:spMk id="40" creationId="{78721E9D-58CF-48F9-B317-E113A6DDE0CC}"/>
          </ac:spMkLst>
        </pc:spChg>
        <pc:spChg chg="add del mod">
          <ac:chgData name="MARINO MARCELLA" userId="081cde8e-ad0c-425e-ab43-eb502e30a927" providerId="ADAL" clId="{1D55969D-973A-4624-961F-567A79EEBF75}" dt="2023-02-23T20:52:28.036" v="3807" actId="478"/>
          <ac:spMkLst>
            <pc:docMk/>
            <pc:sldMk cId="1850025201" sldId="2134808161"/>
            <ac:spMk id="41" creationId="{64147D19-BF02-49F9-BEDC-02B9A7F1604C}"/>
          </ac:spMkLst>
        </pc:spChg>
        <pc:spChg chg="mod">
          <ac:chgData name="MARINO MARCELLA" userId="081cde8e-ad0c-425e-ab43-eb502e30a927" providerId="ADAL" clId="{1D55969D-973A-4624-961F-567A79EEBF75}" dt="2023-02-23T20:32:29.707" v="3659" actId="404"/>
          <ac:spMkLst>
            <pc:docMk/>
            <pc:sldMk cId="1850025201" sldId="2134808161"/>
            <ac:spMk id="42" creationId="{A5AD5D27-EA11-43DE-B2DE-A0A66587D81D}"/>
          </ac:spMkLst>
        </pc:spChg>
        <pc:spChg chg="add del mod">
          <ac:chgData name="MARINO MARCELLA" userId="081cde8e-ad0c-425e-ab43-eb502e30a927" providerId="ADAL" clId="{1D55969D-973A-4624-961F-567A79EEBF75}" dt="2023-02-23T20:52:29.895" v="3809" actId="478"/>
          <ac:spMkLst>
            <pc:docMk/>
            <pc:sldMk cId="1850025201" sldId="2134808161"/>
            <ac:spMk id="43" creationId="{B74F59BA-B4DA-4437-81A0-1A05ABBB84A8}"/>
          </ac:spMkLst>
        </pc:spChg>
        <pc:spChg chg="mod">
          <ac:chgData name="MARINO MARCELLA" userId="081cde8e-ad0c-425e-ab43-eb502e30a927" providerId="ADAL" clId="{1D55969D-973A-4624-961F-567A79EEBF75}" dt="2023-02-23T20:32:27.593" v="3658" actId="404"/>
          <ac:spMkLst>
            <pc:docMk/>
            <pc:sldMk cId="1850025201" sldId="2134808161"/>
            <ac:spMk id="45" creationId="{E3D3EFC9-8F49-438E-8EF3-5B5CAC4EC003}"/>
          </ac:spMkLst>
        </pc:spChg>
        <pc:spChg chg="mod">
          <ac:chgData name="MARINO MARCELLA" userId="081cde8e-ad0c-425e-ab43-eb502e30a927" providerId="ADAL" clId="{1D55969D-973A-4624-961F-567A79EEBF75}" dt="2023-02-23T20:32:21.946" v="3657" actId="404"/>
          <ac:spMkLst>
            <pc:docMk/>
            <pc:sldMk cId="1850025201" sldId="2134808161"/>
            <ac:spMk id="46" creationId="{607A25D4-7ECD-4AEC-A1F8-E8280012501C}"/>
          </ac:spMkLst>
        </pc:spChg>
        <pc:spChg chg="mod">
          <ac:chgData name="MARINO MARCELLA" userId="081cde8e-ad0c-425e-ab43-eb502e30a927" providerId="ADAL" clId="{1D55969D-973A-4624-961F-567A79EEBF75}" dt="2023-02-23T20:32:19.406" v="3656" actId="404"/>
          <ac:spMkLst>
            <pc:docMk/>
            <pc:sldMk cId="1850025201" sldId="2134808161"/>
            <ac:spMk id="50" creationId="{453F77D4-A52F-4501-9084-ACD4DCA2D032}"/>
          </ac:spMkLst>
        </pc:spChg>
        <pc:spChg chg="mod">
          <ac:chgData name="MARINO MARCELLA" userId="081cde8e-ad0c-425e-ab43-eb502e30a927" providerId="ADAL" clId="{1D55969D-973A-4624-961F-567A79EEBF75}" dt="2023-02-23T20:32:16.098" v="3655" actId="404"/>
          <ac:spMkLst>
            <pc:docMk/>
            <pc:sldMk cId="1850025201" sldId="2134808161"/>
            <ac:spMk id="51" creationId="{549D3142-EDC7-499E-A256-AB4C07A0AFE8}"/>
          </ac:spMkLst>
        </pc:spChg>
        <pc:spChg chg="mod topLvl">
          <ac:chgData name="MARINO MARCELLA" userId="081cde8e-ad0c-425e-ab43-eb502e30a927" providerId="ADAL" clId="{1D55969D-973A-4624-961F-567A79EEBF75}" dt="2023-02-23T20:41:19.169" v="3681" actId="164"/>
          <ac:spMkLst>
            <pc:docMk/>
            <pc:sldMk cId="1850025201" sldId="2134808161"/>
            <ac:spMk id="53" creationId="{ED9ACE6D-BD64-40CD-AFE0-D57A15BC46F7}"/>
          </ac:spMkLst>
        </pc:spChg>
        <pc:spChg chg="mod">
          <ac:chgData name="MARINO MARCELLA" userId="081cde8e-ad0c-425e-ab43-eb502e30a927" providerId="ADAL" clId="{1D55969D-973A-4624-961F-567A79EEBF75}" dt="2023-02-23T20:36:41.257" v="3677" actId="20577"/>
          <ac:spMkLst>
            <pc:docMk/>
            <pc:sldMk cId="1850025201" sldId="2134808161"/>
            <ac:spMk id="216" creationId="{F41C2FC5-C57C-40C0-8AC2-A7F8D9C6D8B1}"/>
          </ac:spMkLst>
        </pc:spChg>
        <pc:grpChg chg="add mod">
          <ac:chgData name="MARINO MARCELLA" userId="081cde8e-ad0c-425e-ab43-eb502e30a927" providerId="ADAL" clId="{1D55969D-973A-4624-961F-567A79EEBF75}" dt="2023-02-23T20:41:19.169" v="3681" actId="164"/>
          <ac:grpSpMkLst>
            <pc:docMk/>
            <pc:sldMk cId="1850025201" sldId="2134808161"/>
            <ac:grpSpMk id="2" creationId="{1DFA954B-7E9C-4182-ABB0-47A654251C5D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6" creationId="{B28B333E-60DD-423A-B3D1-53D69591AC4C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7" creationId="{AF4697EC-05EE-47D4-9C11-A34233ADE537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8" creationId="{E4C80328-8B64-4400-9197-260D5F8262E0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9" creationId="{A73BD3CA-67CA-4B77-8402-33D67138194C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10" creationId="{25656993-3CA9-4F5E-B816-CE43E0906825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11" creationId="{120C68F0-E015-4F8D-9E1C-CD39EE241E98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12" creationId="{FE484798-5B73-4DE8-ACC5-C18E6177943B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13" creationId="{48337A09-458F-4270-9BB5-79E76D79B633}"/>
          </ac:grpSpMkLst>
        </pc:grpChg>
        <pc:grpChg chg="mod">
          <ac:chgData name="MARINO MARCELLA" userId="081cde8e-ad0c-425e-ab43-eb502e30a927" providerId="ADAL" clId="{1D55969D-973A-4624-961F-567A79EEBF75}" dt="2023-02-23T20:32:08.662" v="3653" actId="1076"/>
          <ac:grpSpMkLst>
            <pc:docMk/>
            <pc:sldMk cId="1850025201" sldId="2134808161"/>
            <ac:grpSpMk id="19" creationId="{08D5A553-2AC9-48B3-9472-34FC02453304}"/>
          </ac:grpSpMkLst>
        </pc:grpChg>
        <pc:grpChg chg="del mod">
          <ac:chgData name="MARINO MARCELLA" userId="081cde8e-ad0c-425e-ab43-eb502e30a927" providerId="ADAL" clId="{1D55969D-973A-4624-961F-567A79EEBF75}" dt="2023-02-23T20:39:56.518" v="3678" actId="165"/>
          <ac:grpSpMkLst>
            <pc:docMk/>
            <pc:sldMk cId="1850025201" sldId="2134808161"/>
            <ac:grpSpMk id="22" creationId="{0502C16C-A19A-4E08-A662-B6699F23B60C}"/>
          </ac:grpSpMkLst>
        </pc:grpChg>
        <pc:grpChg chg="add del mod">
          <ac:chgData name="MARINO MARCELLA" userId="081cde8e-ad0c-425e-ab43-eb502e30a927" providerId="ADAL" clId="{1D55969D-973A-4624-961F-567A79EEBF75}" dt="2023-02-23T20:32:11.917" v="3654" actId="478"/>
          <ac:grpSpMkLst>
            <pc:docMk/>
            <pc:sldMk cId="1850025201" sldId="2134808161"/>
            <ac:grpSpMk id="35" creationId="{A222F304-DEAC-440C-AE7F-B65906ED864F}"/>
          </ac:grpSpMkLst>
        </pc:grpChg>
        <pc:picChg chg="add del mod">
          <ac:chgData name="MARINO MARCELLA" userId="081cde8e-ad0c-425e-ab43-eb502e30a927" providerId="ADAL" clId="{1D55969D-973A-4624-961F-567A79EEBF75}" dt="2023-02-23T20:52:20.964" v="3801" actId="478"/>
          <ac:picMkLst>
            <pc:docMk/>
            <pc:sldMk cId="1850025201" sldId="2134808161"/>
            <ac:picMk id="5" creationId="{16EF519B-F429-459B-983A-7594421C8A37}"/>
          </ac:picMkLst>
        </pc:picChg>
        <pc:picChg chg="mod">
          <ac:chgData name="MARINO MARCELLA" userId="081cde8e-ad0c-425e-ab43-eb502e30a927" providerId="ADAL" clId="{1D55969D-973A-4624-961F-567A79EEBF75}" dt="2023-02-23T20:31:51.632" v="3652"/>
          <ac:picMkLst>
            <pc:docMk/>
            <pc:sldMk cId="1850025201" sldId="2134808161"/>
            <ac:picMk id="36" creationId="{E7572107-FEB3-4675-A11B-0ECE42FB9C1F}"/>
          </ac:picMkLst>
        </pc:picChg>
        <pc:picChg chg="add del mod">
          <ac:chgData name="MARINO MARCELLA" userId="081cde8e-ad0c-425e-ab43-eb502e30a927" providerId="ADAL" clId="{1D55969D-973A-4624-961F-567A79EEBF75}" dt="2023-02-23T20:52:23.341" v="3803" actId="478"/>
          <ac:picMkLst>
            <pc:docMk/>
            <pc:sldMk cId="1850025201" sldId="2134808161"/>
            <ac:picMk id="44" creationId="{5C7D3767-E74A-4C9A-9D8A-14E8E9A5CE14}"/>
          </ac:picMkLst>
        </pc:picChg>
        <pc:picChg chg="add del mod">
          <ac:chgData name="MARINO MARCELLA" userId="081cde8e-ad0c-425e-ab43-eb502e30a927" providerId="ADAL" clId="{1D55969D-973A-4624-961F-567A79EEBF75}" dt="2023-02-23T20:52:25.343" v="3805" actId="478"/>
          <ac:picMkLst>
            <pc:docMk/>
            <pc:sldMk cId="1850025201" sldId="2134808161"/>
            <ac:picMk id="47" creationId="{B6700EB3-1955-4C68-A27E-CD281427182B}"/>
          </ac:picMkLst>
        </pc:picChg>
        <pc:picChg chg="add del mod">
          <ac:chgData name="MARINO MARCELLA" userId="081cde8e-ad0c-425e-ab43-eb502e30a927" providerId="ADAL" clId="{1D55969D-973A-4624-961F-567A79EEBF75}" dt="2023-02-23T20:52:26.128" v="3806" actId="478"/>
          <ac:picMkLst>
            <pc:docMk/>
            <pc:sldMk cId="1850025201" sldId="2134808161"/>
            <ac:picMk id="48" creationId="{D762DA17-7357-4FD6-AA76-FF19D6B83956}"/>
          </ac:picMkLst>
        </pc:picChg>
        <pc:picChg chg="add del mod">
          <ac:chgData name="MARINO MARCELLA" userId="081cde8e-ad0c-425e-ab43-eb502e30a927" providerId="ADAL" clId="{1D55969D-973A-4624-961F-567A79EEBF75}" dt="2023-02-23T20:52:28.705" v="3808" actId="478"/>
          <ac:picMkLst>
            <pc:docMk/>
            <pc:sldMk cId="1850025201" sldId="2134808161"/>
            <ac:picMk id="49" creationId="{959FFCE6-7627-4BDB-BB2C-2B536DF5D122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33" creationId="{0B15EC40-C991-4F4C-B2CE-5974E3527690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35" creationId="{C05E2F17-D965-4BF1-B9BF-8D1DFEAFB5AD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37" creationId="{69F9CF7E-F835-41AE-BEAF-80D8EB3DF1A1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39" creationId="{A0B7B6C1-F05C-4EA4-9620-47B9BBBDAF2F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41" creationId="{0C37B779-3FB4-46B5-AE35-B0F979DD909F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43" creationId="{FD7892E3-C4B7-40EA-AEFA-8C4A11C612F1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44" creationId="{5ECAE44E-6DF4-4C16-A446-0F320E6D1933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46" creationId="{510E89FE-C127-4BCE-B4B2-DA9570CF4C72}"/>
          </ac:picMkLst>
        </pc:picChg>
        <pc:picChg chg="mod">
          <ac:chgData name="MARINO MARCELLA" userId="081cde8e-ad0c-425e-ab43-eb502e30a927" providerId="ADAL" clId="{1D55969D-973A-4624-961F-567A79EEBF75}" dt="2023-02-23T20:32:08.662" v="3653" actId="1076"/>
          <ac:picMkLst>
            <pc:docMk/>
            <pc:sldMk cId="1850025201" sldId="2134808161"/>
            <ac:picMk id="1047" creationId="{098A8DAB-F0B0-43ED-9374-70589531E745}"/>
          </ac:picMkLst>
        </pc:picChg>
        <pc:picChg chg="mod topLvl">
          <ac:chgData name="MARINO MARCELLA" userId="081cde8e-ad0c-425e-ab43-eb502e30a927" providerId="ADAL" clId="{1D55969D-973A-4624-961F-567A79EEBF75}" dt="2023-02-23T20:41:19.169" v="3681" actId="164"/>
          <ac:picMkLst>
            <pc:docMk/>
            <pc:sldMk cId="1850025201" sldId="2134808161"/>
            <ac:picMk id="1048" creationId="{DCA46DA1-061D-4CB5-83BD-D880D0EC7BAC}"/>
          </ac:picMkLst>
        </pc:picChg>
      </pc:sldChg>
      <pc:sldChg chg="addSp delSp modSp add mod modTransition modAnim">
        <pc:chgData name="MARINO MARCELLA" userId="081cde8e-ad0c-425e-ab43-eb502e30a927" providerId="ADAL" clId="{1D55969D-973A-4624-961F-567A79EEBF75}" dt="2023-03-02T10:06:12.915" v="5595" actId="207"/>
        <pc:sldMkLst>
          <pc:docMk/>
          <pc:sldMk cId="1904064530" sldId="2134808162"/>
        </pc:sldMkLst>
        <pc:spChg chg="mod">
          <ac:chgData name="MARINO MARCELLA" userId="081cde8e-ad0c-425e-ab43-eb502e30a927" providerId="ADAL" clId="{1D55969D-973A-4624-961F-567A79EEBF75}" dt="2023-02-23T20:53:38.996" v="3818" actId="108"/>
          <ac:spMkLst>
            <pc:docMk/>
            <pc:sldMk cId="1904064530" sldId="2134808162"/>
            <ac:spMk id="3" creationId="{DD79CCEF-E67B-4209-A708-F60887D9CC49}"/>
          </ac:spMkLst>
        </pc:spChg>
        <pc:spChg chg="add del mod">
          <ac:chgData name="MARINO MARCELLA" userId="081cde8e-ad0c-425e-ab43-eb502e30a927" providerId="ADAL" clId="{1D55969D-973A-4624-961F-567A79EEBF75}" dt="2023-02-24T08:20:39.310" v="3917" actId="478"/>
          <ac:spMkLst>
            <pc:docMk/>
            <pc:sldMk cId="1904064530" sldId="2134808162"/>
            <ac:spMk id="4" creationId="{03479E3E-0B84-4490-B77B-F7E79555DFEE}"/>
          </ac:spMkLst>
        </pc:spChg>
        <pc:spChg chg="add mod">
          <ac:chgData name="MARINO MARCELLA" userId="081cde8e-ad0c-425e-ab43-eb502e30a927" providerId="ADAL" clId="{1D55969D-973A-4624-961F-567A79EEBF75}" dt="2023-03-02T10:06:12.915" v="5595" actId="207"/>
          <ac:spMkLst>
            <pc:docMk/>
            <pc:sldMk cId="1904064530" sldId="2134808162"/>
            <ac:spMk id="5" creationId="{621685E2-0C48-495D-8DE6-8B4738182188}"/>
          </ac:spMkLst>
        </pc:spChg>
        <pc:spChg chg="mod">
          <ac:chgData name="MARINO MARCELLA" userId="081cde8e-ad0c-425e-ab43-eb502e30a927" providerId="ADAL" clId="{1D55969D-973A-4624-961F-567A79EEBF75}" dt="2023-02-24T08:29:35.044" v="3987" actId="1076"/>
          <ac:spMkLst>
            <pc:docMk/>
            <pc:sldMk cId="1904064530" sldId="2134808162"/>
            <ac:spMk id="39" creationId="{EEBF2933-6B48-4836-8B23-1085A52981D9}"/>
          </ac:spMkLst>
        </pc:spChg>
        <pc:spChg chg="mod">
          <ac:chgData name="MARINO MARCELLA" userId="081cde8e-ad0c-425e-ab43-eb502e30a927" providerId="ADAL" clId="{1D55969D-973A-4624-961F-567A79EEBF75}" dt="2023-02-24T09:19:21.486" v="4370" actId="1036"/>
          <ac:spMkLst>
            <pc:docMk/>
            <pc:sldMk cId="1904064530" sldId="2134808162"/>
            <ac:spMk id="43" creationId="{B74F59BA-B4DA-4437-81A0-1A05ABBB84A8}"/>
          </ac:spMkLst>
        </pc:spChg>
        <pc:spChg chg="add del mod">
          <ac:chgData name="MARINO MARCELLA" userId="081cde8e-ad0c-425e-ab43-eb502e30a927" providerId="ADAL" clId="{1D55969D-973A-4624-961F-567A79EEBF75}" dt="2023-02-24T08:17:25.741" v="3887" actId="478"/>
          <ac:spMkLst>
            <pc:docMk/>
            <pc:sldMk cId="1904064530" sldId="2134808162"/>
            <ac:spMk id="52" creationId="{07371215-38F8-4115-B650-CEF5ED8225FE}"/>
          </ac:spMkLst>
        </pc:spChg>
        <pc:spChg chg="mod">
          <ac:chgData name="MARINO MARCELLA" userId="081cde8e-ad0c-425e-ab43-eb502e30a927" providerId="ADAL" clId="{1D55969D-973A-4624-961F-567A79EEBF75}" dt="2023-02-24T09:19:07.474" v="4362" actId="1076"/>
          <ac:spMkLst>
            <pc:docMk/>
            <pc:sldMk cId="1904064530" sldId="2134808162"/>
            <ac:spMk id="53" creationId="{ED9ACE6D-BD64-40CD-AFE0-D57A15BC46F7}"/>
          </ac:spMkLst>
        </pc:spChg>
        <pc:spChg chg="add mod">
          <ac:chgData name="MARINO MARCELLA" userId="081cde8e-ad0c-425e-ab43-eb502e30a927" providerId="ADAL" clId="{1D55969D-973A-4624-961F-567A79EEBF75}" dt="2023-02-24T08:23:14.308" v="3964" actId="1037"/>
          <ac:spMkLst>
            <pc:docMk/>
            <pc:sldMk cId="1904064530" sldId="2134808162"/>
            <ac:spMk id="56" creationId="{BA25A059-D5F8-4005-9B8D-BFE4F2E0D777}"/>
          </ac:spMkLst>
        </pc:spChg>
        <pc:spChg chg="add mod">
          <ac:chgData name="MARINO MARCELLA" userId="081cde8e-ad0c-425e-ab43-eb502e30a927" providerId="ADAL" clId="{1D55969D-973A-4624-961F-567A79EEBF75}" dt="2023-03-02T10:06:12.915" v="5595" actId="207"/>
          <ac:spMkLst>
            <pc:docMk/>
            <pc:sldMk cId="1904064530" sldId="2134808162"/>
            <ac:spMk id="57" creationId="{0AE40604-2569-4C53-AACA-1C149298A7C6}"/>
          </ac:spMkLst>
        </pc:spChg>
        <pc:spChg chg="add mod">
          <ac:chgData name="MARINO MARCELLA" userId="081cde8e-ad0c-425e-ab43-eb502e30a927" providerId="ADAL" clId="{1D55969D-973A-4624-961F-567A79EEBF75}" dt="2023-03-02T10:06:12.915" v="5595" actId="207"/>
          <ac:spMkLst>
            <pc:docMk/>
            <pc:sldMk cId="1904064530" sldId="2134808162"/>
            <ac:spMk id="58" creationId="{8BF949F4-1863-4247-A047-AB565DCBBAB6}"/>
          </ac:spMkLst>
        </pc:spChg>
        <pc:spChg chg="add mod">
          <ac:chgData name="MARINO MARCELLA" userId="081cde8e-ad0c-425e-ab43-eb502e30a927" providerId="ADAL" clId="{1D55969D-973A-4624-961F-567A79EEBF75}" dt="2023-03-02T10:06:12.915" v="5595" actId="207"/>
          <ac:spMkLst>
            <pc:docMk/>
            <pc:sldMk cId="1904064530" sldId="2134808162"/>
            <ac:spMk id="59" creationId="{C5A2D476-5094-4E10-9838-D503A74D0B11}"/>
          </ac:spMkLst>
        </pc:spChg>
        <pc:spChg chg="add del mod">
          <ac:chgData name="MARINO MARCELLA" userId="081cde8e-ad0c-425e-ab43-eb502e30a927" providerId="ADAL" clId="{1D55969D-973A-4624-961F-567A79EEBF75}" dt="2023-02-24T09:18:47.581" v="4360" actId="478"/>
          <ac:spMkLst>
            <pc:docMk/>
            <pc:sldMk cId="1904064530" sldId="2134808162"/>
            <ac:spMk id="60" creationId="{C57D53C8-DB00-4FFD-97E9-ACFDEFC00D1B}"/>
          </ac:spMkLst>
        </pc:spChg>
        <pc:spChg chg="add del mod">
          <ac:chgData name="MARINO MARCELLA" userId="081cde8e-ad0c-425e-ab43-eb502e30a927" providerId="ADAL" clId="{1D55969D-973A-4624-961F-567A79EEBF75}" dt="2023-02-24T09:18:46.500" v="4359" actId="478"/>
          <ac:spMkLst>
            <pc:docMk/>
            <pc:sldMk cId="1904064530" sldId="2134808162"/>
            <ac:spMk id="61" creationId="{34A4CCAC-E3FC-4A91-87F0-2F5B45941EEF}"/>
          </ac:spMkLst>
        </pc:spChg>
        <pc:spChg chg="add mod">
          <ac:chgData name="MARINO MARCELLA" userId="081cde8e-ad0c-425e-ab43-eb502e30a927" providerId="ADAL" clId="{1D55969D-973A-4624-961F-567A79EEBF75}" dt="2023-03-02T10:06:12.915" v="5595" actId="207"/>
          <ac:spMkLst>
            <pc:docMk/>
            <pc:sldMk cId="1904064530" sldId="2134808162"/>
            <ac:spMk id="62" creationId="{19A586EE-777A-43C9-8758-C28EDAE3D15D}"/>
          </ac:spMkLst>
        </pc:spChg>
        <pc:spChg chg="add mod">
          <ac:chgData name="MARINO MARCELLA" userId="081cde8e-ad0c-425e-ab43-eb502e30a927" providerId="ADAL" clId="{1D55969D-973A-4624-961F-567A79EEBF75}" dt="2023-03-02T10:06:12.915" v="5595" actId="207"/>
          <ac:spMkLst>
            <pc:docMk/>
            <pc:sldMk cId="1904064530" sldId="2134808162"/>
            <ac:spMk id="63" creationId="{CE52B264-5F31-41D8-8321-CB963473328F}"/>
          </ac:spMkLst>
        </pc:spChg>
        <pc:spChg chg="add mod">
          <ac:chgData name="MARINO MARCELLA" userId="081cde8e-ad0c-425e-ab43-eb502e30a927" providerId="ADAL" clId="{1D55969D-973A-4624-961F-567A79EEBF75}" dt="2023-02-24T09:00:43.450" v="4205" actId="164"/>
          <ac:spMkLst>
            <pc:docMk/>
            <pc:sldMk cId="1904064530" sldId="2134808162"/>
            <ac:spMk id="65" creationId="{D89B18E3-8B85-4984-B235-366F294D46B1}"/>
          </ac:spMkLst>
        </pc:spChg>
        <pc:spChg chg="add del">
          <ac:chgData name="MARINO MARCELLA" userId="081cde8e-ad0c-425e-ab43-eb502e30a927" providerId="ADAL" clId="{1D55969D-973A-4624-961F-567A79EEBF75}" dt="2023-02-24T08:38:49.412" v="4060" actId="22"/>
          <ac:spMkLst>
            <pc:docMk/>
            <pc:sldMk cId="1904064530" sldId="2134808162"/>
            <ac:spMk id="66" creationId="{30EC2D7B-C9F7-4AFE-9E6F-957A10011DF6}"/>
          </ac:spMkLst>
        </pc:spChg>
        <pc:spChg chg="add mod">
          <ac:chgData name="MARINO MARCELLA" userId="081cde8e-ad0c-425e-ab43-eb502e30a927" providerId="ADAL" clId="{1D55969D-973A-4624-961F-567A79EEBF75}" dt="2023-02-24T09:00:43.450" v="4205" actId="164"/>
          <ac:spMkLst>
            <pc:docMk/>
            <pc:sldMk cId="1904064530" sldId="2134808162"/>
            <ac:spMk id="67" creationId="{A9E03E2E-C3C0-4508-800C-762C5B0E1231}"/>
          </ac:spMkLst>
        </pc:spChg>
        <pc:spChg chg="add mod">
          <ac:chgData name="MARINO MARCELLA" userId="081cde8e-ad0c-425e-ab43-eb502e30a927" providerId="ADAL" clId="{1D55969D-973A-4624-961F-567A79EEBF75}" dt="2023-02-24T09:00:38.934" v="4204" actId="164"/>
          <ac:spMkLst>
            <pc:docMk/>
            <pc:sldMk cId="1904064530" sldId="2134808162"/>
            <ac:spMk id="69" creationId="{D4F35A31-9B19-4517-A4B2-CCBF348C31C6}"/>
          </ac:spMkLst>
        </pc:spChg>
        <pc:spChg chg="add mod">
          <ac:chgData name="MARINO MARCELLA" userId="081cde8e-ad0c-425e-ab43-eb502e30a927" providerId="ADAL" clId="{1D55969D-973A-4624-961F-567A79EEBF75}" dt="2023-02-24T09:00:38.934" v="4204" actId="164"/>
          <ac:spMkLst>
            <pc:docMk/>
            <pc:sldMk cId="1904064530" sldId="2134808162"/>
            <ac:spMk id="70" creationId="{A4889243-27E3-43CD-9A7A-1FBA0C26800F}"/>
          </ac:spMkLst>
        </pc:spChg>
        <pc:spChg chg="add mod">
          <ac:chgData name="MARINO MARCELLA" userId="081cde8e-ad0c-425e-ab43-eb502e30a927" providerId="ADAL" clId="{1D55969D-973A-4624-961F-567A79EEBF75}" dt="2023-02-24T09:24:19.556" v="4383" actId="20577"/>
          <ac:spMkLst>
            <pc:docMk/>
            <pc:sldMk cId="1904064530" sldId="2134808162"/>
            <ac:spMk id="72" creationId="{3C5D677D-4AD5-48AB-993E-67405265540A}"/>
          </ac:spMkLst>
        </pc:spChg>
        <pc:spChg chg="add mod">
          <ac:chgData name="MARINO MARCELLA" userId="081cde8e-ad0c-425e-ab43-eb502e30a927" providerId="ADAL" clId="{1D55969D-973A-4624-961F-567A79EEBF75}" dt="2023-02-24T09:25:52.490" v="4397" actId="14100"/>
          <ac:spMkLst>
            <pc:docMk/>
            <pc:sldMk cId="1904064530" sldId="2134808162"/>
            <ac:spMk id="73" creationId="{4E562845-4057-4DD3-B80D-6E0ECBF5B004}"/>
          </ac:spMkLst>
        </pc:spChg>
        <pc:spChg chg="add del mod">
          <ac:chgData name="MARINO MARCELLA" userId="081cde8e-ad0c-425e-ab43-eb502e30a927" providerId="ADAL" clId="{1D55969D-973A-4624-961F-567A79EEBF75}" dt="2023-02-24T09:23:03.958" v="4375" actId="22"/>
          <ac:spMkLst>
            <pc:docMk/>
            <pc:sldMk cId="1904064530" sldId="2134808162"/>
            <ac:spMk id="75" creationId="{17829A18-883B-4475-8B97-BC128057996C}"/>
          </ac:spMkLst>
        </pc:spChg>
        <pc:spChg chg="add mod">
          <ac:chgData name="MARINO MARCELLA" userId="081cde8e-ad0c-425e-ab43-eb502e30a927" providerId="ADAL" clId="{1D55969D-973A-4624-961F-567A79EEBF75}" dt="2023-02-24T10:17:56.808" v="4881" actId="1076"/>
          <ac:spMkLst>
            <pc:docMk/>
            <pc:sldMk cId="1904064530" sldId="2134808162"/>
            <ac:spMk id="77" creationId="{33B04374-E640-43DC-9A2E-F67AE8592B73}"/>
          </ac:spMkLst>
        </pc:spChg>
        <pc:grpChg chg="mod">
          <ac:chgData name="MARINO MARCELLA" userId="081cde8e-ad0c-425e-ab43-eb502e30a927" providerId="ADAL" clId="{1D55969D-973A-4624-961F-567A79EEBF75}" dt="2023-02-24T09:19:07.474" v="4362" actId="1076"/>
          <ac:grpSpMkLst>
            <pc:docMk/>
            <pc:sldMk cId="1904064530" sldId="2134808162"/>
            <ac:grpSpMk id="2" creationId="{1DFA954B-7E9C-4182-ABB0-47A654251C5D}"/>
          </ac:grpSpMkLst>
        </pc:grpChg>
        <pc:grpChg chg="add mod">
          <ac:chgData name="MARINO MARCELLA" userId="081cde8e-ad0c-425e-ab43-eb502e30a927" providerId="ADAL" clId="{1D55969D-973A-4624-961F-567A79EEBF75}" dt="2023-02-24T10:17:56.808" v="4881" actId="1076"/>
          <ac:grpSpMkLst>
            <pc:docMk/>
            <pc:sldMk cId="1904064530" sldId="2134808162"/>
            <ac:grpSpMk id="4" creationId="{7D19B54C-1794-42D6-AA85-30DE6BF2BE6E}"/>
          </ac:grpSpMkLst>
        </pc:grpChg>
        <pc:grpChg chg="add mod">
          <ac:chgData name="MARINO MARCELLA" userId="081cde8e-ad0c-425e-ab43-eb502e30a927" providerId="ADAL" clId="{1D55969D-973A-4624-961F-567A79EEBF75}" dt="2023-03-01T11:56:49.316" v="5246" actId="1037"/>
          <ac:grpSpMkLst>
            <pc:docMk/>
            <pc:sldMk cId="1904064530" sldId="2134808162"/>
            <ac:grpSpMk id="20" creationId="{9659546E-1CB5-479B-89D2-3F757649B502}"/>
          </ac:grpSpMkLst>
        </pc:grpChg>
        <pc:grpChg chg="add mod">
          <ac:chgData name="MARINO MARCELLA" userId="081cde8e-ad0c-425e-ab43-eb502e30a927" providerId="ADAL" clId="{1D55969D-973A-4624-961F-567A79EEBF75}" dt="2023-03-01T11:56:49.316" v="5246" actId="1037"/>
          <ac:grpSpMkLst>
            <pc:docMk/>
            <pc:sldMk cId="1904064530" sldId="2134808162"/>
            <ac:grpSpMk id="21" creationId="{5E334EFA-5CD3-4CD8-A488-E02EFAF78458}"/>
          </ac:grpSpMkLst>
        </pc:grpChg>
        <pc:grpChg chg="add mod">
          <ac:chgData name="MARINO MARCELLA" userId="081cde8e-ad0c-425e-ab43-eb502e30a927" providerId="ADAL" clId="{1D55969D-973A-4624-961F-567A79EEBF75}" dt="2023-03-01T11:56:49.316" v="5246" actId="1037"/>
          <ac:grpSpMkLst>
            <pc:docMk/>
            <pc:sldMk cId="1904064530" sldId="2134808162"/>
            <ac:grpSpMk id="22" creationId="{8F0B6A36-5701-401F-9C9F-B12D9CE5CE40}"/>
          </ac:grpSpMkLst>
        </pc:grpChg>
        <pc:graphicFrameChg chg="add del mod modGraphic">
          <ac:chgData name="MARINO MARCELLA" userId="081cde8e-ad0c-425e-ab43-eb502e30a927" providerId="ADAL" clId="{1D55969D-973A-4624-961F-567A79EEBF75}" dt="2023-02-24T08:59:20.832" v="4187" actId="478"/>
          <ac:graphicFrameMkLst>
            <pc:docMk/>
            <pc:sldMk cId="1904064530" sldId="2134808162"/>
            <ac:graphicFrameMk id="54" creationId="{3E29233F-8F82-46B0-AE91-838A61617774}"/>
          </ac:graphicFrameMkLst>
        </pc:graphicFrameChg>
        <pc:picChg chg="del">
          <ac:chgData name="MARINO MARCELLA" userId="081cde8e-ad0c-425e-ab43-eb502e30a927" providerId="ADAL" clId="{1D55969D-973A-4624-961F-567A79EEBF75}" dt="2023-02-23T20:54:01.635" v="3819" actId="478"/>
          <ac:picMkLst>
            <pc:docMk/>
            <pc:sldMk cId="1904064530" sldId="2134808162"/>
            <ac:picMk id="5" creationId="{16EF519B-F429-459B-983A-7594421C8A37}"/>
          </ac:picMkLst>
        </pc:picChg>
        <pc:picChg chg="add mod">
          <ac:chgData name="MARINO MARCELLA" userId="081cde8e-ad0c-425e-ab43-eb502e30a927" providerId="ADAL" clId="{1D55969D-973A-4624-961F-567A79EEBF75}" dt="2023-03-01T11:56:26.055" v="5241" actId="1076"/>
          <ac:picMkLst>
            <pc:docMk/>
            <pc:sldMk cId="1904064530" sldId="2134808162"/>
            <ac:picMk id="16" creationId="{9CD55959-1ED4-4C81-9114-2CAEF4CBD1DD}"/>
          </ac:picMkLst>
        </pc:picChg>
        <pc:picChg chg="add mod">
          <ac:chgData name="MARINO MARCELLA" userId="081cde8e-ad0c-425e-ab43-eb502e30a927" providerId="ADAL" clId="{1D55969D-973A-4624-961F-567A79EEBF75}" dt="2023-02-24T09:18:04.310" v="4358" actId="1582"/>
          <ac:picMkLst>
            <pc:docMk/>
            <pc:sldMk cId="1904064530" sldId="2134808162"/>
            <ac:picMk id="18" creationId="{903D425F-E34F-4298-9128-0CF25A1E0C33}"/>
          </ac:picMkLst>
        </pc:picChg>
        <pc:picChg chg="add del mod modCrop">
          <ac:chgData name="MARINO MARCELLA" userId="081cde8e-ad0c-425e-ab43-eb502e30a927" providerId="ADAL" clId="{1D55969D-973A-4624-961F-567A79EEBF75}" dt="2023-02-24T09:30:06.405" v="4430" actId="478"/>
          <ac:picMkLst>
            <pc:docMk/>
            <pc:sldMk cId="1904064530" sldId="2134808162"/>
            <ac:picMk id="25" creationId="{FF454FD0-89E1-4111-9B41-BEFE41D541D9}"/>
          </ac:picMkLst>
        </pc:picChg>
        <pc:picChg chg="add mod">
          <ac:chgData name="MARINO MARCELLA" userId="081cde8e-ad0c-425e-ab43-eb502e30a927" providerId="ADAL" clId="{1D55969D-973A-4624-961F-567A79EEBF75}" dt="2023-02-24T08:22:56.688" v="3936" actId="1076"/>
          <ac:picMkLst>
            <pc:docMk/>
            <pc:sldMk cId="1904064530" sldId="2134808162"/>
            <ac:picMk id="55" creationId="{5B0D8D47-747A-4C0C-85FB-BC5D99FC7BD0}"/>
          </ac:picMkLst>
        </pc:picChg>
        <pc:picChg chg="mod">
          <ac:chgData name="MARINO MARCELLA" userId="081cde8e-ad0c-425e-ab43-eb502e30a927" providerId="ADAL" clId="{1D55969D-973A-4624-961F-567A79EEBF75}" dt="2023-02-24T10:17:48.538" v="4880" actId="1076"/>
          <ac:picMkLst>
            <pc:docMk/>
            <pc:sldMk cId="1904064530" sldId="2134808162"/>
            <ac:picMk id="64" creationId="{D4B5FE5A-99A7-48EF-A9DF-7B80FBB816B6}"/>
          </ac:picMkLst>
        </pc:picChg>
        <pc:picChg chg="add mod">
          <ac:chgData name="MARINO MARCELLA" userId="081cde8e-ad0c-425e-ab43-eb502e30a927" providerId="ADAL" clId="{1D55969D-973A-4624-961F-567A79EEBF75}" dt="2023-02-24T09:00:43.450" v="4205" actId="164"/>
          <ac:picMkLst>
            <pc:docMk/>
            <pc:sldMk cId="1904064530" sldId="2134808162"/>
            <ac:picMk id="68" creationId="{FBFFEAC6-43FE-44BA-9AA3-38DC4E407D37}"/>
          </ac:picMkLst>
        </pc:picChg>
        <pc:picChg chg="add mod">
          <ac:chgData name="MARINO MARCELLA" userId="081cde8e-ad0c-425e-ab43-eb502e30a927" providerId="ADAL" clId="{1D55969D-973A-4624-961F-567A79EEBF75}" dt="2023-02-24T09:00:38.934" v="4204" actId="164"/>
          <ac:picMkLst>
            <pc:docMk/>
            <pc:sldMk cId="1904064530" sldId="2134808162"/>
            <ac:picMk id="71" creationId="{EA0CDF35-1C45-4E5B-8E4F-0BE8EAB9F9D7}"/>
          </ac:picMkLst>
        </pc:picChg>
        <pc:picChg chg="add del mod">
          <ac:chgData name="MARINO MARCELLA" userId="081cde8e-ad0c-425e-ab43-eb502e30a927" providerId="ADAL" clId="{1D55969D-973A-4624-961F-567A79EEBF75}" dt="2023-02-24T09:00:24.478" v="4202" actId="478"/>
          <ac:picMkLst>
            <pc:docMk/>
            <pc:sldMk cId="1904064530" sldId="2134808162"/>
            <ac:picMk id="74" creationId="{FB4DB591-F77B-4F8A-9170-EB833A2BD0FF}"/>
          </ac:picMkLst>
        </pc:picChg>
        <pc:picChg chg="add mod">
          <ac:chgData name="MARINO MARCELLA" userId="081cde8e-ad0c-425e-ab43-eb502e30a927" providerId="ADAL" clId="{1D55969D-973A-4624-961F-567A79EEBF75}" dt="2023-02-24T10:17:56.808" v="4881" actId="1076"/>
          <ac:picMkLst>
            <pc:docMk/>
            <pc:sldMk cId="1904064530" sldId="2134808162"/>
            <ac:picMk id="1026" creationId="{15706708-F3AF-4DDA-82E9-ABC0F7677857}"/>
          </ac:picMkLst>
        </pc:picChg>
        <pc:picChg chg="mod">
          <ac:chgData name="MARINO MARCELLA" userId="081cde8e-ad0c-425e-ab43-eb502e30a927" providerId="ADAL" clId="{1D55969D-973A-4624-961F-567A79EEBF75}" dt="2023-02-24T09:19:07.474" v="4362" actId="1076"/>
          <ac:picMkLst>
            <pc:docMk/>
            <pc:sldMk cId="1904064530" sldId="2134808162"/>
            <ac:picMk id="1048" creationId="{DCA46DA1-061D-4CB5-83BD-D880D0EC7BAC}"/>
          </ac:picMkLst>
        </pc:picChg>
      </pc:sldChg>
      <pc:sldChg chg="addSp delSp modSp add mod ord">
        <pc:chgData name="MARINO MARCELLA" userId="081cde8e-ad0c-425e-ab43-eb502e30a927" providerId="ADAL" clId="{1D55969D-973A-4624-961F-567A79EEBF75}" dt="2023-02-24T09:43:38.285" v="4714"/>
        <pc:sldMkLst>
          <pc:docMk/>
          <pc:sldMk cId="3001361549" sldId="2134808199"/>
        </pc:sldMkLst>
        <pc:spChg chg="add del mod">
          <ac:chgData name="MARINO MARCELLA" userId="081cde8e-ad0c-425e-ab43-eb502e30a927" providerId="ADAL" clId="{1D55969D-973A-4624-961F-567A79EEBF75}" dt="2023-02-24T09:42:18.639" v="4657" actId="478"/>
          <ac:spMkLst>
            <pc:docMk/>
            <pc:sldMk cId="3001361549" sldId="2134808199"/>
            <ac:spMk id="2" creationId="{4DECCB03-EBEA-41A0-A9EF-4A5F6EE21824}"/>
          </ac:spMkLst>
        </pc:spChg>
        <pc:spChg chg="mod">
          <ac:chgData name="MARINO MARCELLA" userId="081cde8e-ad0c-425e-ab43-eb502e30a927" providerId="ADAL" clId="{1D55969D-973A-4624-961F-567A79EEBF75}" dt="2023-02-24T09:43:33.556" v="4712" actId="1036"/>
          <ac:spMkLst>
            <pc:docMk/>
            <pc:sldMk cId="3001361549" sldId="2134808199"/>
            <ac:spMk id="23" creationId="{0A497DC5-874C-48A0-A165-7826314955B4}"/>
          </ac:spMkLst>
        </pc:spChg>
        <pc:spChg chg="mod">
          <ac:chgData name="MARINO MARCELLA" userId="081cde8e-ad0c-425e-ab43-eb502e30a927" providerId="ADAL" clId="{1D55969D-973A-4624-961F-567A79EEBF75}" dt="2023-02-24T09:43:33.556" v="4712" actId="1036"/>
          <ac:spMkLst>
            <pc:docMk/>
            <pc:sldMk cId="3001361549" sldId="2134808199"/>
            <ac:spMk id="24" creationId="{8713ABD0-A80C-4FC3-A6EA-9BF25FB0324A}"/>
          </ac:spMkLst>
        </pc:spChg>
        <pc:spChg chg="del">
          <ac:chgData name="MARINO MARCELLA" userId="081cde8e-ad0c-425e-ab43-eb502e30a927" providerId="ADAL" clId="{1D55969D-973A-4624-961F-567A79EEBF75}" dt="2023-02-24T09:42:16.340" v="4656" actId="478"/>
          <ac:spMkLst>
            <pc:docMk/>
            <pc:sldMk cId="3001361549" sldId="2134808199"/>
            <ac:spMk id="28" creationId="{1BD7CC07-20AE-4D09-A73A-BA12AB8C4AB0}"/>
          </ac:spMkLst>
        </pc:spChg>
        <pc:spChg chg="del mod">
          <ac:chgData name="MARINO MARCELLA" userId="081cde8e-ad0c-425e-ab43-eb502e30a927" providerId="ADAL" clId="{1D55969D-973A-4624-961F-567A79EEBF75}" dt="2023-02-24T09:43:13.189" v="4689" actId="478"/>
          <ac:spMkLst>
            <pc:docMk/>
            <pc:sldMk cId="3001361549" sldId="2134808199"/>
            <ac:spMk id="29" creationId="{42DFFBE2-E154-4409-96F7-E659F76E2AF7}"/>
          </ac:spMkLst>
        </pc:spChg>
        <pc:spChg chg="add mod">
          <ac:chgData name="MARINO MARCELLA" userId="081cde8e-ad0c-425e-ab43-eb502e30a927" providerId="ADAL" clId="{1D55969D-973A-4624-961F-567A79EEBF75}" dt="2023-02-24T09:43:09.888" v="4688" actId="20577"/>
          <ac:spMkLst>
            <pc:docMk/>
            <pc:sldMk cId="3001361549" sldId="2134808199"/>
            <ac:spMk id="31" creationId="{F80B5D57-4E28-4232-9ACE-829D53C3313A}"/>
          </ac:spMkLst>
        </pc:spChg>
        <pc:spChg chg="add del mod">
          <ac:chgData name="MARINO MARCELLA" userId="081cde8e-ad0c-425e-ab43-eb502e30a927" providerId="ADAL" clId="{1D55969D-973A-4624-961F-567A79EEBF75}" dt="2023-02-24T09:43:18.213" v="4690" actId="478"/>
          <ac:spMkLst>
            <pc:docMk/>
            <pc:sldMk cId="3001361549" sldId="2134808199"/>
            <ac:spMk id="32" creationId="{29B49737-8D99-4964-A1DE-CC13BBFE0305}"/>
          </ac:spMkLst>
        </pc:spChg>
        <pc:spChg chg="mod">
          <ac:chgData name="MARINO MARCELLA" userId="081cde8e-ad0c-425e-ab43-eb502e30a927" providerId="ADAL" clId="{1D55969D-973A-4624-961F-567A79EEBF75}" dt="2023-02-24T09:43:33.556" v="4712" actId="1036"/>
          <ac:spMkLst>
            <pc:docMk/>
            <pc:sldMk cId="3001361549" sldId="2134808199"/>
            <ac:spMk id="36" creationId="{BCDCE282-14D9-41A3-851A-810A7FCF90AF}"/>
          </ac:spMkLst>
        </pc:spChg>
        <pc:spChg chg="mod">
          <ac:chgData name="MARINO MARCELLA" userId="081cde8e-ad0c-425e-ab43-eb502e30a927" providerId="ADAL" clId="{1D55969D-973A-4624-961F-567A79EEBF75}" dt="2023-02-24T09:43:33.556" v="4712" actId="1036"/>
          <ac:spMkLst>
            <pc:docMk/>
            <pc:sldMk cId="3001361549" sldId="2134808199"/>
            <ac:spMk id="88" creationId="{11259BB7-BA36-4405-8FB7-818157F595BE}"/>
          </ac:spMkLst>
        </pc:spChg>
        <pc:spChg chg="mod">
          <ac:chgData name="MARINO MARCELLA" userId="081cde8e-ad0c-425e-ab43-eb502e30a927" providerId="ADAL" clId="{1D55969D-973A-4624-961F-567A79EEBF75}" dt="2023-02-24T09:43:33.556" v="4712" actId="1036"/>
          <ac:spMkLst>
            <pc:docMk/>
            <pc:sldMk cId="3001361549" sldId="2134808199"/>
            <ac:spMk id="91" creationId="{AAE092C9-B1DE-4388-97A0-8E3E7B2B562F}"/>
          </ac:spMkLst>
        </pc:spChg>
        <pc:spChg chg="mod">
          <ac:chgData name="MARINO MARCELLA" userId="081cde8e-ad0c-425e-ab43-eb502e30a927" providerId="ADAL" clId="{1D55969D-973A-4624-961F-567A79EEBF75}" dt="2023-02-24T09:43:33.556" v="4712" actId="1036"/>
          <ac:spMkLst>
            <pc:docMk/>
            <pc:sldMk cId="3001361549" sldId="2134808199"/>
            <ac:spMk id="92" creationId="{BB11283F-C4FC-44C5-84CB-CF22257CEBD4}"/>
          </ac:spMkLst>
        </pc:spChg>
        <pc:spChg chg="mod">
          <ac:chgData name="MARINO MARCELLA" userId="081cde8e-ad0c-425e-ab43-eb502e30a927" providerId="ADAL" clId="{1D55969D-973A-4624-961F-567A79EEBF75}" dt="2023-02-24T09:43:33.556" v="4712" actId="1036"/>
          <ac:spMkLst>
            <pc:docMk/>
            <pc:sldMk cId="3001361549" sldId="2134808199"/>
            <ac:spMk id="94" creationId="{69428C87-1180-4288-9021-B72CBC35EDAC}"/>
          </ac:spMkLst>
        </pc:spChg>
        <pc:grpChg chg="mod">
          <ac:chgData name="MARINO MARCELLA" userId="081cde8e-ad0c-425e-ab43-eb502e30a927" providerId="ADAL" clId="{1D55969D-973A-4624-961F-567A79EEBF75}" dt="2023-02-24T09:43:33.556" v="4712" actId="1036"/>
          <ac:grpSpMkLst>
            <pc:docMk/>
            <pc:sldMk cId="3001361549" sldId="2134808199"/>
            <ac:grpSpMk id="3" creationId="{EE833F02-D078-4859-AA02-C7FC126FB017}"/>
          </ac:grpSpMkLst>
        </pc:grpChg>
        <pc:grpChg chg="mod">
          <ac:chgData name="MARINO MARCELLA" userId="081cde8e-ad0c-425e-ab43-eb502e30a927" providerId="ADAL" clId="{1D55969D-973A-4624-961F-567A79EEBF75}" dt="2023-02-24T09:43:33.556" v="4712" actId="1036"/>
          <ac:grpSpMkLst>
            <pc:docMk/>
            <pc:sldMk cId="3001361549" sldId="2134808199"/>
            <ac:grpSpMk id="10" creationId="{38173B5A-7CD9-4A3B-9815-9FC473C2377A}"/>
          </ac:grpSpMkLst>
        </pc:grpChg>
        <pc:grpChg chg="mod">
          <ac:chgData name="MARINO MARCELLA" userId="081cde8e-ad0c-425e-ab43-eb502e30a927" providerId="ADAL" clId="{1D55969D-973A-4624-961F-567A79EEBF75}" dt="2023-02-24T09:43:33.556" v="4712" actId="1036"/>
          <ac:grpSpMkLst>
            <pc:docMk/>
            <pc:sldMk cId="3001361549" sldId="2134808199"/>
            <ac:grpSpMk id="41" creationId="{CC0A0537-5D4B-4D98-A59E-31F3B86DD64D}"/>
          </ac:grpSpMkLst>
        </pc:grpChg>
        <pc:picChg chg="mod">
          <ac:chgData name="MARINO MARCELLA" userId="081cde8e-ad0c-425e-ab43-eb502e30a927" providerId="ADAL" clId="{1D55969D-973A-4624-961F-567A79EEBF75}" dt="2023-02-24T09:43:33.556" v="4712" actId="1036"/>
          <ac:picMkLst>
            <pc:docMk/>
            <pc:sldMk cId="3001361549" sldId="2134808199"/>
            <ac:picMk id="21" creationId="{F6E677F3-6457-4706-9137-8FEBA71C2A6B}"/>
          </ac:picMkLst>
        </pc:picChg>
        <pc:picChg chg="mod">
          <ac:chgData name="MARINO MARCELLA" userId="081cde8e-ad0c-425e-ab43-eb502e30a927" providerId="ADAL" clId="{1D55969D-973A-4624-961F-567A79EEBF75}" dt="2023-02-24T09:43:33.556" v="4712" actId="1036"/>
          <ac:picMkLst>
            <pc:docMk/>
            <pc:sldMk cId="3001361549" sldId="2134808199"/>
            <ac:picMk id="22" creationId="{BCDBC1A3-1588-4C04-8AB6-5493FE0BD6DD}"/>
          </ac:picMkLst>
        </pc:picChg>
        <pc:picChg chg="add mod">
          <ac:chgData name="MARINO MARCELLA" userId="081cde8e-ad0c-425e-ab43-eb502e30a927" providerId="ADAL" clId="{1D55969D-973A-4624-961F-567A79EEBF75}" dt="2023-02-24T09:42:30.510" v="4659" actId="167"/>
          <ac:picMkLst>
            <pc:docMk/>
            <pc:sldMk cId="3001361549" sldId="2134808199"/>
            <ac:picMk id="30" creationId="{4873F4A5-7852-49AA-B12C-055B05334997}"/>
          </ac:picMkLst>
        </pc:picChg>
        <pc:cxnChg chg="mod">
          <ac:chgData name="MARINO MARCELLA" userId="081cde8e-ad0c-425e-ab43-eb502e30a927" providerId="ADAL" clId="{1D55969D-973A-4624-961F-567A79EEBF75}" dt="2023-02-24T09:43:33.556" v="4712" actId="1036"/>
          <ac:cxnSpMkLst>
            <pc:docMk/>
            <pc:sldMk cId="3001361549" sldId="2134808199"/>
            <ac:cxnSpMk id="34" creationId="{591D3313-3222-48DD-81C4-E993DA314954}"/>
          </ac:cxnSpMkLst>
        </pc:cxnChg>
        <pc:cxnChg chg="mod">
          <ac:chgData name="MARINO MARCELLA" userId="081cde8e-ad0c-425e-ab43-eb502e30a927" providerId="ADAL" clId="{1D55969D-973A-4624-961F-567A79EEBF75}" dt="2023-02-24T09:43:33.556" v="4712" actId="1036"/>
          <ac:cxnSpMkLst>
            <pc:docMk/>
            <pc:sldMk cId="3001361549" sldId="2134808199"/>
            <ac:cxnSpMk id="54" creationId="{213DAEAB-4D27-4FC3-B433-6E3B2D5BFEC2}"/>
          </ac:cxnSpMkLst>
        </pc:cxnChg>
      </pc:sldChg>
      <pc:sldChg chg="add del">
        <pc:chgData name="MARINO MARCELLA" userId="081cde8e-ad0c-425e-ab43-eb502e30a927" providerId="ADAL" clId="{1D55969D-973A-4624-961F-567A79EEBF75}" dt="2023-02-24T09:40:43.964" v="4649" actId="47"/>
        <pc:sldMkLst>
          <pc:docMk/>
          <pc:sldMk cId="43218753" sldId="2134808200"/>
        </pc:sldMkLst>
      </pc:sldChg>
      <pc:sldChg chg="delSp add del">
        <pc:chgData name="MARINO MARCELLA" userId="081cde8e-ad0c-425e-ab43-eb502e30a927" providerId="ADAL" clId="{1D55969D-973A-4624-961F-567A79EEBF75}" dt="2023-02-24T09:43:43.972" v="4717" actId="47"/>
        <pc:sldMkLst>
          <pc:docMk/>
          <pc:sldMk cId="3477086317" sldId="2134808201"/>
        </pc:sldMkLst>
        <pc:spChg chg="del">
          <ac:chgData name="MARINO MARCELLA" userId="081cde8e-ad0c-425e-ab43-eb502e30a927" providerId="ADAL" clId="{1D55969D-973A-4624-961F-567A79EEBF75}" dt="2023-02-24T09:03:25.603" v="4235" actId="478"/>
          <ac:spMkLst>
            <pc:docMk/>
            <pc:sldMk cId="3477086317" sldId="2134808201"/>
            <ac:spMk id="29" creationId="{00FFB12A-E5C3-48A3-A8EF-D99563EEBCDF}"/>
          </ac:spMkLst>
        </pc:spChg>
      </pc:sldChg>
      <pc:sldChg chg="add">
        <pc:chgData name="MARINO MARCELLA" userId="081cde8e-ad0c-425e-ab43-eb502e30a927" providerId="ADAL" clId="{1D55969D-973A-4624-961F-567A79EEBF75}" dt="2023-02-24T09:04:57.507" v="4237"/>
        <pc:sldMkLst>
          <pc:docMk/>
          <pc:sldMk cId="1645265355" sldId="2134808202"/>
        </pc:sldMkLst>
      </pc:sldChg>
      <pc:sldChg chg="modSp add del mod ord">
        <pc:chgData name="MARINO MARCELLA" userId="081cde8e-ad0c-425e-ab43-eb502e30a927" providerId="ADAL" clId="{1D55969D-973A-4624-961F-567A79EEBF75}" dt="2023-02-24T09:38:33.936" v="4585" actId="47"/>
        <pc:sldMkLst>
          <pc:docMk/>
          <pc:sldMk cId="2998028885" sldId="2134808203"/>
        </pc:sldMkLst>
        <pc:spChg chg="mod">
          <ac:chgData name="MARINO MARCELLA" userId="081cde8e-ad0c-425e-ab43-eb502e30a927" providerId="ADAL" clId="{1D55969D-973A-4624-961F-567A79EEBF75}" dt="2023-02-24T09:07:55.022" v="4304" actId="20577"/>
          <ac:spMkLst>
            <pc:docMk/>
            <pc:sldMk cId="2998028885" sldId="2134808203"/>
            <ac:spMk id="2" creationId="{00000000-0000-0000-0000-000000000000}"/>
          </ac:spMkLst>
        </pc:spChg>
      </pc:sldChg>
      <pc:sldChg chg="modSp add del mod modTransition">
        <pc:chgData name="MARINO MARCELLA" userId="081cde8e-ad0c-425e-ab43-eb502e30a927" providerId="ADAL" clId="{1D55969D-973A-4624-961F-567A79EEBF75}" dt="2023-02-24T09:41:29.121" v="4654" actId="47"/>
        <pc:sldMkLst>
          <pc:docMk/>
          <pc:sldMk cId="1692720551" sldId="2134808204"/>
        </pc:sldMkLst>
        <pc:spChg chg="mod">
          <ac:chgData name="MARINO MARCELLA" userId="081cde8e-ad0c-425e-ab43-eb502e30a927" providerId="ADAL" clId="{1D55969D-973A-4624-961F-567A79EEBF75}" dt="2023-02-24T09:08:39.769" v="4341" actId="20577"/>
          <ac:spMkLst>
            <pc:docMk/>
            <pc:sldMk cId="1692720551" sldId="2134808204"/>
            <ac:spMk id="2" creationId="{00000000-0000-0000-0000-000000000000}"/>
          </ac:spMkLst>
        </pc:spChg>
      </pc:sldChg>
      <pc:sldChg chg="add del">
        <pc:chgData name="MARINO MARCELLA" userId="081cde8e-ad0c-425e-ab43-eb502e30a927" providerId="ADAL" clId="{1D55969D-973A-4624-961F-567A79EEBF75}" dt="2023-02-24T09:33:38.786" v="4477" actId="47"/>
        <pc:sldMkLst>
          <pc:docMk/>
          <pc:sldMk cId="3342716262" sldId="2134808205"/>
        </pc:sldMkLst>
      </pc:sldChg>
      <pc:sldChg chg="modSp add del mod">
        <pc:chgData name="MARINO MARCELLA" userId="081cde8e-ad0c-425e-ab43-eb502e30a927" providerId="ADAL" clId="{1D55969D-973A-4624-961F-567A79EEBF75}" dt="2023-02-24T11:09:36.892" v="4897" actId="47"/>
        <pc:sldMkLst>
          <pc:docMk/>
          <pc:sldMk cId="979613915" sldId="2134808206"/>
        </pc:sldMkLst>
        <pc:spChg chg="mod">
          <ac:chgData name="MARINO MARCELLA" userId="081cde8e-ad0c-425e-ab43-eb502e30a927" providerId="ADAL" clId="{1D55969D-973A-4624-961F-567A79EEBF75}" dt="2023-02-24T10:29:17.198" v="4884" actId="404"/>
          <ac:spMkLst>
            <pc:docMk/>
            <pc:sldMk cId="979613915" sldId="2134808206"/>
            <ac:spMk id="2" creationId="{00000000-0000-0000-0000-000000000000}"/>
          </ac:spMkLst>
        </pc:spChg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1928137874" sldId="2147472702"/>
        </pc:sldMkLst>
      </pc:sldChg>
      <pc:sldChg chg="del">
        <pc:chgData name="MARINO MARCELLA" userId="081cde8e-ad0c-425e-ab43-eb502e30a927" providerId="ADAL" clId="{1D55969D-973A-4624-961F-567A79EEBF75}" dt="2023-02-24T12:16:06.021" v="5025" actId="47"/>
        <pc:sldMkLst>
          <pc:docMk/>
          <pc:sldMk cId="2619271792" sldId="2147472703"/>
        </pc:sldMkLst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983460560" sldId="2147472704"/>
        </pc:sldMkLst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465262592" sldId="2147472705"/>
        </pc:sldMkLst>
      </pc:sldChg>
      <pc:sldChg chg="addSp delSp modSp add mod modTransition">
        <pc:chgData name="MARINO MARCELLA" userId="081cde8e-ad0c-425e-ab43-eb502e30a927" providerId="ADAL" clId="{1D55969D-973A-4624-961F-567A79EEBF75}" dt="2023-03-01T14:34:31.896" v="5507" actId="21"/>
        <pc:sldMkLst>
          <pc:docMk/>
          <pc:sldMk cId="1300568413" sldId="2147472706"/>
        </pc:sldMkLst>
        <pc:spChg chg="mod">
          <ac:chgData name="MARINO MARCELLA" userId="081cde8e-ad0c-425e-ab43-eb502e30a927" providerId="ADAL" clId="{1D55969D-973A-4624-961F-567A79EEBF75}" dt="2023-02-24T10:29:26.141" v="4885" actId="404"/>
          <ac:spMkLst>
            <pc:docMk/>
            <pc:sldMk cId="1300568413" sldId="2147472706"/>
            <ac:spMk id="2" creationId="{00000000-0000-0000-0000-000000000000}"/>
          </ac:spMkLst>
        </pc:spChg>
        <pc:picChg chg="add del mod">
          <ac:chgData name="MARINO MARCELLA" userId="081cde8e-ad0c-425e-ab43-eb502e30a927" providerId="ADAL" clId="{1D55969D-973A-4624-961F-567A79EEBF75}" dt="2023-03-01T14:34:31.896" v="5507" actId="21"/>
          <ac:picMkLst>
            <pc:docMk/>
            <pc:sldMk cId="1300568413" sldId="2147472706"/>
            <ac:picMk id="5" creationId="{5FAD15EF-DF43-44A3-B0E9-BD0FADF141E8}"/>
          </ac:picMkLst>
        </pc:picChg>
      </pc:sldChg>
      <pc:sldChg chg="modSp add del mod">
        <pc:chgData name="MARINO MARCELLA" userId="081cde8e-ad0c-425e-ab43-eb502e30a927" providerId="ADAL" clId="{1D55969D-973A-4624-961F-567A79EEBF75}" dt="2023-02-24T09:39:37.408" v="4600" actId="47"/>
        <pc:sldMkLst>
          <pc:docMk/>
          <pc:sldMk cId="2734857593" sldId="2147472706"/>
        </pc:sldMkLst>
        <pc:spChg chg="mod">
          <ac:chgData name="MARINO MARCELLA" userId="081cde8e-ad0c-425e-ab43-eb502e30a927" providerId="ADAL" clId="{1D55969D-973A-4624-961F-567A79EEBF75}" dt="2023-02-24T09:38:50.061" v="4599" actId="20577"/>
          <ac:spMkLst>
            <pc:docMk/>
            <pc:sldMk cId="2734857593" sldId="2147472706"/>
            <ac:spMk id="2" creationId="{00000000-0000-0000-0000-000000000000}"/>
          </ac:spMkLst>
        </pc:spChg>
      </pc:sldChg>
      <pc:sldChg chg="modSp add mod">
        <pc:chgData name="MARINO MARCELLA" userId="081cde8e-ad0c-425e-ab43-eb502e30a927" providerId="ADAL" clId="{1D55969D-973A-4624-961F-567A79EEBF75}" dt="2023-02-24T10:29:30.894" v="4886" actId="404"/>
        <pc:sldMkLst>
          <pc:docMk/>
          <pc:sldMk cId="1906086455" sldId="2147472707"/>
        </pc:sldMkLst>
        <pc:spChg chg="mod">
          <ac:chgData name="MARINO MARCELLA" userId="081cde8e-ad0c-425e-ab43-eb502e30a927" providerId="ADAL" clId="{1D55969D-973A-4624-961F-567A79EEBF75}" dt="2023-02-24T10:29:30.894" v="4886" actId="404"/>
          <ac:spMkLst>
            <pc:docMk/>
            <pc:sldMk cId="1906086455" sldId="2147472707"/>
            <ac:spMk id="2" creationId="{00000000-0000-0000-0000-000000000000}"/>
          </ac:spMkLst>
        </pc:spChg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957197104" sldId="2147472708"/>
        </pc:sldMkLst>
      </pc:sldChg>
      <pc:sldChg chg="add del">
        <pc:chgData name="MARINO MARCELLA" userId="081cde8e-ad0c-425e-ab43-eb502e30a927" providerId="ADAL" clId="{1D55969D-973A-4624-961F-567A79EEBF75}" dt="2023-02-24T09:45:18.798" v="4737" actId="47"/>
        <pc:sldMkLst>
          <pc:docMk/>
          <pc:sldMk cId="1703863178" sldId="2147472708"/>
        </pc:sldMkLst>
      </pc:sldChg>
      <pc:sldChg chg="add del">
        <pc:chgData name="MARINO MARCELLA" userId="081cde8e-ad0c-425e-ab43-eb502e30a927" providerId="ADAL" clId="{1D55969D-973A-4624-961F-567A79EEBF75}" dt="2023-02-24T11:09:07.265" v="4892" actId="47"/>
        <pc:sldMkLst>
          <pc:docMk/>
          <pc:sldMk cId="1728570846" sldId="2147472708"/>
        </pc:sldMkLst>
      </pc:sldChg>
      <pc:sldChg chg="modSp add del mod">
        <pc:chgData name="MARINO MARCELLA" userId="081cde8e-ad0c-425e-ab43-eb502e30a927" providerId="ADAL" clId="{1D55969D-973A-4624-961F-567A79EEBF75}" dt="2023-02-24T11:14:02.081" v="4929" actId="47"/>
        <pc:sldMkLst>
          <pc:docMk/>
          <pc:sldMk cId="2313859201" sldId="2147472708"/>
        </pc:sldMkLst>
        <pc:spChg chg="mod">
          <ac:chgData name="MARINO MARCELLA" userId="081cde8e-ad0c-425e-ab43-eb502e30a927" providerId="ADAL" clId="{1D55969D-973A-4624-961F-567A79EEBF75}" dt="2023-02-24T11:09:19.802" v="4893"/>
          <ac:spMkLst>
            <pc:docMk/>
            <pc:sldMk cId="2313859201" sldId="2147472708"/>
            <ac:spMk id="2" creationId="{00000000-0000-0000-0000-000000000000}"/>
          </ac:spMkLst>
        </pc:spChg>
      </pc:sldChg>
      <pc:sldChg chg="modSp add del mod">
        <pc:chgData name="MARINO MARCELLA" userId="081cde8e-ad0c-425e-ab43-eb502e30a927" providerId="ADAL" clId="{1D55969D-973A-4624-961F-567A79EEBF75}" dt="2023-02-24T11:10:10.859" v="4902" actId="47"/>
        <pc:sldMkLst>
          <pc:docMk/>
          <pc:sldMk cId="2394320795" sldId="2147472709"/>
        </pc:sldMkLst>
        <pc:spChg chg="mod">
          <ac:chgData name="MARINO MARCELLA" userId="081cde8e-ad0c-425e-ab43-eb502e30a927" providerId="ADAL" clId="{1D55969D-973A-4624-961F-567A79EEBF75}" dt="2023-02-24T11:09:34.958" v="4896"/>
          <ac:spMkLst>
            <pc:docMk/>
            <pc:sldMk cId="2394320795" sldId="2147472709"/>
            <ac:spMk id="2" creationId="{00000000-0000-0000-0000-000000000000}"/>
          </ac:spMkLst>
        </pc:spChg>
      </pc:sldChg>
      <pc:sldChg chg="add del modTransition">
        <pc:chgData name="MARINO MARCELLA" userId="081cde8e-ad0c-425e-ab43-eb502e30a927" providerId="ADAL" clId="{1D55969D-973A-4624-961F-567A79EEBF75}" dt="2023-02-24T11:09:53.804" v="4899" actId="47"/>
        <pc:sldMkLst>
          <pc:docMk/>
          <pc:sldMk cId="3573116879" sldId="2147472710"/>
        </pc:sldMkLst>
      </pc:sldChg>
      <pc:sldChg chg="modSp add mod">
        <pc:chgData name="MARINO MARCELLA" userId="081cde8e-ad0c-425e-ab43-eb502e30a927" providerId="ADAL" clId="{1D55969D-973A-4624-961F-567A79EEBF75}" dt="2023-02-24T11:10:09.357" v="4901"/>
        <pc:sldMkLst>
          <pc:docMk/>
          <pc:sldMk cId="4238248203" sldId="2147472710"/>
        </pc:sldMkLst>
        <pc:spChg chg="mod">
          <ac:chgData name="MARINO MARCELLA" userId="081cde8e-ad0c-425e-ab43-eb502e30a927" providerId="ADAL" clId="{1D55969D-973A-4624-961F-567A79EEBF75}" dt="2023-02-24T11:10:09.357" v="4901"/>
          <ac:spMkLst>
            <pc:docMk/>
            <pc:sldMk cId="4238248203" sldId="2147472710"/>
            <ac:spMk id="2" creationId="{00000000-0000-0000-0000-000000000000}"/>
          </ac:spMkLst>
        </pc:spChg>
      </pc:sldChg>
      <pc:sldChg chg="modSp add mod">
        <pc:chgData name="MARINO MARCELLA" userId="081cde8e-ad0c-425e-ab43-eb502e30a927" providerId="ADAL" clId="{1D55969D-973A-4624-961F-567A79EEBF75}" dt="2023-02-24T11:10:21.878" v="4904"/>
        <pc:sldMkLst>
          <pc:docMk/>
          <pc:sldMk cId="616027414" sldId="2147472711"/>
        </pc:sldMkLst>
        <pc:spChg chg="mod">
          <ac:chgData name="MARINO MARCELLA" userId="081cde8e-ad0c-425e-ab43-eb502e30a927" providerId="ADAL" clId="{1D55969D-973A-4624-961F-567A79EEBF75}" dt="2023-02-24T11:10:21.878" v="4904"/>
          <ac:spMkLst>
            <pc:docMk/>
            <pc:sldMk cId="616027414" sldId="2147472711"/>
            <ac:spMk id="2" creationId="{00000000-0000-0000-0000-000000000000}"/>
          </ac:spMkLst>
        </pc:spChg>
      </pc:sldChg>
      <pc:sldChg chg="add del">
        <pc:chgData name="MARINO MARCELLA" userId="081cde8e-ad0c-425e-ab43-eb502e30a927" providerId="ADAL" clId="{1D55969D-973A-4624-961F-567A79EEBF75}" dt="2023-02-27T16:56:27.214" v="5060" actId="47"/>
        <pc:sldMkLst>
          <pc:docMk/>
          <pc:sldMk cId="2876406671" sldId="2147472712"/>
        </pc:sldMkLst>
      </pc:sldChg>
      <pc:sldMasterChg chg="addSp delSp modSp delSldLayout modSldLayout">
        <pc:chgData name="MARINO MARCELLA" userId="081cde8e-ad0c-425e-ab43-eb502e30a927" providerId="ADAL" clId="{1D55969D-973A-4624-961F-567A79EEBF75}" dt="2023-02-24T11:08:12.391" v="4890"/>
        <pc:sldMasterMkLst>
          <pc:docMk/>
          <pc:sldMasterMk cId="2137779750" sldId="2147483733"/>
        </pc:sldMasterMkLst>
        <pc:picChg chg="add del mod">
          <ac:chgData name="MARINO MARCELLA" userId="081cde8e-ad0c-425e-ab43-eb502e30a927" providerId="ADAL" clId="{1D55969D-973A-4624-961F-567A79EEBF75}" dt="2023-02-24T10:09:33.155" v="4837"/>
          <ac:picMkLst>
            <pc:docMk/>
            <pc:sldMasterMk cId="2137779750" sldId="2147483733"/>
            <ac:picMk id="19" creationId="{5ED8BBCF-BFF7-4700-8C6F-B5511AB621BF}"/>
          </ac:picMkLst>
        </pc:picChg>
        <pc:sldLayoutChg chg="addSp delSp modSp mod">
          <pc:chgData name="MARINO MARCELLA" userId="081cde8e-ad0c-425e-ab43-eb502e30a927" providerId="ADAL" clId="{1D55969D-973A-4624-961F-567A79EEBF75}" dt="2023-02-24T11:08:09.745" v="4888"/>
          <pc:sldLayoutMkLst>
            <pc:docMk/>
            <pc:sldMasterMk cId="2137779750" sldId="2147483733"/>
            <pc:sldLayoutMk cId="3706590909" sldId="2147483739"/>
          </pc:sldLayoutMkLst>
          <pc:picChg chg="add mod">
            <ac:chgData name="MARINO MARCELLA" userId="081cde8e-ad0c-425e-ab43-eb502e30a927" providerId="ADAL" clId="{1D55969D-973A-4624-961F-567A79EEBF75}" dt="2023-02-24T11:08:09.745" v="4888"/>
            <ac:picMkLst>
              <pc:docMk/>
              <pc:sldMasterMk cId="2137779750" sldId="2147483733"/>
              <pc:sldLayoutMk cId="3706590909" sldId="2147483739"/>
              <ac:picMk id="20" creationId="{E4539771-F9D1-475F-97BF-E02C7F945E29}"/>
            </ac:picMkLst>
          </pc:picChg>
          <pc:picChg chg="add mod">
            <ac:chgData name="MARINO MARCELLA" userId="081cde8e-ad0c-425e-ab43-eb502e30a927" providerId="ADAL" clId="{1D55969D-973A-4624-961F-567A79EEBF75}" dt="2023-02-24T11:08:09.745" v="4888"/>
            <ac:picMkLst>
              <pc:docMk/>
              <pc:sldMasterMk cId="2137779750" sldId="2147483733"/>
              <pc:sldLayoutMk cId="3706590909" sldId="2147483739"/>
              <ac:picMk id="32" creationId="{879D9972-D576-447F-A382-76F1A316B287}"/>
            </ac:picMkLst>
          </pc:picChg>
          <pc:picChg chg="del">
            <ac:chgData name="MARINO MARCELLA" userId="081cde8e-ad0c-425e-ab43-eb502e30a927" providerId="ADAL" clId="{1D55969D-973A-4624-961F-567A79EEBF75}" dt="2023-02-24T11:08:08.550" v="4887" actId="478"/>
            <ac:picMkLst>
              <pc:docMk/>
              <pc:sldMasterMk cId="2137779750" sldId="2147483733"/>
              <pc:sldLayoutMk cId="3706590909" sldId="2147483739"/>
              <ac:picMk id="34" creationId="{00000000-0000-0000-0000-000000000000}"/>
            </ac:picMkLst>
          </pc:picChg>
        </pc:sldLayoutChg>
        <pc:sldLayoutChg chg="addSp delSp modSp">
          <pc:chgData name="MARINO MARCELLA" userId="081cde8e-ad0c-425e-ab43-eb502e30a927" providerId="ADAL" clId="{1D55969D-973A-4624-961F-567A79EEBF75}" dt="2023-02-24T10:05:18.191" v="4805"/>
          <pc:sldLayoutMkLst>
            <pc:docMk/>
            <pc:sldMasterMk cId="2137779750" sldId="2147483733"/>
            <pc:sldLayoutMk cId="1905033067" sldId="2147483805"/>
          </pc:sldLayoutMkLst>
          <pc:spChg chg="add del mod">
            <ac:chgData name="MARINO MARCELLA" userId="081cde8e-ad0c-425e-ab43-eb502e30a927" providerId="ADAL" clId="{1D55969D-973A-4624-961F-567A79EEBF75}" dt="2023-02-24T10:05:18.191" v="4805"/>
            <ac:spMkLst>
              <pc:docMk/>
              <pc:sldMasterMk cId="2137779750" sldId="2147483733"/>
              <pc:sldLayoutMk cId="1905033067" sldId="2147483805"/>
              <ac:spMk id="4" creationId="{2C5B19D4-D415-474F-B9B0-B94CC884801A}"/>
            </ac:spMkLst>
          </pc:spChg>
          <pc:spChg chg="add del mod">
            <ac:chgData name="MARINO MARCELLA" userId="081cde8e-ad0c-425e-ab43-eb502e30a927" providerId="ADAL" clId="{1D55969D-973A-4624-961F-567A79EEBF75}" dt="2023-02-24T10:05:18.191" v="4805"/>
            <ac:spMkLst>
              <pc:docMk/>
              <pc:sldMasterMk cId="2137779750" sldId="2147483733"/>
              <pc:sldLayoutMk cId="1905033067" sldId="2147483805"/>
              <ac:spMk id="6" creationId="{32778791-6F02-48C9-BCCA-109A48CD0659}"/>
            </ac:spMkLst>
          </pc:spChg>
        </pc:sldLayoutChg>
        <pc:sldLayoutChg chg="addSp delSp modSp mod">
          <pc:chgData name="MARINO MARCELLA" userId="081cde8e-ad0c-425e-ab43-eb502e30a927" providerId="ADAL" clId="{1D55969D-973A-4624-961F-567A79EEBF75}" dt="2023-02-24T11:08:12.391" v="4890"/>
          <pc:sldLayoutMkLst>
            <pc:docMk/>
            <pc:sldMasterMk cId="2137779750" sldId="2147483733"/>
            <pc:sldLayoutMk cId="3403890198" sldId="2147483806"/>
          </pc:sldLayoutMkLst>
          <pc:picChg chg="add mod">
            <ac:chgData name="MARINO MARCELLA" userId="081cde8e-ad0c-425e-ab43-eb502e30a927" providerId="ADAL" clId="{1D55969D-973A-4624-961F-567A79EEBF75}" dt="2023-02-24T11:08:12.391" v="4890"/>
            <ac:picMkLst>
              <pc:docMk/>
              <pc:sldMasterMk cId="2137779750" sldId="2147483733"/>
              <pc:sldLayoutMk cId="3403890198" sldId="2147483806"/>
              <ac:picMk id="18" creationId="{3F5EAD71-B6B9-4A2B-A754-079BCFFB75C5}"/>
            </ac:picMkLst>
          </pc:picChg>
          <pc:picChg chg="del">
            <ac:chgData name="MARINO MARCELLA" userId="081cde8e-ad0c-425e-ab43-eb502e30a927" providerId="ADAL" clId="{1D55969D-973A-4624-961F-567A79EEBF75}" dt="2023-02-24T11:08:12.137" v="4889" actId="478"/>
            <ac:picMkLst>
              <pc:docMk/>
              <pc:sldMasterMk cId="2137779750" sldId="2147483733"/>
              <pc:sldLayoutMk cId="3403890198" sldId="2147483806"/>
              <ac:picMk id="19" creationId="{00000000-0000-0000-0000-000000000000}"/>
            </ac:picMkLst>
          </pc:picChg>
          <pc:picChg chg="add mod">
            <ac:chgData name="MARINO MARCELLA" userId="081cde8e-ad0c-425e-ab43-eb502e30a927" providerId="ADAL" clId="{1D55969D-973A-4624-961F-567A79EEBF75}" dt="2023-02-24T11:08:12.391" v="4890"/>
            <ac:picMkLst>
              <pc:docMk/>
              <pc:sldMasterMk cId="2137779750" sldId="2147483733"/>
              <pc:sldLayoutMk cId="3403890198" sldId="2147483806"/>
              <ac:picMk id="20" creationId="{34C7207C-4812-4119-9B5E-ABCCF55C1E6E}"/>
            </ac:picMkLst>
          </pc:picChg>
        </pc:sldLayoutChg>
        <pc:sldLayoutChg chg="addSp delSp modSp">
          <pc:chgData name="MARINO MARCELLA" userId="081cde8e-ad0c-425e-ab43-eb502e30a927" providerId="ADAL" clId="{1D55969D-973A-4624-961F-567A79EEBF75}" dt="2023-02-24T10:11:59.404" v="4852"/>
          <pc:sldLayoutMkLst>
            <pc:docMk/>
            <pc:sldMasterMk cId="2137779750" sldId="2147483733"/>
            <pc:sldLayoutMk cId="3848324158" sldId="2147483811"/>
          </pc:sldLayoutMkLst>
          <pc:spChg chg="add del mod">
            <ac:chgData name="MARINO MARCELLA" userId="081cde8e-ad0c-425e-ab43-eb502e30a927" providerId="ADAL" clId="{1D55969D-973A-4624-961F-567A79EEBF75}" dt="2023-02-24T10:11:59.404" v="4852"/>
            <ac:spMkLst>
              <pc:docMk/>
              <pc:sldMasterMk cId="2137779750" sldId="2147483733"/>
              <pc:sldLayoutMk cId="3848324158" sldId="2147483811"/>
              <ac:spMk id="5" creationId="{28649536-EF24-4E04-9458-0B7BAAF8C35E}"/>
            </ac:spMkLst>
          </pc:spChg>
          <pc:spChg chg="add del mod">
            <ac:chgData name="MARINO MARCELLA" userId="081cde8e-ad0c-425e-ab43-eb502e30a927" providerId="ADAL" clId="{1D55969D-973A-4624-961F-567A79EEBF75}" dt="2023-02-24T10:11:59.404" v="4852"/>
            <ac:spMkLst>
              <pc:docMk/>
              <pc:sldMasterMk cId="2137779750" sldId="2147483733"/>
              <pc:sldLayoutMk cId="3848324158" sldId="2147483811"/>
              <ac:spMk id="6" creationId="{4BA8301E-0A58-4A06-90ED-43E106525B7B}"/>
            </ac:spMkLst>
          </pc:spChg>
          <pc:picChg chg="add del mod">
            <ac:chgData name="MARINO MARCELLA" userId="081cde8e-ad0c-425e-ab43-eb502e30a927" providerId="ADAL" clId="{1D55969D-973A-4624-961F-567A79EEBF75}" dt="2023-02-24T10:08:18.986" v="4819"/>
            <ac:picMkLst>
              <pc:docMk/>
              <pc:sldMasterMk cId="2137779750" sldId="2147483733"/>
              <pc:sldLayoutMk cId="3848324158" sldId="2147483811"/>
              <ac:picMk id="7" creationId="{B8BB7F9D-FAED-4FC7-A3D9-EF098E8B2CAA}"/>
            </ac:picMkLst>
          </pc:picChg>
        </pc:sldLayoutChg>
        <pc:sldLayoutChg chg="addSp delSp modSp mod">
          <pc:chgData name="MARINO MARCELLA" userId="081cde8e-ad0c-425e-ab43-eb502e30a927" providerId="ADAL" clId="{1D55969D-973A-4624-961F-567A79EEBF75}" dt="2023-02-24T10:11:58.891" v="4851" actId="478"/>
          <pc:sldLayoutMkLst>
            <pc:docMk/>
            <pc:sldMasterMk cId="2137779750" sldId="2147483733"/>
            <pc:sldLayoutMk cId="3095542089" sldId="2147484014"/>
          </pc:sldLayoutMkLst>
          <pc:spChg chg="add del">
            <ac:chgData name="MARINO MARCELLA" userId="081cde8e-ad0c-425e-ab43-eb502e30a927" providerId="ADAL" clId="{1D55969D-973A-4624-961F-567A79EEBF75}" dt="2023-02-24T10:11:58.891" v="4851" actId="478"/>
            <ac:spMkLst>
              <pc:docMk/>
              <pc:sldMasterMk cId="2137779750" sldId="2147483733"/>
              <pc:sldLayoutMk cId="3095542089" sldId="2147484014"/>
              <ac:spMk id="4" creationId="{00000000-0000-0000-0000-000000000000}"/>
            </ac:spMkLst>
          </pc:spChg>
          <pc:spChg chg="add del">
            <ac:chgData name="MARINO MARCELLA" userId="081cde8e-ad0c-425e-ab43-eb502e30a927" providerId="ADAL" clId="{1D55969D-973A-4624-961F-567A79EEBF75}" dt="2023-02-24T10:11:58.402" v="4850" actId="478"/>
            <ac:spMkLst>
              <pc:docMk/>
              <pc:sldMasterMk cId="2137779750" sldId="2147483733"/>
              <pc:sldLayoutMk cId="3095542089" sldId="2147484014"/>
              <ac:spMk id="5" creationId="{00000000-0000-0000-0000-000000000000}"/>
            </ac:spMkLst>
          </pc:spChg>
          <pc:spChg chg="add del mod">
            <ac:chgData name="MARINO MARCELLA" userId="081cde8e-ad0c-425e-ab43-eb502e30a927" providerId="ADAL" clId="{1D55969D-973A-4624-961F-567A79EEBF75}" dt="2023-02-24T10:11:57.926" v="4849"/>
            <ac:spMkLst>
              <pc:docMk/>
              <pc:sldMasterMk cId="2137779750" sldId="2147483733"/>
              <pc:sldLayoutMk cId="3095542089" sldId="2147484014"/>
              <ac:spMk id="7" creationId="{BAA7369D-A9BB-4252-AD83-2B40FD52EACD}"/>
            </ac:spMkLst>
          </pc:spChg>
          <pc:spChg chg="add del mod">
            <ac:chgData name="MARINO MARCELLA" userId="081cde8e-ad0c-425e-ab43-eb502e30a927" providerId="ADAL" clId="{1D55969D-973A-4624-961F-567A79EEBF75}" dt="2023-02-24T10:11:57.926" v="4849"/>
            <ac:spMkLst>
              <pc:docMk/>
              <pc:sldMasterMk cId="2137779750" sldId="2147483733"/>
              <pc:sldLayoutMk cId="3095542089" sldId="2147484014"/>
              <ac:spMk id="8" creationId="{D6F81787-5F0F-4440-BB7C-CFDF2433C1BF}"/>
            </ac:spMkLst>
          </pc:spChg>
        </pc:sldLayoutChg>
        <pc:sldLayoutChg chg="del">
          <pc:chgData name="MARINO MARCELLA" userId="081cde8e-ad0c-425e-ab43-eb502e30a927" providerId="ADAL" clId="{1D55969D-973A-4624-961F-567A79EEBF75}" dt="2023-02-23T17:44:17.950" v="2663" actId="47"/>
          <pc:sldLayoutMkLst>
            <pc:docMk/>
            <pc:sldMasterMk cId="2137779750" sldId="2147483733"/>
            <pc:sldLayoutMk cId="1521774294" sldId="2147484015"/>
          </pc:sldLayoutMkLst>
        </pc:sldLayoutChg>
        <pc:sldLayoutChg chg="addSp delSp modSp">
          <pc:chgData name="MARINO MARCELLA" userId="081cde8e-ad0c-425e-ab43-eb502e30a927" providerId="ADAL" clId="{1D55969D-973A-4624-961F-567A79EEBF75}" dt="2023-02-24T10:11:57.349" v="4848"/>
          <pc:sldLayoutMkLst>
            <pc:docMk/>
            <pc:sldMasterMk cId="2137779750" sldId="2147483733"/>
            <pc:sldLayoutMk cId="3817387915" sldId="2147484015"/>
          </pc:sldLayoutMkLst>
          <pc:spChg chg="add del mod">
            <ac:chgData name="MARINO MARCELLA" userId="081cde8e-ad0c-425e-ab43-eb502e30a927" providerId="ADAL" clId="{1D55969D-973A-4624-961F-567A79EEBF75}" dt="2023-02-24T10:11:57.349" v="4848"/>
            <ac:spMkLst>
              <pc:docMk/>
              <pc:sldMasterMk cId="2137779750" sldId="2147483733"/>
              <pc:sldLayoutMk cId="3817387915" sldId="2147484015"/>
              <ac:spMk id="3" creationId="{DF25758E-F0CE-4C34-8BA5-4602C7255FC9}"/>
            </ac:spMkLst>
          </pc:spChg>
          <pc:spChg chg="add del mod">
            <ac:chgData name="MARINO MARCELLA" userId="081cde8e-ad0c-425e-ab43-eb502e30a927" providerId="ADAL" clId="{1D55969D-973A-4624-961F-567A79EEBF75}" dt="2023-02-24T10:11:57.349" v="4848"/>
            <ac:spMkLst>
              <pc:docMk/>
              <pc:sldMasterMk cId="2137779750" sldId="2147483733"/>
              <pc:sldLayoutMk cId="3817387915" sldId="2147484015"/>
              <ac:spMk id="4" creationId="{DEF76BD9-9733-406E-BC91-66CA8F65872F}"/>
            </ac:spMkLst>
          </pc:spChg>
        </pc:sldLayoutChg>
        <pc:sldLayoutChg chg="del">
          <pc:chgData name="MARINO MARCELLA" userId="081cde8e-ad0c-425e-ab43-eb502e30a927" providerId="ADAL" clId="{1D55969D-973A-4624-961F-567A79EEBF75}" dt="2023-02-24T09:05:01.985" v="4238" actId="47"/>
          <pc:sldLayoutMkLst>
            <pc:docMk/>
            <pc:sldMasterMk cId="2137779750" sldId="2147483733"/>
            <pc:sldLayoutMk cId="2842215064" sldId="2147484016"/>
          </pc:sldLayoutMkLst>
        </pc:sldLayoutChg>
      </pc:sldMasterChg>
      <pc:sldMasterChg chg="addSp delSp modSp">
        <pc:chgData name="MARINO MARCELLA" userId="081cde8e-ad0c-425e-ab43-eb502e30a927" providerId="ADAL" clId="{1D55969D-973A-4624-961F-567A79EEBF75}" dt="2023-02-24T10:09:30.069" v="4832"/>
        <pc:sldMasterMkLst>
          <pc:docMk/>
          <pc:sldMasterMk cId="557382000" sldId="2147483826"/>
        </pc:sldMasterMkLst>
        <pc:picChg chg="add del mod">
          <ac:chgData name="MARINO MARCELLA" userId="081cde8e-ad0c-425e-ab43-eb502e30a927" providerId="ADAL" clId="{1D55969D-973A-4624-961F-567A79EEBF75}" dt="2023-02-24T10:09:30.069" v="4832"/>
          <ac:picMkLst>
            <pc:docMk/>
            <pc:sldMasterMk cId="557382000" sldId="2147483826"/>
            <ac:picMk id="18" creationId="{ACB8A033-04D4-44B2-B36A-81CB0E3BE309}"/>
          </ac:picMkLst>
        </pc:picChg>
      </pc:sldMasterChg>
      <pc:sldMasterChg chg="addSp delSp modSp">
        <pc:chgData name="MARINO MARCELLA" userId="081cde8e-ad0c-425e-ab43-eb502e30a927" providerId="ADAL" clId="{1D55969D-973A-4624-961F-567A79EEBF75}" dt="2023-02-24T10:11:55.636" v="4845"/>
        <pc:sldMasterMkLst>
          <pc:docMk/>
          <pc:sldMasterMk cId="853872684" sldId="2147483846"/>
        </pc:sldMasterMkLst>
        <pc:spChg chg="add del mod">
          <ac:chgData name="MARINO MARCELLA" userId="081cde8e-ad0c-425e-ab43-eb502e30a927" providerId="ADAL" clId="{1D55969D-973A-4624-961F-567A79EEBF75}" dt="2023-02-24T10:11:55.636" v="4845"/>
          <ac:spMkLst>
            <pc:docMk/>
            <pc:sldMasterMk cId="853872684" sldId="2147483846"/>
            <ac:spMk id="21" creationId="{BABAF973-AFA3-4C8A-8567-83206D8F8F55}"/>
          </ac:spMkLst>
        </pc:spChg>
        <pc:spChg chg="add del mod">
          <ac:chgData name="MARINO MARCELLA" userId="081cde8e-ad0c-425e-ab43-eb502e30a927" providerId="ADAL" clId="{1D55969D-973A-4624-961F-567A79EEBF75}" dt="2023-02-24T10:11:55.636" v="4845"/>
          <ac:spMkLst>
            <pc:docMk/>
            <pc:sldMasterMk cId="853872684" sldId="2147483846"/>
            <ac:spMk id="22" creationId="{556A86E3-ECA1-4E9E-9F74-BE42C7AB57DF}"/>
          </ac:spMkLst>
        </pc:spChg>
        <pc:picChg chg="add del mod">
          <ac:chgData name="MARINO MARCELLA" userId="081cde8e-ad0c-425e-ab43-eb502e30a927" providerId="ADAL" clId="{1D55969D-973A-4624-961F-567A79EEBF75}" dt="2023-02-24T10:09:31.834" v="4835"/>
          <ac:picMkLst>
            <pc:docMk/>
            <pc:sldMasterMk cId="853872684" sldId="2147483846"/>
            <ac:picMk id="19" creationId="{F6FDE38E-702D-4392-80A8-21A93ADC7207}"/>
          </ac:picMkLst>
        </pc:picChg>
      </pc:sldMasterChg>
      <pc:sldMasterChg chg="addSp delSp modSp">
        <pc:chgData name="MARINO MARCELLA" userId="081cde8e-ad0c-425e-ab43-eb502e30a927" providerId="ADAL" clId="{1D55969D-973A-4624-961F-567A79EEBF75}" dt="2023-02-24T10:09:31.271" v="4834"/>
        <pc:sldMasterMkLst>
          <pc:docMk/>
          <pc:sldMasterMk cId="2973250471" sldId="2147483872"/>
        </pc:sldMasterMkLst>
        <pc:picChg chg="add del mod">
          <ac:chgData name="MARINO MARCELLA" userId="081cde8e-ad0c-425e-ab43-eb502e30a927" providerId="ADAL" clId="{1D55969D-973A-4624-961F-567A79EEBF75}" dt="2023-02-24T10:09:31.271" v="4834"/>
          <ac:picMkLst>
            <pc:docMk/>
            <pc:sldMasterMk cId="2973250471" sldId="2147483872"/>
            <ac:picMk id="18" creationId="{D8EC9DF0-671B-4536-B072-F90B5F56728A}"/>
          </ac:picMkLst>
        </pc:picChg>
      </pc:sldMasterChg>
      <pc:sldMasterChg chg="addSp delSp modSp">
        <pc:chgData name="MARINO MARCELLA" userId="081cde8e-ad0c-425e-ab43-eb502e30a927" providerId="ADAL" clId="{1D55969D-973A-4624-961F-567A79EEBF75}" dt="2023-02-24T10:11:54.837" v="4844"/>
        <pc:sldMasterMkLst>
          <pc:docMk/>
          <pc:sldMasterMk cId="2137779750" sldId="2147483912"/>
        </pc:sldMasterMkLst>
        <pc:spChg chg="add del mod">
          <ac:chgData name="MARINO MARCELLA" userId="081cde8e-ad0c-425e-ab43-eb502e30a927" providerId="ADAL" clId="{1D55969D-973A-4624-961F-567A79EEBF75}" dt="2023-02-24T10:11:54.837" v="4844"/>
          <ac:spMkLst>
            <pc:docMk/>
            <pc:sldMasterMk cId="2137779750" sldId="2147483912"/>
            <ac:spMk id="21" creationId="{72F1B847-BA36-4F56-A3B2-30E209AE8327}"/>
          </ac:spMkLst>
        </pc:spChg>
        <pc:spChg chg="add del mod">
          <ac:chgData name="MARINO MARCELLA" userId="081cde8e-ad0c-425e-ab43-eb502e30a927" providerId="ADAL" clId="{1D55969D-973A-4624-961F-567A79EEBF75}" dt="2023-02-24T10:11:54.837" v="4844"/>
          <ac:spMkLst>
            <pc:docMk/>
            <pc:sldMasterMk cId="2137779750" sldId="2147483912"/>
            <ac:spMk id="22" creationId="{DDA907FA-78FF-41C6-AB9C-6BFF3DEF510C}"/>
          </ac:spMkLst>
        </pc:spChg>
        <pc:picChg chg="add del mod">
          <ac:chgData name="MARINO MARCELLA" userId="081cde8e-ad0c-425e-ab43-eb502e30a927" providerId="ADAL" clId="{1D55969D-973A-4624-961F-567A79EEBF75}" dt="2023-02-24T10:09:30.650" v="4833"/>
          <ac:picMkLst>
            <pc:docMk/>
            <pc:sldMasterMk cId="2137779750" sldId="2147483912"/>
            <ac:picMk id="20" creationId="{1D159228-077B-4441-95D4-282551CF3E77}"/>
          </ac:picMkLst>
        </pc:picChg>
      </pc:sldMasterChg>
      <pc:sldMasterChg chg="addSp delSp modSp modSldLayout">
        <pc:chgData name="MARINO MARCELLA" userId="081cde8e-ad0c-425e-ab43-eb502e30a927" providerId="ADAL" clId="{1D55969D-973A-4624-961F-567A79EEBF75}" dt="2023-02-24T10:11:56.880" v="4847"/>
        <pc:sldMasterMkLst>
          <pc:docMk/>
          <pc:sldMasterMk cId="696674911" sldId="2147483931"/>
        </pc:sldMasterMkLst>
        <pc:picChg chg="add del mod">
          <ac:chgData name="MARINO MARCELLA" userId="081cde8e-ad0c-425e-ab43-eb502e30a927" providerId="ADAL" clId="{1D55969D-973A-4624-961F-567A79EEBF75}" dt="2023-02-24T10:09:32.498" v="4836"/>
          <ac:picMkLst>
            <pc:docMk/>
            <pc:sldMasterMk cId="696674911" sldId="2147483931"/>
            <ac:picMk id="19" creationId="{CEE061F7-53AB-4FDC-B3CC-6A9977B68247}"/>
          </ac:picMkLst>
        </pc:picChg>
        <pc:sldLayoutChg chg="addSp delSp modSp mod">
          <pc:chgData name="MARINO MARCELLA" userId="081cde8e-ad0c-425e-ab43-eb502e30a927" providerId="ADAL" clId="{1D55969D-973A-4624-961F-567A79EEBF75}" dt="2023-02-24T10:11:56.880" v="4847"/>
          <pc:sldLayoutMkLst>
            <pc:docMk/>
            <pc:sldMasterMk cId="696674911" sldId="2147483931"/>
            <pc:sldLayoutMk cId="3084176749" sldId="2147483825"/>
          </pc:sldLayoutMkLst>
          <pc:spChg chg="add del mod">
            <ac:chgData name="MARINO MARCELLA" userId="081cde8e-ad0c-425e-ab43-eb502e30a927" providerId="ADAL" clId="{1D55969D-973A-4624-961F-567A79EEBF75}" dt="2023-02-24T10:11:56.880" v="4847"/>
            <ac:spMkLst>
              <pc:docMk/>
              <pc:sldMasterMk cId="696674911" sldId="2147483931"/>
              <pc:sldLayoutMk cId="3084176749" sldId="2147483825"/>
              <ac:spMk id="5" creationId="{72BFAAFE-F856-4A29-B926-CB0A41A1A7F4}"/>
            </ac:spMkLst>
          </pc:spChg>
          <pc:spChg chg="add del mod">
            <ac:chgData name="MARINO MARCELLA" userId="081cde8e-ad0c-425e-ab43-eb502e30a927" providerId="ADAL" clId="{1D55969D-973A-4624-961F-567A79EEBF75}" dt="2023-02-24T10:11:56.880" v="4847"/>
            <ac:spMkLst>
              <pc:docMk/>
              <pc:sldMasterMk cId="696674911" sldId="2147483931"/>
              <pc:sldLayoutMk cId="3084176749" sldId="2147483825"/>
              <ac:spMk id="6" creationId="{11009988-6551-4AFB-8B8B-54336C37C809}"/>
            </ac:spMkLst>
          </pc:spChg>
          <pc:spChg chg="add del mod">
            <ac:chgData name="MARINO MARCELLA" userId="081cde8e-ad0c-425e-ab43-eb502e30a927" providerId="ADAL" clId="{1D55969D-973A-4624-961F-567A79EEBF75}" dt="2023-02-24T10:09:35.832" v="4840"/>
            <ac:spMkLst>
              <pc:docMk/>
              <pc:sldMasterMk cId="696674911" sldId="2147483931"/>
              <pc:sldLayoutMk cId="3084176749" sldId="2147483825"/>
              <ac:spMk id="7" creationId="{1D23D1E1-C409-461F-AA66-FDBCD97AFB04}"/>
            </ac:spMkLst>
          </pc:spChg>
          <pc:spChg chg="add del mod">
            <ac:chgData name="MARINO MARCELLA" userId="081cde8e-ad0c-425e-ab43-eb502e30a927" providerId="ADAL" clId="{1D55969D-973A-4624-961F-567A79EEBF75}" dt="2023-02-24T10:09:35.832" v="4840"/>
            <ac:spMkLst>
              <pc:docMk/>
              <pc:sldMasterMk cId="696674911" sldId="2147483931"/>
              <pc:sldLayoutMk cId="3084176749" sldId="2147483825"/>
              <ac:spMk id="8" creationId="{5C03F9F9-4F9D-474E-8719-8E3A67557A2C}"/>
            </ac:spMkLst>
          </pc:spChg>
        </pc:sldLayoutChg>
        <pc:sldLayoutChg chg="addSp delSp modSp">
          <pc:chgData name="MARINO MARCELLA" userId="081cde8e-ad0c-425e-ab43-eb502e30a927" providerId="ADAL" clId="{1D55969D-973A-4624-961F-567A79EEBF75}" dt="2023-02-24T10:09:35.060" v="4839"/>
          <pc:sldLayoutMkLst>
            <pc:docMk/>
            <pc:sldMasterMk cId="696674911" sldId="2147483931"/>
            <pc:sldLayoutMk cId="3155990000" sldId="2147483949"/>
          </pc:sldLayoutMkLst>
          <pc:spChg chg="add del mod">
            <ac:chgData name="MARINO MARCELLA" userId="081cde8e-ad0c-425e-ab43-eb502e30a927" providerId="ADAL" clId="{1D55969D-973A-4624-961F-567A79EEBF75}" dt="2023-02-24T10:09:35.060" v="4839"/>
            <ac:spMkLst>
              <pc:docMk/>
              <pc:sldMasterMk cId="696674911" sldId="2147483931"/>
              <pc:sldLayoutMk cId="3155990000" sldId="2147483949"/>
              <ac:spMk id="2" creationId="{6B7697F4-E5E3-4B6F-8724-E891F395F339}"/>
            </ac:spMkLst>
          </pc:spChg>
          <pc:spChg chg="add del mod">
            <ac:chgData name="MARINO MARCELLA" userId="081cde8e-ad0c-425e-ab43-eb502e30a927" providerId="ADAL" clId="{1D55969D-973A-4624-961F-567A79EEBF75}" dt="2023-02-24T10:09:35.060" v="4839"/>
            <ac:spMkLst>
              <pc:docMk/>
              <pc:sldMasterMk cId="696674911" sldId="2147483931"/>
              <pc:sldLayoutMk cId="3155990000" sldId="2147483949"/>
              <ac:spMk id="3" creationId="{11BAD7EF-A8AE-46F7-B6CD-0EC8979A7F8C}"/>
            </ac:spMkLst>
          </pc:spChg>
        </pc:sldLayoutChg>
      </pc:sldMasterChg>
      <pc:sldMasterChg chg="addSp delSp modSp">
        <pc:chgData name="MARINO MARCELLA" userId="081cde8e-ad0c-425e-ab43-eb502e30a927" providerId="ADAL" clId="{1D55969D-973A-4624-961F-567A79EEBF75}" dt="2023-02-24T10:09:29.413" v="4831"/>
        <pc:sldMasterMkLst>
          <pc:docMk/>
          <pc:sldMasterMk cId="2475480001" sldId="2147483976"/>
        </pc:sldMasterMkLst>
        <pc:picChg chg="add del mod">
          <ac:chgData name="MARINO MARCELLA" userId="081cde8e-ad0c-425e-ab43-eb502e30a927" providerId="ADAL" clId="{1D55969D-973A-4624-961F-567A79EEBF75}" dt="2023-02-24T10:09:29.413" v="4831"/>
          <ac:picMkLst>
            <pc:docMk/>
            <pc:sldMasterMk cId="2475480001" sldId="2147483976"/>
            <ac:picMk id="22" creationId="{59EF8A69-03CF-4E96-B363-77769D42D84A}"/>
          </ac:picMkLst>
        </pc:picChg>
      </pc:sldMasterChg>
      <pc:sldMasterChg chg="addSp delSp modSp">
        <pc:chgData name="MARINO MARCELLA" userId="081cde8e-ad0c-425e-ab43-eb502e30a927" providerId="ADAL" clId="{1D55969D-973A-4624-961F-567A79EEBF75}" dt="2023-02-24T10:09:28.477" v="4830"/>
        <pc:sldMasterMkLst>
          <pc:docMk/>
          <pc:sldMasterMk cId="2137779750" sldId="2147483995"/>
        </pc:sldMasterMkLst>
        <pc:picChg chg="add del mod">
          <ac:chgData name="MARINO MARCELLA" userId="081cde8e-ad0c-425e-ab43-eb502e30a927" providerId="ADAL" clId="{1D55969D-973A-4624-961F-567A79EEBF75}" dt="2023-02-24T10:09:28.477" v="4830"/>
          <ac:picMkLst>
            <pc:docMk/>
            <pc:sldMasterMk cId="2137779750" sldId="2147483995"/>
            <ac:picMk id="18" creationId="{E987AC04-DA4C-4D79-9059-83ABE972BA33}"/>
          </ac:picMkLst>
        </pc:picChg>
      </pc:sldMasterChg>
      <pc:sldMasterChg chg="addSp delSp modSp modSldLayout">
        <pc:chgData name="MARINO MARCELLA" userId="081cde8e-ad0c-425e-ab43-eb502e30a927" providerId="ADAL" clId="{1D55969D-973A-4624-961F-567A79EEBF75}" dt="2023-02-24T10:09:33.836" v="4838"/>
        <pc:sldMasterMkLst>
          <pc:docMk/>
          <pc:sldMasterMk cId="2969809977" sldId="2147484022"/>
        </pc:sldMasterMkLst>
        <pc:picChg chg="add del mod">
          <ac:chgData name="MARINO MARCELLA" userId="081cde8e-ad0c-425e-ab43-eb502e30a927" providerId="ADAL" clId="{1D55969D-973A-4624-961F-567A79EEBF75}" dt="2023-02-24T10:09:26.603" v="4829"/>
          <ac:picMkLst>
            <pc:docMk/>
            <pc:sldMasterMk cId="2969809977" sldId="2147484022"/>
            <ac:picMk id="22" creationId="{AE293150-5142-45DA-9442-A33789372C50}"/>
          </ac:picMkLst>
        </pc:picChg>
        <pc:sldLayoutChg chg="addSp delSp modSp">
          <pc:chgData name="MARINO MARCELLA" userId="081cde8e-ad0c-425e-ab43-eb502e30a927" providerId="ADAL" clId="{1D55969D-973A-4624-961F-567A79EEBF75}" dt="2023-02-24T10:09:33.836" v="4838"/>
          <pc:sldLayoutMkLst>
            <pc:docMk/>
            <pc:sldMasterMk cId="2969809977" sldId="2147484022"/>
            <pc:sldLayoutMk cId="1903613400" sldId="2147484026"/>
          </pc:sldLayoutMkLst>
          <pc:picChg chg="add del mod">
            <ac:chgData name="MARINO MARCELLA" userId="081cde8e-ad0c-425e-ab43-eb502e30a927" providerId="ADAL" clId="{1D55969D-973A-4624-961F-567A79EEBF75}" dt="2023-02-24T10:09:33.836" v="4838"/>
            <ac:picMkLst>
              <pc:docMk/>
              <pc:sldMasterMk cId="2969809977" sldId="2147484022"/>
              <pc:sldLayoutMk cId="1903613400" sldId="2147484026"/>
              <ac:picMk id="6" creationId="{4C64B225-6DC7-437E-A8C6-F1E8358B06A9}"/>
            </ac:picMkLst>
          </pc:picChg>
        </pc:sldLayoutChg>
      </pc:sldMasterChg>
    </pc:docChg>
  </pc:docChgLst>
  <pc:docChgLst>
    <pc:chgData name="MARTIRE FRANCESCA" userId="fc11c697-0b1a-4a45-b2a8-a8b56a52ac26" providerId="ADAL" clId="{6815BB20-AEAD-4915-8FAE-D2CFAEDBD34C}"/>
    <pc:docChg chg="custSel addSld delSld modSld modSection">
      <pc:chgData name="MARTIRE FRANCESCA" userId="fc11c697-0b1a-4a45-b2a8-a8b56a52ac26" providerId="ADAL" clId="{6815BB20-AEAD-4915-8FAE-D2CFAEDBD34C}" dt="2023-02-28T16:09:38.502" v="8"/>
      <pc:docMkLst>
        <pc:docMk/>
      </pc:docMkLst>
      <pc:sldChg chg="addSp delSp modSp mod">
        <pc:chgData name="MARTIRE FRANCESCA" userId="fc11c697-0b1a-4a45-b2a8-a8b56a52ac26" providerId="ADAL" clId="{6815BB20-AEAD-4915-8FAE-D2CFAEDBD34C}" dt="2023-02-27T16:10:40.749" v="7" actId="20577"/>
        <pc:sldMkLst>
          <pc:docMk/>
          <pc:sldMk cId="4244444828" sldId="1400"/>
        </pc:sldMkLst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6" creationId="{A920BBA7-E240-4764-9A58-4CA5E405A22E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10" creationId="{B3DD69B0-759B-4011-81B9-7AFD167E0858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11" creationId="{E63E2325-F965-4EAA-8702-96605654587B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17" creationId="{D8BDD7C5-8046-45DD-9389-6483FA1EE3DF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18" creationId="{3B12ACC8-1E35-4B4F-9122-8258612C4BEB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19" creationId="{203BEF13-A7C4-4B8F-9B86-30D6A085E967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20" creationId="{CE28BA28-A035-458F-9A0A-F8D18A7C7169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30" creationId="{E279A6F8-ADE7-4BA7-B407-84D72C14149E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32" creationId="{98559B55-69BC-47FA-9313-00CFE3F95A15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33" creationId="{68C32AA2-719A-4C00-B455-53177B2B4BEB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35" creationId="{41E05640-F378-4DF7-A358-862694AE975E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36" creationId="{F6DB3B28-AEA9-499A-860C-A6A0E322D9CD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40" creationId="{4CCCDF66-FACE-47A6-A300-F59BE8152038}"/>
          </ac:spMkLst>
        </pc:spChg>
        <pc:spChg chg="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42" creationId="{F83FE1DD-70E2-4CFC-983E-14AEB2E39838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43" creationId="{AD50FA3E-EAB0-4586-9441-46525F751A9A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44" creationId="{C9C781CF-DCC0-45DE-80AD-2BE1F9AD68EA}"/>
          </ac:spMkLst>
        </pc:spChg>
        <pc:spChg chg="del">
          <ac:chgData name="MARTIRE FRANCESCA" userId="fc11c697-0b1a-4a45-b2a8-a8b56a52ac26" providerId="ADAL" clId="{6815BB20-AEAD-4915-8FAE-D2CFAEDBD34C}" dt="2023-02-27T16:07:13.774" v="2" actId="478"/>
          <ac:spMkLst>
            <pc:docMk/>
            <pc:sldMk cId="4244444828" sldId="1400"/>
            <ac:spMk id="45" creationId="{B0AB8897-CCE9-4AA2-A0A1-D857C806BCA7}"/>
          </ac:spMkLst>
        </pc:spChg>
        <pc:spChg chg="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46" creationId="{F1383EDF-4892-4DE5-A71B-61AF1B8A1D44}"/>
          </ac:spMkLst>
        </pc:spChg>
        <pc:spChg chg="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47" creationId="{EF738518-B446-4A9C-8505-4873C843C35A}"/>
          </ac:spMkLst>
        </pc:spChg>
        <pc:spChg chg="add mod">
          <ac:chgData name="MARTIRE FRANCESCA" userId="fc11c697-0b1a-4a45-b2a8-a8b56a52ac26" providerId="ADAL" clId="{6815BB20-AEAD-4915-8FAE-D2CFAEDBD34C}" dt="2023-02-27T16:08:09.740" v="5" actId="207"/>
          <ac:spMkLst>
            <pc:docMk/>
            <pc:sldMk cId="4244444828" sldId="1400"/>
            <ac:spMk id="48" creationId="{7ED22858-402F-444B-9349-F0B4062B3F43}"/>
          </ac:spMkLst>
        </pc:spChg>
        <pc:spChg chg="add mod">
          <ac:chgData name="MARTIRE FRANCESCA" userId="fc11c697-0b1a-4a45-b2a8-a8b56a52ac26" providerId="ADAL" clId="{6815BB20-AEAD-4915-8FAE-D2CFAEDBD34C}" dt="2023-02-27T16:10:40.749" v="7" actId="20577"/>
          <ac:spMkLst>
            <pc:docMk/>
            <pc:sldMk cId="4244444828" sldId="1400"/>
            <ac:spMk id="49" creationId="{5D099B49-A07C-4990-BB91-74D78CCB5418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0" creationId="{ABB80F9C-EC6A-44E8-A2F1-FA4B4B3531C8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1" creationId="{31CFB598-0126-462D-8D6D-F80E3DD6EBD2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2" creationId="{093B9B0E-84AD-4213-917E-E41EB0C6A311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3" creationId="{C65B8A39-0718-40B9-8C43-F7C2DA2E4788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4" creationId="{D177EB11-0A04-4C7C-9A45-171F349EB99D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6" creationId="{36DC7E7B-2C84-4973-9125-13E1F06376D5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7" creationId="{0A405A16-8211-4C87-9E48-2CFBBE735233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8" creationId="{E667A9FC-9B3D-4492-9F1D-EE9EB5A33A8A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59" creationId="{D5458D54-B48F-4530-8D64-45E3230BEB72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60" creationId="{604E408A-532C-494E-B15B-A38A7A9B8A12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61" creationId="{8647B22C-A7FC-4574-B90E-B3E4FF8943D1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62" creationId="{324769D3-0CCA-49E7-9133-1DA602A4AE67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63" creationId="{A569D9E2-F7E7-44FF-8086-0DB8A7073D28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64" creationId="{84690D00-033C-495D-B898-4B405F1A77A8}"/>
          </ac:spMkLst>
        </pc:spChg>
        <pc:spChg chg="add mod">
          <ac:chgData name="MARTIRE FRANCESCA" userId="fc11c697-0b1a-4a45-b2a8-a8b56a52ac26" providerId="ADAL" clId="{6815BB20-AEAD-4915-8FAE-D2CFAEDBD34C}" dt="2023-02-27T16:07:49.898" v="3"/>
          <ac:spMkLst>
            <pc:docMk/>
            <pc:sldMk cId="4244444828" sldId="1400"/>
            <ac:spMk id="66" creationId="{A31ADF8B-5C6E-4A9D-AB25-69791DBDDE88}"/>
          </ac:spMkLst>
        </pc:spChg>
        <pc:grpChg chg="del">
          <ac:chgData name="MARTIRE FRANCESCA" userId="fc11c697-0b1a-4a45-b2a8-a8b56a52ac26" providerId="ADAL" clId="{6815BB20-AEAD-4915-8FAE-D2CFAEDBD34C}" dt="2023-02-27T16:07:13.774" v="2" actId="478"/>
          <ac:grpSpMkLst>
            <pc:docMk/>
            <pc:sldMk cId="4244444828" sldId="1400"/>
            <ac:grpSpMk id="5" creationId="{16F067F5-18E6-408D-9070-52F3133D2BE8}"/>
          </ac:grpSpMkLst>
        </pc:grpChg>
        <pc:grpChg chg="add mod">
          <ac:chgData name="MARTIRE FRANCESCA" userId="fc11c697-0b1a-4a45-b2a8-a8b56a52ac26" providerId="ADAL" clId="{6815BB20-AEAD-4915-8FAE-D2CFAEDBD34C}" dt="2023-02-27T16:07:49.898" v="3"/>
          <ac:grpSpMkLst>
            <pc:docMk/>
            <pc:sldMk cId="4244444828" sldId="1400"/>
            <ac:grpSpMk id="37" creationId="{31DA5DF1-04C7-42DE-973C-83A83B0753BA}"/>
          </ac:grpSpMkLst>
        </pc:grpChg>
        <pc:grpChg chg="mod">
          <ac:chgData name="MARTIRE FRANCESCA" userId="fc11c697-0b1a-4a45-b2a8-a8b56a52ac26" providerId="ADAL" clId="{6815BB20-AEAD-4915-8FAE-D2CFAEDBD34C}" dt="2023-02-27T16:07:49.898" v="3"/>
          <ac:grpSpMkLst>
            <pc:docMk/>
            <pc:sldMk cId="4244444828" sldId="1400"/>
            <ac:grpSpMk id="38" creationId="{5C490C8B-B03D-4C5B-9DC1-7EDB39C56EB3}"/>
          </ac:grpSpMkLst>
        </pc:grpChg>
        <pc:graphicFrameChg chg="del">
          <ac:chgData name="MARTIRE FRANCESCA" userId="fc11c697-0b1a-4a45-b2a8-a8b56a52ac26" providerId="ADAL" clId="{6815BB20-AEAD-4915-8FAE-D2CFAEDBD34C}" dt="2023-02-27T16:07:13.774" v="2" actId="478"/>
          <ac:graphicFrameMkLst>
            <pc:docMk/>
            <pc:sldMk cId="4244444828" sldId="1400"/>
            <ac:graphicFrameMk id="12" creationId="{ABD851DD-0D3B-4C97-84FB-A7283192EFAD}"/>
          </ac:graphicFrameMkLst>
        </pc:graphicFrameChg>
        <pc:graphicFrameChg chg="del">
          <ac:chgData name="MARTIRE FRANCESCA" userId="fc11c697-0b1a-4a45-b2a8-a8b56a52ac26" providerId="ADAL" clId="{6815BB20-AEAD-4915-8FAE-D2CFAEDBD34C}" dt="2023-02-27T16:07:13.774" v="2" actId="478"/>
          <ac:graphicFrameMkLst>
            <pc:docMk/>
            <pc:sldMk cId="4244444828" sldId="1400"/>
            <ac:graphicFrameMk id="31" creationId="{4C3714D8-2662-407A-A423-53C98A458959}"/>
          </ac:graphicFrameMkLst>
        </pc:graphicFrameChg>
        <pc:graphicFrameChg chg="add mod">
          <ac:chgData name="MARTIRE FRANCESCA" userId="fc11c697-0b1a-4a45-b2a8-a8b56a52ac26" providerId="ADAL" clId="{6815BB20-AEAD-4915-8FAE-D2CFAEDBD34C}" dt="2023-02-27T16:07:49.898" v="3"/>
          <ac:graphicFrameMkLst>
            <pc:docMk/>
            <pc:sldMk cId="4244444828" sldId="1400"/>
            <ac:graphicFrameMk id="34" creationId="{3606B559-443A-49AE-89A4-7961F95E44E3}"/>
          </ac:graphicFrameMkLst>
        </pc:graphicFrameChg>
        <pc:graphicFrameChg chg="add mod">
          <ac:chgData name="MARTIRE FRANCESCA" userId="fc11c697-0b1a-4a45-b2a8-a8b56a52ac26" providerId="ADAL" clId="{6815BB20-AEAD-4915-8FAE-D2CFAEDBD34C}" dt="2023-02-27T16:07:49.898" v="3"/>
          <ac:graphicFrameMkLst>
            <pc:docMk/>
            <pc:sldMk cId="4244444828" sldId="1400"/>
            <ac:graphicFrameMk id="65" creationId="{9FC84B73-4DCD-4B3D-9C3E-5262DB60D9EF}"/>
          </ac:graphicFrameMkLst>
        </pc:graphicFrameChg>
        <pc:cxnChg chg="del">
          <ac:chgData name="MARTIRE FRANCESCA" userId="fc11c697-0b1a-4a45-b2a8-a8b56a52ac26" providerId="ADAL" clId="{6815BB20-AEAD-4915-8FAE-D2CFAEDBD34C}" dt="2023-02-27T16:07:13.774" v="2" actId="478"/>
          <ac:cxnSpMkLst>
            <pc:docMk/>
            <pc:sldMk cId="4244444828" sldId="1400"/>
            <ac:cxnSpMk id="27" creationId="{FDE8132B-F108-4CD5-88D0-FB84AA933E11}"/>
          </ac:cxnSpMkLst>
        </pc:cxnChg>
        <pc:cxnChg chg="add mod">
          <ac:chgData name="MARTIRE FRANCESCA" userId="fc11c697-0b1a-4a45-b2a8-a8b56a52ac26" providerId="ADAL" clId="{6815BB20-AEAD-4915-8FAE-D2CFAEDBD34C}" dt="2023-02-27T16:07:49.898" v="3"/>
          <ac:cxnSpMkLst>
            <pc:docMk/>
            <pc:sldMk cId="4244444828" sldId="1400"/>
            <ac:cxnSpMk id="55" creationId="{E1B378F1-2A06-41D8-8063-8F87C1BF62C8}"/>
          </ac:cxnSpMkLst>
        </pc:cxnChg>
      </pc:sldChg>
      <pc:sldChg chg="modAnim">
        <pc:chgData name="MARTIRE FRANCESCA" userId="fc11c697-0b1a-4a45-b2a8-a8b56a52ac26" providerId="ADAL" clId="{6815BB20-AEAD-4915-8FAE-D2CFAEDBD34C}" dt="2023-02-28T16:09:38.502" v="8"/>
        <pc:sldMkLst>
          <pc:docMk/>
          <pc:sldMk cId="3001361549" sldId="2134808199"/>
        </pc:sldMkLst>
      </pc:sldChg>
      <pc:sldChg chg="add del">
        <pc:chgData name="MARTIRE FRANCESCA" userId="fc11c697-0b1a-4a45-b2a8-a8b56a52ac26" providerId="ADAL" clId="{6815BB20-AEAD-4915-8FAE-D2CFAEDBD34C}" dt="2023-02-27T16:07:08.434" v="1" actId="2696"/>
        <pc:sldMkLst>
          <pc:docMk/>
          <pc:sldMk cId="1950453213" sldId="2147472713"/>
        </pc:sldMkLst>
      </pc:sldChg>
    </pc:docChg>
  </pc:docChgLst>
  <pc:docChgLst>
    <pc:chgData name="FERRACCI ANDREA" userId="7b6cd93d-26e5-4338-a3a1-c4a72fb233b6" providerId="ADAL" clId="{00961EA1-DCF8-4313-A5ED-3439D76B17C7}"/>
    <pc:docChg chg="undo custSel delSld modSld">
      <pc:chgData name="FERRACCI ANDREA" userId="7b6cd93d-26e5-4338-a3a1-c4a72fb233b6" providerId="ADAL" clId="{00961EA1-DCF8-4313-A5ED-3439D76B17C7}" dt="2023-01-30T11:53:36.402" v="37" actId="20577"/>
      <pc:docMkLst>
        <pc:docMk/>
      </pc:docMkLst>
      <pc:sldChg chg="addSp delSp modSp">
        <pc:chgData name="FERRACCI ANDREA" userId="7b6cd93d-26e5-4338-a3a1-c4a72fb233b6" providerId="ADAL" clId="{00961EA1-DCF8-4313-A5ED-3439D76B17C7}" dt="2023-01-17T08:32:22.335" v="6"/>
        <pc:sldMkLst>
          <pc:docMk/>
          <pc:sldMk cId="3922149997" sldId="2134808080"/>
        </pc:sldMkLst>
        <pc:spChg chg="add del mod">
          <ac:chgData name="FERRACCI ANDREA" userId="7b6cd93d-26e5-4338-a3a1-c4a72fb233b6" providerId="ADAL" clId="{00961EA1-DCF8-4313-A5ED-3439D76B17C7}" dt="2023-01-17T08:32:10.987" v="4"/>
          <ac:spMkLst>
            <pc:docMk/>
            <pc:sldMk cId="3922149997" sldId="2134808080"/>
            <ac:spMk id="39" creationId="{4C3E13CE-6229-4A9E-A8D1-B60B06420B7D}"/>
          </ac:spMkLst>
        </pc:spChg>
        <pc:spChg chg="add del mod">
          <ac:chgData name="FERRACCI ANDREA" userId="7b6cd93d-26e5-4338-a3a1-c4a72fb233b6" providerId="ADAL" clId="{00961EA1-DCF8-4313-A5ED-3439D76B17C7}" dt="2023-01-17T08:32:10.021" v="3"/>
          <ac:spMkLst>
            <pc:docMk/>
            <pc:sldMk cId="3922149997" sldId="2134808080"/>
            <ac:spMk id="40" creationId="{51859BF0-D593-49D8-8C5B-3A0CB8C63BEC}"/>
          </ac:spMkLst>
        </pc:spChg>
        <pc:spChg chg="add del mod">
          <ac:chgData name="FERRACCI ANDREA" userId="7b6cd93d-26e5-4338-a3a1-c4a72fb233b6" providerId="ADAL" clId="{00961EA1-DCF8-4313-A5ED-3439D76B17C7}" dt="2023-01-17T08:32:22.335" v="6"/>
          <ac:spMkLst>
            <pc:docMk/>
            <pc:sldMk cId="3922149997" sldId="2134808080"/>
            <ac:spMk id="41" creationId="{515230EC-054D-4A6F-BE15-521BE418FA95}"/>
          </ac:spMkLst>
        </pc:spChg>
      </pc:sldChg>
      <pc:sldChg chg="del">
        <pc:chgData name="FERRACCI ANDREA" userId="7b6cd93d-26e5-4338-a3a1-c4a72fb233b6" providerId="ADAL" clId="{00961EA1-DCF8-4313-A5ED-3439D76B17C7}" dt="2023-01-17T08:31:55.666" v="0" actId="47"/>
        <pc:sldMkLst>
          <pc:docMk/>
          <pc:sldMk cId="3403553512" sldId="2134808081"/>
        </pc:sldMkLst>
      </pc:sldChg>
      <pc:sldChg chg="modSp mod setBg">
        <pc:chgData name="FERRACCI ANDREA" userId="7b6cd93d-26e5-4338-a3a1-c4a72fb233b6" providerId="ADAL" clId="{00961EA1-DCF8-4313-A5ED-3439D76B17C7}" dt="2023-01-17T08:35:12.332" v="15" actId="1076"/>
        <pc:sldMkLst>
          <pc:docMk/>
          <pc:sldMk cId="2869825731" sldId="2134808082"/>
        </pc:sldMkLst>
        <pc:spChg chg="mod">
          <ac:chgData name="FERRACCI ANDREA" userId="7b6cd93d-26e5-4338-a3a1-c4a72fb233b6" providerId="ADAL" clId="{00961EA1-DCF8-4313-A5ED-3439D76B17C7}" dt="2023-01-17T08:34:13.376" v="11" actId="108"/>
          <ac:spMkLst>
            <pc:docMk/>
            <pc:sldMk cId="2869825731" sldId="2134808082"/>
            <ac:spMk id="3" creationId="{7D1054FF-9C1C-4BAD-84EA-A9B0805004D7}"/>
          </ac:spMkLst>
        </pc:spChg>
        <pc:picChg chg="mod">
          <ac:chgData name="FERRACCI ANDREA" userId="7b6cd93d-26e5-4338-a3a1-c4a72fb233b6" providerId="ADAL" clId="{00961EA1-DCF8-4313-A5ED-3439D76B17C7}" dt="2023-01-17T08:35:12.332" v="15" actId="1076"/>
          <ac:picMkLst>
            <pc:docMk/>
            <pc:sldMk cId="2869825731" sldId="2134808082"/>
            <ac:picMk id="27" creationId="{67C88AE9-22B2-448B-82AB-99850CC6E5DB}"/>
          </ac:picMkLst>
        </pc:picChg>
      </pc:sldChg>
      <pc:sldChg chg="modSp mod">
        <pc:chgData name="FERRACCI ANDREA" userId="7b6cd93d-26e5-4338-a3a1-c4a72fb233b6" providerId="ADAL" clId="{00961EA1-DCF8-4313-A5ED-3439D76B17C7}" dt="2023-01-30T11:52:13.411" v="30" actId="113"/>
        <pc:sldMkLst>
          <pc:docMk/>
          <pc:sldMk cId="309216037" sldId="2134808083"/>
        </pc:sldMkLst>
        <pc:spChg chg="mod">
          <ac:chgData name="FERRACCI ANDREA" userId="7b6cd93d-26e5-4338-a3a1-c4a72fb233b6" providerId="ADAL" clId="{00961EA1-DCF8-4313-A5ED-3439D76B17C7}" dt="2023-01-17T08:34:25.798" v="12" actId="108"/>
          <ac:spMkLst>
            <pc:docMk/>
            <pc:sldMk cId="309216037" sldId="2134808083"/>
            <ac:spMk id="3" creationId="{A0B88ECB-F736-4C29-9E88-35403D0D714F}"/>
          </ac:spMkLst>
        </pc:spChg>
        <pc:graphicFrameChg chg="modGraphic">
          <ac:chgData name="FERRACCI ANDREA" userId="7b6cd93d-26e5-4338-a3a1-c4a72fb233b6" providerId="ADAL" clId="{00961EA1-DCF8-4313-A5ED-3439D76B17C7}" dt="2023-01-30T11:52:13.411" v="30" actId="113"/>
          <ac:graphicFrameMkLst>
            <pc:docMk/>
            <pc:sldMk cId="309216037" sldId="2134808083"/>
            <ac:graphicFrameMk id="25" creationId="{036B4459-DBA8-4E52-A4C9-CB3EC0E29CDF}"/>
          </ac:graphicFrameMkLst>
        </pc:graphicFrameChg>
      </pc:sldChg>
      <pc:sldChg chg="modSp modAnim">
        <pc:chgData name="FERRACCI ANDREA" userId="7b6cd93d-26e5-4338-a3a1-c4a72fb233b6" providerId="ADAL" clId="{00961EA1-DCF8-4313-A5ED-3439D76B17C7}" dt="2023-01-17T08:34:39.561" v="14" actId="108"/>
        <pc:sldMkLst>
          <pc:docMk/>
          <pc:sldMk cId="2307148158" sldId="2134808084"/>
        </pc:sldMkLst>
        <pc:spChg chg="mod">
          <ac:chgData name="FERRACCI ANDREA" userId="7b6cd93d-26e5-4338-a3a1-c4a72fb233b6" providerId="ADAL" clId="{00961EA1-DCF8-4313-A5ED-3439D76B17C7}" dt="2023-01-17T08:34:39.561" v="14" actId="108"/>
          <ac:spMkLst>
            <pc:docMk/>
            <pc:sldMk cId="2307148158" sldId="2134808084"/>
            <ac:spMk id="3" creationId="{AB9D279E-B553-42D8-A60A-2682B94B427F}"/>
          </ac:spMkLst>
        </pc:spChg>
      </pc:sldChg>
      <pc:sldChg chg="modSp mod">
        <pc:chgData name="FERRACCI ANDREA" userId="7b6cd93d-26e5-4338-a3a1-c4a72fb233b6" providerId="ADAL" clId="{00961EA1-DCF8-4313-A5ED-3439D76B17C7}" dt="2023-01-30T11:53:36.402" v="37" actId="20577"/>
        <pc:sldMkLst>
          <pc:docMk/>
          <pc:sldMk cId="791680472" sldId="2134808085"/>
        </pc:sldMkLst>
        <pc:spChg chg="mod">
          <ac:chgData name="FERRACCI ANDREA" userId="7b6cd93d-26e5-4338-a3a1-c4a72fb233b6" providerId="ADAL" clId="{00961EA1-DCF8-4313-A5ED-3439D76B17C7}" dt="2023-01-30T11:53:36.402" v="37" actId="20577"/>
          <ac:spMkLst>
            <pc:docMk/>
            <pc:sldMk cId="791680472" sldId="2134808085"/>
            <ac:spMk id="16" creationId="{6924A3D7-12F5-4B16-A683-BD561D417015}"/>
          </ac:spMkLst>
        </pc:spChg>
        <pc:spChg chg="mod">
          <ac:chgData name="FERRACCI ANDREA" userId="7b6cd93d-26e5-4338-a3a1-c4a72fb233b6" providerId="ADAL" clId="{00961EA1-DCF8-4313-A5ED-3439D76B17C7}" dt="2023-01-30T11:53:35.620" v="36" actId="20577"/>
          <ac:spMkLst>
            <pc:docMk/>
            <pc:sldMk cId="791680472" sldId="2134808085"/>
            <ac:spMk id="17" creationId="{F7C7A208-4D7B-411D-B424-F7FD99F639AC}"/>
          </ac:spMkLst>
        </pc:spChg>
        <pc:spChg chg="mod">
          <ac:chgData name="FERRACCI ANDREA" userId="7b6cd93d-26e5-4338-a3a1-c4a72fb233b6" providerId="ADAL" clId="{00961EA1-DCF8-4313-A5ED-3439D76B17C7}" dt="2023-01-30T11:53:34.939" v="35" actId="20577"/>
          <ac:spMkLst>
            <pc:docMk/>
            <pc:sldMk cId="791680472" sldId="2134808085"/>
            <ac:spMk id="18" creationId="{7784E074-3544-49F1-A459-C1F5C8F8484B}"/>
          </ac:spMkLst>
        </pc:spChg>
      </pc:sldChg>
    </pc:docChg>
  </pc:docChgLst>
  <pc:docChgLst>
    <pc:chgData name="FERRACCI ANDREA" userId="7b6cd93d-26e5-4338-a3a1-c4a72fb233b6" providerId="ADAL" clId="{95EB5C2A-7E6E-4FEA-AFDE-FA63B34CCBA2}"/>
    <pc:docChg chg="undo custSel addSld delSld modSld modSection">
      <pc:chgData name="FERRACCI ANDREA" userId="7b6cd93d-26e5-4338-a3a1-c4a72fb233b6" providerId="ADAL" clId="{95EB5C2A-7E6E-4FEA-AFDE-FA63B34CCBA2}" dt="2023-03-14T20:05:04.935" v="36" actId="47"/>
      <pc:docMkLst>
        <pc:docMk/>
      </pc:docMkLst>
      <pc:sldChg chg="add del">
        <pc:chgData name="FERRACCI ANDREA" userId="7b6cd93d-26e5-4338-a3a1-c4a72fb233b6" providerId="ADAL" clId="{95EB5C2A-7E6E-4FEA-AFDE-FA63B34CCBA2}" dt="2023-03-14T19:56:31.006" v="31"/>
        <pc:sldMkLst>
          <pc:docMk/>
          <pc:sldMk cId="1335169006" sldId="338"/>
        </pc:sldMkLst>
      </pc:sldChg>
      <pc:sldChg chg="add del">
        <pc:chgData name="FERRACCI ANDREA" userId="7b6cd93d-26e5-4338-a3a1-c4a72fb233b6" providerId="ADAL" clId="{95EB5C2A-7E6E-4FEA-AFDE-FA63B34CCBA2}" dt="2023-03-14T19:56:31.006" v="31"/>
        <pc:sldMkLst>
          <pc:docMk/>
          <pc:sldMk cId="3227778510" sldId="2134807960"/>
        </pc:sldMkLst>
      </pc:sldChg>
      <pc:sldChg chg="add del">
        <pc:chgData name="FERRACCI ANDREA" userId="7b6cd93d-26e5-4338-a3a1-c4a72fb233b6" providerId="ADAL" clId="{95EB5C2A-7E6E-4FEA-AFDE-FA63B34CCBA2}" dt="2023-03-14T20:05:04.935" v="36" actId="47"/>
        <pc:sldMkLst>
          <pc:docMk/>
          <pc:sldMk cId="3554754890" sldId="2147472711"/>
        </pc:sldMkLst>
      </pc:sldChg>
      <pc:sldChg chg="modSp mod">
        <pc:chgData name="FERRACCI ANDREA" userId="7b6cd93d-26e5-4338-a3a1-c4a72fb233b6" providerId="ADAL" clId="{95EB5C2A-7E6E-4FEA-AFDE-FA63B34CCBA2}" dt="2023-03-14T19:56:10.365" v="27" actId="6549"/>
        <pc:sldMkLst>
          <pc:docMk/>
          <pc:sldMk cId="2644015623" sldId="2147472717"/>
        </pc:sldMkLst>
        <pc:spChg chg="mod">
          <ac:chgData name="FERRACCI ANDREA" userId="7b6cd93d-26e5-4338-a3a1-c4a72fb233b6" providerId="ADAL" clId="{95EB5C2A-7E6E-4FEA-AFDE-FA63B34CCBA2}" dt="2023-03-14T19:56:10.365" v="27" actId="6549"/>
          <ac:spMkLst>
            <pc:docMk/>
            <pc:sldMk cId="2644015623" sldId="2147472717"/>
            <ac:spMk id="2" creationId="{00000000-0000-0000-0000-000000000000}"/>
          </ac:spMkLst>
        </pc:spChg>
      </pc:sldChg>
      <pc:sldChg chg="add del">
        <pc:chgData name="FERRACCI ANDREA" userId="7b6cd93d-26e5-4338-a3a1-c4a72fb233b6" providerId="ADAL" clId="{95EB5C2A-7E6E-4FEA-AFDE-FA63B34CCBA2}" dt="2023-03-14T20:05:04.935" v="36" actId="47"/>
        <pc:sldMkLst>
          <pc:docMk/>
          <pc:sldMk cId="1736967432" sldId="2147472718"/>
        </pc:sldMkLst>
      </pc:sldChg>
      <pc:sldChg chg="modSp mod">
        <pc:chgData name="FERRACCI ANDREA" userId="7b6cd93d-26e5-4338-a3a1-c4a72fb233b6" providerId="ADAL" clId="{95EB5C2A-7E6E-4FEA-AFDE-FA63B34CCBA2}" dt="2023-03-11T10:18:05.849" v="15" actId="115"/>
        <pc:sldMkLst>
          <pc:docMk/>
          <pc:sldMk cId="1749846950" sldId="2147472720"/>
        </pc:sldMkLst>
        <pc:spChg chg="mod">
          <ac:chgData name="FERRACCI ANDREA" userId="7b6cd93d-26e5-4338-a3a1-c4a72fb233b6" providerId="ADAL" clId="{95EB5C2A-7E6E-4FEA-AFDE-FA63B34CCBA2}" dt="2023-03-11T10:17:54.947" v="14" actId="115"/>
          <ac:spMkLst>
            <pc:docMk/>
            <pc:sldMk cId="1749846950" sldId="2147472720"/>
            <ac:spMk id="65" creationId="{D89B18E3-8B85-4984-B235-366F294D46B1}"/>
          </ac:spMkLst>
        </pc:spChg>
        <pc:spChg chg="mod">
          <ac:chgData name="FERRACCI ANDREA" userId="7b6cd93d-26e5-4338-a3a1-c4a72fb233b6" providerId="ADAL" clId="{95EB5C2A-7E6E-4FEA-AFDE-FA63B34CCBA2}" dt="2023-03-11T10:18:05.849" v="15" actId="115"/>
          <ac:spMkLst>
            <pc:docMk/>
            <pc:sldMk cId="1749846950" sldId="2147472720"/>
            <ac:spMk id="69" creationId="{D4F35A31-9B19-4517-A4B2-CCBF348C31C6}"/>
          </ac:spMkLst>
        </pc:spChg>
      </pc:sldChg>
      <pc:sldChg chg="modSp mod">
        <pc:chgData name="FERRACCI ANDREA" userId="7b6cd93d-26e5-4338-a3a1-c4a72fb233b6" providerId="ADAL" clId="{95EB5C2A-7E6E-4FEA-AFDE-FA63B34CCBA2}" dt="2023-03-11T10:02:37.941" v="1" actId="6549"/>
        <pc:sldMkLst>
          <pc:docMk/>
          <pc:sldMk cId="3221123041" sldId="2147472724"/>
        </pc:sldMkLst>
        <pc:spChg chg="mod">
          <ac:chgData name="FERRACCI ANDREA" userId="7b6cd93d-26e5-4338-a3a1-c4a72fb233b6" providerId="ADAL" clId="{95EB5C2A-7E6E-4FEA-AFDE-FA63B34CCBA2}" dt="2023-03-11T10:02:37.941" v="1" actId="6549"/>
          <ac:spMkLst>
            <pc:docMk/>
            <pc:sldMk cId="3221123041" sldId="2147472724"/>
            <ac:spMk id="14" creationId="{FB68A198-1C05-B400-9BE5-4D27B6753F30}"/>
          </ac:spMkLst>
        </pc:spChg>
      </pc:sldChg>
      <pc:sldChg chg="modSp mod">
        <pc:chgData name="FERRACCI ANDREA" userId="7b6cd93d-26e5-4338-a3a1-c4a72fb233b6" providerId="ADAL" clId="{95EB5C2A-7E6E-4FEA-AFDE-FA63B34CCBA2}" dt="2023-03-11T10:12:29.523" v="13" actId="115"/>
        <pc:sldMkLst>
          <pc:docMk/>
          <pc:sldMk cId="85030251" sldId="2147472725"/>
        </pc:sldMkLst>
        <pc:spChg chg="mod">
          <ac:chgData name="FERRACCI ANDREA" userId="7b6cd93d-26e5-4338-a3a1-c4a72fb233b6" providerId="ADAL" clId="{95EB5C2A-7E6E-4FEA-AFDE-FA63B34CCBA2}" dt="2023-03-11T10:11:33.688" v="11" actId="13926"/>
          <ac:spMkLst>
            <pc:docMk/>
            <pc:sldMk cId="85030251" sldId="2147472725"/>
            <ac:spMk id="14" creationId="{FB68A198-1C05-B400-9BE5-4D27B6753F30}"/>
          </ac:spMkLst>
        </pc:spChg>
        <pc:spChg chg="mod">
          <ac:chgData name="FERRACCI ANDREA" userId="7b6cd93d-26e5-4338-a3a1-c4a72fb233b6" providerId="ADAL" clId="{95EB5C2A-7E6E-4FEA-AFDE-FA63B34CCBA2}" dt="2023-03-11T10:12:23.501" v="12" actId="115"/>
          <ac:spMkLst>
            <pc:docMk/>
            <pc:sldMk cId="85030251" sldId="2147472725"/>
            <ac:spMk id="65" creationId="{D89B18E3-8B85-4984-B235-366F294D46B1}"/>
          </ac:spMkLst>
        </pc:spChg>
        <pc:spChg chg="mod">
          <ac:chgData name="FERRACCI ANDREA" userId="7b6cd93d-26e5-4338-a3a1-c4a72fb233b6" providerId="ADAL" clId="{95EB5C2A-7E6E-4FEA-AFDE-FA63B34CCBA2}" dt="2023-03-11T10:12:29.523" v="13" actId="115"/>
          <ac:spMkLst>
            <pc:docMk/>
            <pc:sldMk cId="85030251" sldId="2147472725"/>
            <ac:spMk id="69" creationId="{D4F35A31-9B19-4517-A4B2-CCBF348C31C6}"/>
          </ac:spMkLst>
        </pc:spChg>
      </pc:sldChg>
      <pc:sldChg chg="add del">
        <pc:chgData name="FERRACCI ANDREA" userId="7b6cd93d-26e5-4338-a3a1-c4a72fb233b6" providerId="ADAL" clId="{95EB5C2A-7E6E-4FEA-AFDE-FA63B34CCBA2}" dt="2023-03-14T20:05:04.935" v="36" actId="47"/>
        <pc:sldMkLst>
          <pc:docMk/>
          <pc:sldMk cId="1783376687" sldId="2147472727"/>
        </pc:sldMkLst>
      </pc:sldChg>
      <pc:sldChg chg="add del setBg">
        <pc:chgData name="FERRACCI ANDREA" userId="7b6cd93d-26e5-4338-a3a1-c4a72fb233b6" providerId="ADAL" clId="{95EB5C2A-7E6E-4FEA-AFDE-FA63B34CCBA2}" dt="2023-03-14T19:56:12.819" v="28" actId="47"/>
        <pc:sldMkLst>
          <pc:docMk/>
          <pc:sldMk cId="3723903701" sldId="2147472727"/>
        </pc:sldMkLst>
      </pc:sldChg>
      <pc:sldChg chg="add">
        <pc:chgData name="FERRACCI ANDREA" userId="7b6cd93d-26e5-4338-a3a1-c4a72fb233b6" providerId="ADAL" clId="{95EB5C2A-7E6E-4FEA-AFDE-FA63B34CCBA2}" dt="2023-03-14T19:55:42.415" v="21"/>
        <pc:sldMkLst>
          <pc:docMk/>
          <pc:sldMk cId="3661389526" sldId="2147472728"/>
        </pc:sldMkLst>
      </pc:sldChg>
      <pc:sldChg chg="add del">
        <pc:chgData name="FERRACCI ANDREA" userId="7b6cd93d-26e5-4338-a3a1-c4a72fb233b6" providerId="ADAL" clId="{95EB5C2A-7E6E-4FEA-AFDE-FA63B34CCBA2}" dt="2023-03-14T19:56:31.006" v="31"/>
        <pc:sldMkLst>
          <pc:docMk/>
          <pc:sldMk cId="305483059" sldId="2147472729"/>
        </pc:sldMkLst>
      </pc:sldChg>
      <pc:sldChg chg="add del">
        <pc:chgData name="FERRACCI ANDREA" userId="7b6cd93d-26e5-4338-a3a1-c4a72fb233b6" providerId="ADAL" clId="{95EB5C2A-7E6E-4FEA-AFDE-FA63B34CCBA2}" dt="2023-03-14T20:05:04.935" v="36" actId="47"/>
        <pc:sldMkLst>
          <pc:docMk/>
          <pc:sldMk cId="69472237" sldId="2147472733"/>
        </pc:sldMkLst>
      </pc:sldChg>
      <pc:sldChg chg="add del">
        <pc:chgData name="FERRACCI ANDREA" userId="7b6cd93d-26e5-4338-a3a1-c4a72fb233b6" providerId="ADAL" clId="{95EB5C2A-7E6E-4FEA-AFDE-FA63B34CCBA2}" dt="2023-03-14T20:05:04.935" v="36" actId="47"/>
        <pc:sldMkLst>
          <pc:docMk/>
          <pc:sldMk cId="681866692" sldId="2147472734"/>
        </pc:sldMkLst>
      </pc:sldChg>
    </pc:docChg>
  </pc:docChgLst>
  <pc:docChgLst>
    <pc:chgData name="MARTIRE FRANCESCA" userId="fc11c697-0b1a-4a45-b2a8-a8b56a52ac26" providerId="ADAL" clId="{97BE2298-B76D-4C53-978F-D45A15AB562F}"/>
    <pc:docChg chg="modSld">
      <pc:chgData name="MARTIRE FRANCESCA" userId="fc11c697-0b1a-4a45-b2a8-a8b56a52ac26" providerId="ADAL" clId="{97BE2298-B76D-4C53-978F-D45A15AB562F}" dt="2023-03-07T12:18:47.157" v="1" actId="6549"/>
      <pc:docMkLst>
        <pc:docMk/>
      </pc:docMkLst>
      <pc:sldChg chg="modNotesTx">
        <pc:chgData name="MARTIRE FRANCESCA" userId="fc11c697-0b1a-4a45-b2a8-a8b56a52ac26" providerId="ADAL" clId="{97BE2298-B76D-4C53-978F-D45A15AB562F}" dt="2023-03-07T12:18:47.157" v="1" actId="6549"/>
        <pc:sldMkLst>
          <pc:docMk/>
          <pc:sldMk cId="4244444828" sldId="1400"/>
        </pc:sldMkLst>
      </pc:sldChg>
      <pc:sldChg chg="modNotesTx">
        <pc:chgData name="MARTIRE FRANCESCA" userId="fc11c697-0b1a-4a45-b2a8-a8b56a52ac26" providerId="ADAL" clId="{97BE2298-B76D-4C53-978F-D45A15AB562F}" dt="2023-03-07T12:18:44.166" v="0" actId="6549"/>
        <pc:sldMkLst>
          <pc:docMk/>
          <pc:sldMk cId="611525820" sldId="2147472718"/>
        </pc:sldMkLst>
      </pc:sldChg>
    </pc:docChg>
  </pc:docChgLst>
  <pc:docChgLst>
    <pc:chgData name="FERRACCI ANDREA" userId="7b6cd93d-26e5-4338-a3a1-c4a72fb233b6" providerId="ADAL" clId="{8B5B740B-D7AE-4A5B-AC8B-89BC6DE77F7E}"/>
    <pc:docChg chg="custSel modSld">
      <pc:chgData name="FERRACCI ANDREA" userId="7b6cd93d-26e5-4338-a3a1-c4a72fb233b6" providerId="ADAL" clId="{8B5B740B-D7AE-4A5B-AC8B-89BC6DE77F7E}" dt="2023-03-07T17:22:52.694" v="22"/>
      <pc:docMkLst>
        <pc:docMk/>
      </pc:docMkLst>
      <pc:sldChg chg="modSp mod">
        <pc:chgData name="FERRACCI ANDREA" userId="7b6cd93d-26e5-4338-a3a1-c4a72fb233b6" providerId="ADAL" clId="{8B5B740B-D7AE-4A5B-AC8B-89BC6DE77F7E}" dt="2023-03-07T12:17:14.144" v="19" actId="20577"/>
        <pc:sldMkLst>
          <pc:docMk/>
          <pc:sldMk cId="1701153502" sldId="2134807996"/>
        </pc:sldMkLst>
        <pc:spChg chg="mod">
          <ac:chgData name="FERRACCI ANDREA" userId="7b6cd93d-26e5-4338-a3a1-c4a72fb233b6" providerId="ADAL" clId="{8B5B740B-D7AE-4A5B-AC8B-89BC6DE77F7E}" dt="2023-03-07T12:17:14.144" v="19" actId="20577"/>
          <ac:spMkLst>
            <pc:docMk/>
            <pc:sldMk cId="1701153502" sldId="2134807996"/>
            <ac:spMk id="17" creationId="{D62FD4E2-2F6F-4827-906C-5FA43BC7781D}"/>
          </ac:spMkLst>
        </pc:spChg>
      </pc:sldChg>
      <pc:sldChg chg="modSp mod">
        <pc:chgData name="FERRACCI ANDREA" userId="7b6cd93d-26e5-4338-a3a1-c4a72fb233b6" providerId="ADAL" clId="{8B5B740B-D7AE-4A5B-AC8B-89BC6DE77F7E}" dt="2023-03-07T17:21:41.877" v="21" actId="20577"/>
        <pc:sldMkLst>
          <pc:docMk/>
          <pc:sldMk cId="3662504535" sldId="2134808041"/>
        </pc:sldMkLst>
        <pc:spChg chg="mod">
          <ac:chgData name="FERRACCI ANDREA" userId="7b6cd93d-26e5-4338-a3a1-c4a72fb233b6" providerId="ADAL" clId="{8B5B740B-D7AE-4A5B-AC8B-89BC6DE77F7E}" dt="2023-03-07T17:21:41.877" v="21" actId="20577"/>
          <ac:spMkLst>
            <pc:docMk/>
            <pc:sldMk cId="3662504535" sldId="2134808041"/>
            <ac:spMk id="4" creationId="{C3BF9697-B4B2-44C4-AB23-F17782780EBB}"/>
          </ac:spMkLst>
        </pc:spChg>
      </pc:sldChg>
      <pc:sldChg chg="addSp modSp modAnim">
        <pc:chgData name="FERRACCI ANDREA" userId="7b6cd93d-26e5-4338-a3a1-c4a72fb233b6" providerId="ADAL" clId="{8B5B740B-D7AE-4A5B-AC8B-89BC6DE77F7E}" dt="2023-03-07T07:42:30.677" v="13"/>
        <pc:sldMkLst>
          <pc:docMk/>
          <pc:sldMk cId="606783312" sldId="2134808101"/>
        </pc:sldMkLst>
        <pc:spChg chg="add mod">
          <ac:chgData name="FERRACCI ANDREA" userId="7b6cd93d-26e5-4338-a3a1-c4a72fb233b6" providerId="ADAL" clId="{8B5B740B-D7AE-4A5B-AC8B-89BC6DE77F7E}" dt="2023-03-07T07:41:24.992" v="2"/>
          <ac:spMkLst>
            <pc:docMk/>
            <pc:sldMk cId="606783312" sldId="2134808101"/>
            <ac:spMk id="32" creationId="{597C0A09-12CC-48C4-AFBD-BE3A9F7EFF99}"/>
          </ac:spMkLst>
        </pc:spChg>
        <pc:spChg chg="add mod">
          <ac:chgData name="FERRACCI ANDREA" userId="7b6cd93d-26e5-4338-a3a1-c4a72fb233b6" providerId="ADAL" clId="{8B5B740B-D7AE-4A5B-AC8B-89BC6DE77F7E}" dt="2023-03-07T07:41:24.992" v="2"/>
          <ac:spMkLst>
            <pc:docMk/>
            <pc:sldMk cId="606783312" sldId="2134808101"/>
            <ac:spMk id="33" creationId="{C3AB0529-F32E-4D50-8168-3CBADB549DE3}"/>
          </ac:spMkLst>
        </pc:spChg>
      </pc:sldChg>
      <pc:sldChg chg="addSp modSp mod">
        <pc:chgData name="FERRACCI ANDREA" userId="7b6cd93d-26e5-4338-a3a1-c4a72fb233b6" providerId="ADAL" clId="{8B5B740B-D7AE-4A5B-AC8B-89BC6DE77F7E}" dt="2023-03-06T21:48:51.530" v="1" actId="1076"/>
        <pc:sldMkLst>
          <pc:docMk/>
          <pc:sldMk cId="91763752" sldId="2134808116"/>
        </pc:sldMkLst>
        <pc:grpChg chg="add mod">
          <ac:chgData name="FERRACCI ANDREA" userId="7b6cd93d-26e5-4338-a3a1-c4a72fb233b6" providerId="ADAL" clId="{8B5B740B-D7AE-4A5B-AC8B-89BC6DE77F7E}" dt="2023-03-06T21:48:51.530" v="1" actId="1076"/>
          <ac:grpSpMkLst>
            <pc:docMk/>
            <pc:sldMk cId="91763752" sldId="2134808116"/>
            <ac:grpSpMk id="95" creationId="{6A777DEB-316C-40D3-83A6-92E580410D80}"/>
          </ac:grpSpMkLst>
        </pc:grpChg>
        <pc:picChg chg="mod">
          <ac:chgData name="FERRACCI ANDREA" userId="7b6cd93d-26e5-4338-a3a1-c4a72fb233b6" providerId="ADAL" clId="{8B5B740B-D7AE-4A5B-AC8B-89BC6DE77F7E}" dt="2023-03-06T21:48:46.859" v="0"/>
          <ac:picMkLst>
            <pc:docMk/>
            <pc:sldMk cId="91763752" sldId="2134808116"/>
            <ac:picMk id="96" creationId="{27132090-7B92-45FD-A227-0FD439A04967}"/>
          </ac:picMkLst>
        </pc:picChg>
        <pc:picChg chg="mod">
          <ac:chgData name="FERRACCI ANDREA" userId="7b6cd93d-26e5-4338-a3a1-c4a72fb233b6" providerId="ADAL" clId="{8B5B740B-D7AE-4A5B-AC8B-89BC6DE77F7E}" dt="2023-03-06T21:48:46.859" v="0"/>
          <ac:picMkLst>
            <pc:docMk/>
            <pc:sldMk cId="91763752" sldId="2134808116"/>
            <ac:picMk id="97" creationId="{BE992155-C032-4DE3-9E9E-D814083AC6D8}"/>
          </ac:picMkLst>
        </pc:picChg>
      </pc:sldChg>
      <pc:sldChg chg="modAnim">
        <pc:chgData name="FERRACCI ANDREA" userId="7b6cd93d-26e5-4338-a3a1-c4a72fb233b6" providerId="ADAL" clId="{8B5B740B-D7AE-4A5B-AC8B-89BC6DE77F7E}" dt="2023-03-07T17:22:52.694" v="22"/>
        <pc:sldMkLst>
          <pc:docMk/>
          <pc:sldMk cId="911417021" sldId="2134808119"/>
        </pc:sldMkLst>
      </pc:sldChg>
      <pc:sldChg chg="delSp mod delAnim modAnim">
        <pc:chgData name="FERRACCI ANDREA" userId="7b6cd93d-26e5-4338-a3a1-c4a72fb233b6" providerId="ADAL" clId="{8B5B740B-D7AE-4A5B-AC8B-89BC6DE77F7E}" dt="2023-03-07T07:44:46.092" v="16"/>
        <pc:sldMkLst>
          <pc:docMk/>
          <pc:sldMk cId="671587184" sldId="2147472711"/>
        </pc:sldMkLst>
        <pc:spChg chg="del">
          <ac:chgData name="FERRACCI ANDREA" userId="7b6cd93d-26e5-4338-a3a1-c4a72fb233b6" providerId="ADAL" clId="{8B5B740B-D7AE-4A5B-AC8B-89BC6DE77F7E}" dt="2023-03-07T07:44:23.655" v="15" actId="478"/>
          <ac:spMkLst>
            <pc:docMk/>
            <pc:sldMk cId="671587184" sldId="2147472711"/>
            <ac:spMk id="21" creationId="{451C0083-5A97-4FD5-87F4-FE71672E1269}"/>
          </ac:spMkLst>
        </pc:spChg>
        <pc:spChg chg="del">
          <ac:chgData name="FERRACCI ANDREA" userId="7b6cd93d-26e5-4338-a3a1-c4a72fb233b6" providerId="ADAL" clId="{8B5B740B-D7AE-4A5B-AC8B-89BC6DE77F7E}" dt="2023-03-07T07:44:21.799" v="14" actId="478"/>
          <ac:spMkLst>
            <pc:docMk/>
            <pc:sldMk cId="671587184" sldId="2147472711"/>
            <ac:spMk id="33" creationId="{7E7706EB-E2E6-41CD-BEB7-84550599AD8E}"/>
          </ac:spMkLst>
        </pc:spChg>
      </pc:sldChg>
      <pc:sldChg chg="delSp mod">
        <pc:chgData name="FERRACCI ANDREA" userId="7b6cd93d-26e5-4338-a3a1-c4a72fb233b6" providerId="ADAL" clId="{8B5B740B-D7AE-4A5B-AC8B-89BC6DE77F7E}" dt="2023-03-07T11:00:04.046" v="18" actId="478"/>
        <pc:sldMkLst>
          <pc:docMk/>
          <pc:sldMk cId="2644015623" sldId="2147472717"/>
        </pc:sldMkLst>
        <pc:spChg chg="del">
          <ac:chgData name="FERRACCI ANDREA" userId="7b6cd93d-26e5-4338-a3a1-c4a72fb233b6" providerId="ADAL" clId="{8B5B740B-D7AE-4A5B-AC8B-89BC6DE77F7E}" dt="2023-03-07T11:00:04.046" v="18" actId="478"/>
          <ac:spMkLst>
            <pc:docMk/>
            <pc:sldMk cId="2644015623" sldId="2147472717"/>
            <ac:spMk id="3" creationId="{00000000-0000-0000-0000-000000000000}"/>
          </ac:spMkLst>
        </pc:spChg>
        <pc:spChg chg="del">
          <ac:chgData name="FERRACCI ANDREA" userId="7b6cd93d-26e5-4338-a3a1-c4a72fb233b6" providerId="ADAL" clId="{8B5B740B-D7AE-4A5B-AC8B-89BC6DE77F7E}" dt="2023-03-07T11:00:01.037" v="17" actId="478"/>
          <ac:spMkLst>
            <pc:docMk/>
            <pc:sldMk cId="2644015623" sldId="2147472717"/>
            <ac:spMk id="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ruppofsitaliane-my.sharepoint.com/personal/6002969_italferr_it/Documents/Progetti%202023/ACB%20Roma%20Cintura/ACB%20Febbraio%202023/Presentazione%20per%20DP/IF-ACB-Roma%20Cintura%20Global.rev9_QE%20(con%20diagramma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gruppofsitaliane.sharepoint.com/sites/UOProgettazioneFunzionaleedEsercizio-Italferr/Shared%20Documents/Progetti/PFTE%20Roma%20Cintura%20Nord/EcoFin/Lavoro/ACB%20Febbraio%202023/con%20modifiche%20Nov%202022%20(Rev.D)/editabili/IF-ACB-Roma%20Cintura%20G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gruppofsitaliane.sharepoint.com/sites/UOProgettazioneFunzionaleedEsercizio-Italferr/Shared%20Documents/Progetti/PFTE%20Roma%20Cintura%20Nord/EcoFin/Lavoro/ACB%20Febbraio%202023/con%20modifiche%20Nov%202022%20(Rev.D)/editabili/IF-ACB-Roma%20Cintura%20G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gruppofsitaliane.sharepoint.com/sites/UOProgettazioneFunzionaleedEsercizio-Italferr/Shared%20Documents/Progetti/PFTE%20Roma%20Cintura%20Nord/EcoFin/Lavoro/ACB%20Febbraio%202023/con%20modifiche%20Nov%202022%20(Rev.D)/presentazione%20DP/appoggio/IF-ACB-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gruppofsitaliane.sharepoint.com/sites/UOProgettazioneFunzionaleedEsercizio-Italferr/Shared%20Documents/Progetti/PFTE%20Roma%20Cintura%20Nord/EcoFin/Lavoro/ACB%20Febbraio%202023/Riassunto_Outpu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gruppofsitaliane.sharepoint.com/sites/UOProgettazioneFunzionaleedEsercizio-Italferr/Shared%20Documents/Progetti/PFTE%20Roma%20Cintura%20Nord/EcoFin/Lavoro/ACB%20Febbraio%202023/Riassunto_Output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gruppofsitaliane.sharepoint.com/sites/UOProgettazioneFunzionaleedEsercizio-Italferr/Shared%20Documents/Progetti/PFTE%20Roma%20Cintura%20Nord/EcoFin/Lavoro/ACB%20Febbraio%202023/Riassunto_Outpu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'Diagrammi da analisi eco'!$C$29</c:f>
              <c:strCache>
                <c:ptCount val="1"/>
                <c:pt idx="0">
                  <c:v>TOTALE COSTI INVESTIMENTO ATTUAL. (-) (eccetto valore residuo)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'Diagrammi da analisi eco'!$F$4:$AI$4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'Diagrammi da analisi eco'!$F$29:$AI$29</c:f>
              <c:numCache>
                <c:formatCode>_(* #,##0.0_);_(* \(#,##0.0\);_(* "-"_);@_)</c:formatCode>
                <c:ptCount val="30"/>
                <c:pt idx="0">
                  <c:v>-16.803819179174674</c:v>
                </c:pt>
                <c:pt idx="1">
                  <c:v>-78.372257383820738</c:v>
                </c:pt>
                <c:pt idx="2">
                  <c:v>-110.70368772747281</c:v>
                </c:pt>
                <c:pt idx="3">
                  <c:v>-424.09131632583291</c:v>
                </c:pt>
                <c:pt idx="4">
                  <c:v>-523.89542170335869</c:v>
                </c:pt>
                <c:pt idx="5">
                  <c:v>-669.60330312983137</c:v>
                </c:pt>
                <c:pt idx="6">
                  <c:v>-741.29335017956168</c:v>
                </c:pt>
                <c:pt idx="7">
                  <c:v>-770.60472806335747</c:v>
                </c:pt>
                <c:pt idx="8">
                  <c:v>-807.31369687217909</c:v>
                </c:pt>
                <c:pt idx="9">
                  <c:v>-815.57743292585894</c:v>
                </c:pt>
                <c:pt idx="10">
                  <c:v>0</c:v>
                </c:pt>
                <c:pt idx="11">
                  <c:v>0</c:v>
                </c:pt>
                <c:pt idx="12">
                  <c:v>-2.6929348015643408</c:v>
                </c:pt>
                <c:pt idx="13">
                  <c:v>0</c:v>
                </c:pt>
                <c:pt idx="14">
                  <c:v>-7.2298398970693665</c:v>
                </c:pt>
                <c:pt idx="15">
                  <c:v>0</c:v>
                </c:pt>
                <c:pt idx="16">
                  <c:v>-8.1969341961502025</c:v>
                </c:pt>
                <c:pt idx="17">
                  <c:v>0</c:v>
                </c:pt>
                <c:pt idx="18">
                  <c:v>-5.7305363269010678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-2.0037963990576459</c:v>
                </c:pt>
                <c:pt idx="23">
                  <c:v>0</c:v>
                </c:pt>
                <c:pt idx="24">
                  <c:v>-5.3796798730868831</c:v>
                </c:pt>
                <c:pt idx="25">
                  <c:v>0</c:v>
                </c:pt>
                <c:pt idx="26">
                  <c:v>-6.0992888561642449</c:v>
                </c:pt>
                <c:pt idx="27">
                  <c:v>-10.681265825805282</c:v>
                </c:pt>
                <c:pt idx="28">
                  <c:v>-4.2640572099417149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0-4B2F-8B9D-9514D7422E8E}"/>
            </c:ext>
          </c:extLst>
        </c:ser>
        <c:ser>
          <c:idx val="1"/>
          <c:order val="1"/>
          <c:tx>
            <c:strRef>
              <c:f>'Diagrammi da analisi eco'!$C$30</c:f>
              <c:strCache>
                <c:ptCount val="1"/>
                <c:pt idx="0">
                  <c:v>Valore residuo (+) attualizzato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A0-4B2F-8B9D-9514D7422E8E}"/>
              </c:ext>
            </c:extLst>
          </c:dPt>
          <c:cat>
            <c:numRef>
              <c:f>'Diagrammi da analisi eco'!$F$4:$AI$4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'Diagrammi da analisi eco'!$F$30:$AI$30</c:f>
              <c:numCache>
                <c:formatCode>_(* #,##0.0_);_(* \(#,##0.0\);_(* "-"_);@_)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157.94079902538016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A0-4B2F-8B9D-9514D7422E8E}"/>
            </c:ext>
          </c:extLst>
        </c:ser>
        <c:ser>
          <c:idx val="2"/>
          <c:order val="2"/>
          <c:tx>
            <c:strRef>
              <c:f>'Diagrammi da analisi eco'!$C$34</c:f>
              <c:strCache>
                <c:ptCount val="1"/>
                <c:pt idx="0">
                  <c:v>TOTALE COSTI OPERATIVI ATTUAL.  (-)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numRef>
              <c:f>'Diagrammi da analisi eco'!$F$4:$AI$4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'Diagrammi da analisi eco'!$F$34:$AI$34</c:f>
              <c:numCache>
                <c:formatCode>_(* #,##0.0_);_(* \(#,##0.0\);_(* "-"_);@_)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-5.4323208467622743</c:v>
                </c:pt>
                <c:pt idx="4">
                  <c:v>-10.706418756240211</c:v>
                </c:pt>
                <c:pt idx="5">
                  <c:v>-17.409043709025287</c:v>
                </c:pt>
                <c:pt idx="6">
                  <c:v>-23.916446575806916</c:v>
                </c:pt>
                <c:pt idx="7">
                  <c:v>-32.034497075880665</c:v>
                </c:pt>
                <c:pt idx="8">
                  <c:v>-39.916099503136735</c:v>
                </c:pt>
                <c:pt idx="9">
                  <c:v>-58.577897369799928</c:v>
                </c:pt>
                <c:pt idx="10">
                  <c:v>-76.696147725783604</c:v>
                </c:pt>
                <c:pt idx="11">
                  <c:v>-94.286682051981359</c:v>
                </c:pt>
                <c:pt idx="12">
                  <c:v>-111.36487071819276</c:v>
                </c:pt>
                <c:pt idx="13">
                  <c:v>-127.94563641354364</c:v>
                </c:pt>
                <c:pt idx="14">
                  <c:v>-144.04346718572896</c:v>
                </c:pt>
                <c:pt idx="15">
                  <c:v>-159.67242910047199</c:v>
                </c:pt>
                <c:pt idx="16">
                  <c:v>-174.84617853226135</c:v>
                </c:pt>
                <c:pt idx="17">
                  <c:v>-189.57797409710537</c:v>
                </c:pt>
                <c:pt idx="18">
                  <c:v>-203.88068823773062</c:v>
                </c:pt>
                <c:pt idx="19">
                  <c:v>-217.76681847134739</c:v>
                </c:pt>
                <c:pt idx="20">
                  <c:v>-231.24849830981026</c:v>
                </c:pt>
                <c:pt idx="21">
                  <c:v>-244.33750786171598</c:v>
                </c:pt>
                <c:pt idx="22">
                  <c:v>-257.0452841257021</c:v>
                </c:pt>
                <c:pt idx="23">
                  <c:v>-269.38293098394104</c:v>
                </c:pt>
                <c:pt idx="24">
                  <c:v>-281.36122890456136</c:v>
                </c:pt>
                <c:pt idx="25">
                  <c:v>-292.99064436147432</c:v>
                </c:pt>
                <c:pt idx="26">
                  <c:v>-304.28133897983639</c:v>
                </c:pt>
                <c:pt idx="27">
                  <c:v>-315.24317841513943</c:v>
                </c:pt>
                <c:pt idx="28">
                  <c:v>-325.88574097368604</c:v>
                </c:pt>
                <c:pt idx="29">
                  <c:v>-336.2183259819837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A0-4B2F-8B9D-9514D7422E8E}"/>
            </c:ext>
          </c:extLst>
        </c:ser>
        <c:ser>
          <c:idx val="3"/>
          <c:order val="3"/>
          <c:tx>
            <c:strRef>
              <c:f>'Diagrammi da analisi eco'!$C$37</c:f>
              <c:strCache>
                <c:ptCount val="1"/>
                <c:pt idx="0">
                  <c:v>TOTALE BENEFICI ECONOMICI ATTUAL. (+)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numRef>
              <c:f>'Diagrammi da analisi eco'!$F$4:$AI$4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'Diagrammi da analisi eco'!$F$37:$AI$37</c:f>
              <c:numCache>
                <c:formatCode>_(* #,##0.0_);_(* \(#,##0.0\);_(* "-"_);@_)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41.472323381161424</c:v>
                </c:pt>
                <c:pt idx="4">
                  <c:v>105.21347354521164</c:v>
                </c:pt>
                <c:pt idx="5">
                  <c:v>165.01862360310491</c:v>
                </c:pt>
                <c:pt idx="6">
                  <c:v>235.05616040623977</c:v>
                </c:pt>
                <c:pt idx="7">
                  <c:v>282.09777783048031</c:v>
                </c:pt>
                <c:pt idx="8">
                  <c:v>328.59118784336488</c:v>
                </c:pt>
                <c:pt idx="9">
                  <c:v>389.00828714925086</c:v>
                </c:pt>
                <c:pt idx="10">
                  <c:v>448.23516464110446</c:v>
                </c:pt>
                <c:pt idx="11">
                  <c:v>506.28557138441533</c:v>
                </c:pt>
                <c:pt idx="12">
                  <c:v>563.18223041036811</c:v>
                </c:pt>
                <c:pt idx="13">
                  <c:v>618.9474521245038</c:v>
                </c:pt>
                <c:pt idx="14">
                  <c:v>673.60175591820712</c:v>
                </c:pt>
                <c:pt idx="15">
                  <c:v>727.16676764594786</c:v>
                </c:pt>
                <c:pt idx="16">
                  <c:v>779.66371449001588</c:v>
                </c:pt>
                <c:pt idx="17">
                  <c:v>831.11343165857841</c:v>
                </c:pt>
                <c:pt idx="18">
                  <c:v>881.53636898639138</c:v>
                </c:pt>
                <c:pt idx="19">
                  <c:v>930.94784478135284</c:v>
                </c:pt>
                <c:pt idx="20">
                  <c:v>979.36739482883991</c:v>
                </c:pt>
                <c:pt idx="21">
                  <c:v>1026.8142091950233</c:v>
                </c:pt>
                <c:pt idx="22">
                  <c:v>1073.3071373111277</c:v>
                </c:pt>
                <c:pt idx="23">
                  <c:v>1118.8646930154309</c:v>
                </c:pt>
                <c:pt idx="24">
                  <c:v>1163.5058866605423</c:v>
                </c:pt>
                <c:pt idx="25">
                  <c:v>1207.2484797660763</c:v>
                </c:pt>
                <c:pt idx="26">
                  <c:v>1250.1099184223763</c:v>
                </c:pt>
                <c:pt idx="27">
                  <c:v>1292.1073379361831</c:v>
                </c:pt>
                <c:pt idx="28">
                  <c:v>1333.2575674384266</c:v>
                </c:pt>
                <c:pt idx="29">
                  <c:v>1373.3966604450841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A0-4B2F-8B9D-9514D7422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70"/>
        <c:axId val="1149292168"/>
        <c:axId val="1149290200"/>
      </c:barChart>
      <c:lineChart>
        <c:grouping val="standard"/>
        <c:varyColors val="0"/>
        <c:ser>
          <c:idx val="4"/>
          <c:order val="4"/>
          <c:tx>
            <c:strRef>
              <c:f>'Diagrammi da analisi eco'!$C$38</c:f>
              <c:strCache>
                <c:ptCount val="1"/>
                <c:pt idx="0">
                  <c:v>SALDO NETTO ANNUALE (BENEFICI - COSTI) ATTUALIZZATO</c:v>
                </c:pt>
              </c:strCache>
            </c:strRef>
          </c:tx>
          <c:spPr>
            <a:ln w="571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'Diagrammi da analisi eco'!$F$4:$AI$4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'Diagrammi da analisi eco'!$F$39:$AI$39</c:f>
              <c:numCache>
                <c:formatCode>_(* #,##0.0_);_(* \(#,##0.0\);_(* "-"_);@_)</c:formatCode>
                <c:ptCount val="30"/>
                <c:pt idx="0">
                  <c:v>-16.803819179174674</c:v>
                </c:pt>
                <c:pt idx="1">
                  <c:v>-78.372257383820738</c:v>
                </c:pt>
                <c:pt idx="2">
                  <c:v>-110.70368772747281</c:v>
                </c:pt>
                <c:pt idx="3">
                  <c:v>-388.05131379143376</c:v>
                </c:pt>
                <c:pt idx="4">
                  <c:v>-429.38836691438729</c:v>
                </c:pt>
                <c:pt idx="5">
                  <c:v>-521.99372323575176</c:v>
                </c:pt>
                <c:pt idx="6">
                  <c:v>-530.15363634912876</c:v>
                </c:pt>
                <c:pt idx="7">
                  <c:v>-520.54144730875771</c:v>
                </c:pt>
                <c:pt idx="8">
                  <c:v>-518.63860853195092</c:v>
                </c:pt>
                <c:pt idx="9">
                  <c:v>-485.14704314640801</c:v>
                </c:pt>
                <c:pt idx="10">
                  <c:v>-444.03841601053813</c:v>
                </c:pt>
                <c:pt idx="11">
                  <c:v>-403.57854359342502</c:v>
                </c:pt>
                <c:pt idx="12">
                  <c:v>-366.45300803524799</c:v>
                </c:pt>
                <c:pt idx="13">
                  <c:v>-327.2685520164631</c:v>
                </c:pt>
                <c:pt idx="14">
                  <c:v>-295.94191889201448</c:v>
                </c:pt>
                <c:pt idx="15">
                  <c:v>-258.00586907901675</c:v>
                </c:pt>
                <c:pt idx="16">
                  <c:v>-228.87960586288827</c:v>
                </c:pt>
                <c:pt idx="17">
                  <c:v>-192.16168425916976</c:v>
                </c:pt>
                <c:pt idx="18">
                  <c:v>-161.77199739888306</c:v>
                </c:pt>
                <c:pt idx="19">
                  <c:v>-126.24665183753839</c:v>
                </c:pt>
                <c:pt idx="20">
                  <c:v>-91.308781628514282</c:v>
                </c:pt>
                <c:pt idx="21">
                  <c:v>-56.950976814236512</c:v>
                </c:pt>
                <c:pt idx="22">
                  <c:v>-25.169621361175977</c:v>
                </c:pt>
                <c:pt idx="23">
                  <c:v>8.0502874848884076</c:v>
                </c:pt>
                <c:pt idx="24">
                  <c:v>35.333503336292551</c:v>
                </c:pt>
                <c:pt idx="25">
                  <c:v>67.446680984913613</c:v>
                </c:pt>
                <c:pt idx="26">
                  <c:v>92.918136166687106</c:v>
                </c:pt>
                <c:pt idx="27">
                  <c:v>113.27245041938554</c:v>
                </c:pt>
                <c:pt idx="28">
                  <c:v>139.51606015314078</c:v>
                </c:pt>
                <c:pt idx="29">
                  <c:v>327.26336717688082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4A0-4B2F-8B9D-9514D7422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9292168"/>
        <c:axId val="1149290200"/>
      </c:lineChart>
      <c:catAx>
        <c:axId val="114929216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9290200"/>
        <c:crosses val="autoZero"/>
        <c:auto val="1"/>
        <c:lblAlgn val="ctr"/>
        <c:lblOffset val="100"/>
        <c:noMultiLvlLbl val="0"/>
      </c:catAx>
      <c:valAx>
        <c:axId val="1149290200"/>
        <c:scaling>
          <c:orientation val="minMax"/>
          <c:max val="1600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_);_(* \(#,##0.0\);_(* &quot;-&quot;_);@_)" sourceLinked="1"/>
        <c:majorTickMark val="cross"/>
        <c:minorTickMark val="none"/>
        <c:tickLblPos val="nextTo"/>
        <c:spPr>
          <a:noFill/>
          <a:ln>
            <a:solidFill>
              <a:schemeClr val="bg2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9292168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5787125628505534"/>
          <c:y val="4.4540248666582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Foglio1!$H$65</c:f>
              <c:strCache>
                <c:ptCount val="1"/>
                <c:pt idx="0">
                  <c:v>Costi Economici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6AB-4195-8B22-54A1A0D6FA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6AB-4195-8B22-54A1A0D6FA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Foglio1!$I$64:$J$64</c:f>
              <c:strCache>
                <c:ptCount val="2"/>
                <c:pt idx="0">
                  <c:v>Passeggeri totali</c:v>
                </c:pt>
                <c:pt idx="1">
                  <c:v>Passeggeri ridotti</c:v>
                </c:pt>
              </c:strCache>
            </c:strRef>
          </c:cat>
          <c:val>
            <c:numRef>
              <c:f>Foglio1!$I$65:$J$65</c:f>
              <c:numCache>
                <c:formatCode>0.0%</c:formatCode>
                <c:ptCount val="2"/>
                <c:pt idx="0">
                  <c:v>0.50371036112837153</c:v>
                </c:pt>
                <c:pt idx="1">
                  <c:v>0.49628963887162847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AB-4195-8B22-54A1A0D6F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525158371912291"/>
          <c:y val="0.81719509676792401"/>
          <c:w val="0.51305869113791447"/>
          <c:h val="0.182804903232076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095944814088392E-2"/>
          <c:y val="0.16157503856490832"/>
          <c:w val="0.93891455493000431"/>
          <c:h val="0.7985916961314935"/>
        </c:manualLayout>
      </c:layout>
      <c:pie3DChart>
        <c:varyColors val="1"/>
        <c:ser>
          <c:idx val="0"/>
          <c:order val="0"/>
          <c:spPr>
            <a:solidFill>
              <a:srgbClr val="D58707"/>
            </a:solidFill>
          </c:spPr>
          <c:explosion val="1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A7F-4C9C-85F5-B40788E8163A}"/>
              </c:ext>
            </c:extLst>
          </c:dPt>
          <c:dPt>
            <c:idx val="1"/>
            <c:bubble3D val="0"/>
            <c:spPr>
              <a:solidFill>
                <a:srgbClr val="0078E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A7F-4C9C-85F5-B40788E8163A}"/>
              </c:ext>
            </c:extLst>
          </c:dPt>
          <c:cat>
            <c:strRef>
              <c:f>'[IF-ACB-Roma Cintura Global.rev9_QE(new).xlsx]Analisi Economica'!$B$110:$B$111</c:f>
              <c:strCache>
                <c:ptCount val="2"/>
                <c:pt idx="0">
                  <c:v>Riduzione di Esternalità  </c:v>
                </c:pt>
                <c:pt idx="1">
                  <c:v>Benefici diretti </c:v>
                </c:pt>
              </c:strCache>
            </c:strRef>
          </c:cat>
          <c:val>
            <c:numRef>
              <c:f>'[IF-ACB-Roma Cintura Global.rev9_QE(new).xlsx]Analisi Economica'!$C$110:$C$111</c:f>
              <c:numCache>
                <c:formatCode>0%</c:formatCode>
                <c:ptCount val="2"/>
                <c:pt idx="0">
                  <c:v>0.21808780024626523</c:v>
                </c:pt>
                <c:pt idx="1">
                  <c:v>0.78191219975373472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7F-4C9C-85F5-B40788E816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0.125"/>
          <c:w val="0.93888888888888888"/>
          <c:h val="0.79224482356372117"/>
        </c:manualLayout>
      </c:layout>
      <c:pie3DChart>
        <c:varyColors val="1"/>
        <c:ser>
          <c:idx val="0"/>
          <c:order val="0"/>
          <c:spPr>
            <a:solidFill>
              <a:srgbClr val="FFC000"/>
            </a:solidFill>
          </c:spPr>
          <c:explosion val="10"/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60E-4C4E-BCD2-0683865C42C8}"/>
              </c:ext>
            </c:extLst>
          </c:dPt>
          <c:dPt>
            <c:idx val="1"/>
            <c:bubble3D val="0"/>
            <c:spPr>
              <a:solidFill>
                <a:srgbClr val="3FA4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0E-4C4E-BCD2-0683865C42C8}"/>
              </c:ext>
            </c:extLst>
          </c:dPt>
          <c:cat>
            <c:strRef>
              <c:f>'[IF-ACB-Roma Cintura Global.rev9_QE(new).xlsx]Analisi Economica'!$B$112:$B$113</c:f>
              <c:strCache>
                <c:ptCount val="2"/>
                <c:pt idx="0">
                  <c:v>Risparmi di tempo di viaggio per utenti già utilizzatori del trasporto ferroviario</c:v>
                </c:pt>
                <c:pt idx="1">
                  <c:v>Risparmi di costi operativi dei veicoli privati</c:v>
                </c:pt>
              </c:strCache>
            </c:strRef>
          </c:cat>
          <c:val>
            <c:numRef>
              <c:f>'[IF-ACB-Roma Cintura Global.rev9_QE(new).xlsx]Analisi Economica'!$C$112:$C$113</c:f>
              <c:numCache>
                <c:formatCode>0%</c:formatCode>
                <c:ptCount val="2"/>
                <c:pt idx="0">
                  <c:v>0.57272430526286988</c:v>
                </c:pt>
                <c:pt idx="1">
                  <c:v>0.42727569473713006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0E-4C4E-BCD2-0683865C4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'[IF-ACB-Roma Cintura Global.rev9_QE (con diagramma).xlsx]Diagrammi da analisi fin'!$C$18</c:f>
              <c:strCache>
                <c:ptCount val="1"/>
                <c:pt idx="0">
                  <c:v>TOTALE COSTI INVESTIMENTO ATTUAL. (-) (eccetto valore residuo)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'[IF-ACB-Roma Cintura Global.rev9_QE (con diagramma).xlsx]Diagrammi da analisi fin'!$F$4:$AI$4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'[IF-ACB-Roma Cintura Global.rev9_QE (con diagramma).xlsx]Diagrammi da analisi fin'!$F$18:$AI$18</c:f>
              <c:numCache>
                <c:formatCode>_(* #,##0.0_);_(* \(#,##0.0\);_(* "-"_);@_)</c:formatCode>
                <c:ptCount val="30"/>
                <c:pt idx="0">
                  <c:v>-22.825073593010966</c:v>
                </c:pt>
                <c:pt idx="1">
                  <c:v>-105.65098230143239</c:v>
                </c:pt>
                <c:pt idx="2">
                  <c:v>-148.72713183999883</c:v>
                </c:pt>
                <c:pt idx="3">
                  <c:v>-562.2482478323933</c:v>
                </c:pt>
                <c:pt idx="4">
                  <c:v>-692.67543690403159</c:v>
                </c:pt>
                <c:pt idx="5">
                  <c:v>-881.26022476648507</c:v>
                </c:pt>
                <c:pt idx="6">
                  <c:v>-973.15405732218699</c:v>
                </c:pt>
                <c:pt idx="7">
                  <c:v>-1010.3647384061373</c:v>
                </c:pt>
                <c:pt idx="8">
                  <c:v>-1056.5185374786838</c:v>
                </c:pt>
                <c:pt idx="9">
                  <c:v>-1066.8085426442606</c:v>
                </c:pt>
                <c:pt idx="10">
                  <c:v>0</c:v>
                </c:pt>
                <c:pt idx="11">
                  <c:v>0</c:v>
                </c:pt>
                <c:pt idx="12">
                  <c:v>-3.024321054251252</c:v>
                </c:pt>
                <c:pt idx="13">
                  <c:v>0</c:v>
                </c:pt>
                <c:pt idx="14">
                  <c:v>-7.6255187128223056</c:v>
                </c:pt>
                <c:pt idx="15">
                  <c:v>0</c:v>
                </c:pt>
                <c:pt idx="16">
                  <c:v>-8.408433007935793</c:v>
                </c:pt>
                <c:pt idx="17">
                  <c:v>0</c:v>
                </c:pt>
                <c:pt idx="18">
                  <c:v>-5.3248325943536186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-2.0431229392776098</c:v>
                </c:pt>
                <c:pt idx="23">
                  <c:v>0</c:v>
                </c:pt>
                <c:pt idx="24">
                  <c:v>-5.1515272110933736</c:v>
                </c:pt>
                <c:pt idx="25">
                  <c:v>0</c:v>
                </c:pt>
                <c:pt idx="26">
                  <c:v>-5.6804360561335532</c:v>
                </c:pt>
                <c:pt idx="27">
                  <c:v>-11.177168970033755</c:v>
                </c:pt>
                <c:pt idx="28">
                  <c:v>-3.5972661057410225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1-4327-A330-0E799CDD6DF4}"/>
            </c:ext>
          </c:extLst>
        </c:ser>
        <c:ser>
          <c:idx val="1"/>
          <c:order val="1"/>
          <c:tx>
            <c:strRef>
              <c:f>'[IF-ACB-Roma Cintura Global.rev9_QE (con diagramma).xlsx]Diagrammi da analisi fin'!$C$19</c:f>
              <c:strCache>
                <c:ptCount val="1"/>
                <c:pt idx="0">
                  <c:v>Valore residuo (+) attualizzato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161-4327-A330-0E799CDD6DF4}"/>
              </c:ext>
            </c:extLst>
          </c:dPt>
          <c:cat>
            <c:numRef>
              <c:f>'[IF-ACB-Roma Cintura Global.rev9_QE (con diagramma).xlsx]Diagrammi da analisi fin'!$F$4:$AI$4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'[IF-ACB-Roma Cintura Global.rev9_QE (con diagramma).xlsx]Diagrammi da analisi fin'!$F$19:$AI$19</c:f>
              <c:numCache>
                <c:formatCode>_(* #,##0.0_);_(* \(#,##0.0\);_(* "-"_);@_)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162.11051835465668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61-4327-A330-0E799CDD6DF4}"/>
            </c:ext>
          </c:extLst>
        </c:ser>
        <c:ser>
          <c:idx val="2"/>
          <c:order val="2"/>
          <c:tx>
            <c:strRef>
              <c:f>'[IF-ACB-Roma Cintura Global.rev9_QE (con diagramma).xlsx]Diagrammi da analisi fin'!$C$22</c:f>
              <c:strCache>
                <c:ptCount val="1"/>
                <c:pt idx="0">
                  <c:v>TOTALE COSTI OPERATIVI ATTUAL.  (-)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numRef>
              <c:f>'[IF-ACB-Roma Cintura Global.rev9_QE (con diagramma).xlsx]Diagrammi da analisi fin'!$F$4:$AI$4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'[IF-ACB-Roma Cintura Global.rev9_QE (con diagramma).xlsx]Diagrammi da analisi fin'!$F$22:$AI$22</c:f>
              <c:numCache>
                <c:formatCode>_(* #,##0.0_);_(* \(#,##0.0\);_(* "-"_);@_)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-0.5280638370505234</c:v>
                </c:pt>
                <c:pt idx="4">
                  <c:v>-1.0358175265221803</c:v>
                </c:pt>
                <c:pt idx="5">
                  <c:v>-1.6555505650187312</c:v>
                </c:pt>
                <c:pt idx="6">
                  <c:v>-2.2514477174192611</c:v>
                </c:pt>
                <c:pt idx="7">
                  <c:v>-2.982488653719646</c:v>
                </c:pt>
                <c:pt idx="8">
                  <c:v>-3.6854126309315545</c:v>
                </c:pt>
                <c:pt idx="9">
                  <c:v>-4.7470211883911677</c:v>
                </c:pt>
                <c:pt idx="10">
                  <c:v>-5.7677986474869494</c:v>
                </c:pt>
                <c:pt idx="11">
                  <c:v>-6.7493154350790467</c:v>
                </c:pt>
                <c:pt idx="12">
                  <c:v>-7.6930815769945253</c:v>
                </c:pt>
                <c:pt idx="13">
                  <c:v>-8.6005490211440243</c:v>
                </c:pt>
                <c:pt idx="14">
                  <c:v>-9.4731138712877723</c:v>
                </c:pt>
                <c:pt idx="15">
                  <c:v>-10.31211853488753</c:v>
                </c:pt>
                <c:pt idx="16">
                  <c:v>-11.118853788348835</c:v>
                </c:pt>
                <c:pt idx="17">
                  <c:v>-11.89456076283086</c:v>
                </c:pt>
                <c:pt idx="18">
                  <c:v>-12.640432853678961</c:v>
                </c:pt>
                <c:pt idx="19">
                  <c:v>-13.357617556417519</c:v>
                </c:pt>
                <c:pt idx="20">
                  <c:v>-14.047218232127673</c:v>
                </c:pt>
                <c:pt idx="21">
                  <c:v>-14.710295804925895</c:v>
                </c:pt>
                <c:pt idx="22">
                  <c:v>-15.347870394154956</c:v>
                </c:pt>
                <c:pt idx="23">
                  <c:v>-15.960922883798284</c:v>
                </c:pt>
                <c:pt idx="24">
                  <c:v>-16.550396431532253</c:v>
                </c:pt>
                <c:pt idx="25">
                  <c:v>-17.117197919737993</c:v>
                </c:pt>
                <c:pt idx="26">
                  <c:v>-17.662199350705052</c:v>
                </c:pt>
                <c:pt idx="27">
                  <c:v>-18.186239188173374</c:v>
                </c:pt>
                <c:pt idx="28">
                  <c:v>-18.690123647277531</c:v>
                </c:pt>
                <c:pt idx="29">
                  <c:v>-19.174627934877684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61-4327-A330-0E799CDD6DF4}"/>
            </c:ext>
          </c:extLst>
        </c:ser>
        <c:ser>
          <c:idx val="3"/>
          <c:order val="3"/>
          <c:tx>
            <c:strRef>
              <c:f>'[IF-ACB-Roma Cintura Global.rev9_QE (con diagramma).xlsx]Diagrammi da analisi fin'!$C$24</c:f>
              <c:strCache>
                <c:ptCount val="1"/>
                <c:pt idx="0">
                  <c:v>TOTALE BENEFICI ECONOMICI ATTUAL. (+)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numRef>
              <c:f>'[IF-ACB-Roma Cintura Global.rev9_QE (con diagramma).xlsx]Diagrammi da analisi fin'!$F$4:$AI$4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'[IF-ACB-Roma Cintura Global.rev9_QE (con diagramma).xlsx]Diagrammi da analisi fin'!$F$24:$AI$24</c:f>
              <c:numCache>
                <c:formatCode>_(* #,##0.0_);_(* \(#,##0.0\);_(* "-"_);@_)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1.9925496771165223</c:v>
                </c:pt>
                <c:pt idx="4">
                  <c:v>3.9084628281901015</c:v>
                </c:pt>
                <c:pt idx="5">
                  <c:v>6.3546949410047278</c:v>
                </c:pt>
                <c:pt idx="6">
                  <c:v>8.7068412033264835</c:v>
                </c:pt>
                <c:pt idx="7">
                  <c:v>11.638647441975396</c:v>
                </c:pt>
                <c:pt idx="8">
                  <c:v>14.457691902214734</c:v>
                </c:pt>
                <c:pt idx="9">
                  <c:v>20.56295339457613</c:v>
                </c:pt>
                <c:pt idx="10">
                  <c:v>26.433397137231321</c:v>
                </c:pt>
                <c:pt idx="11">
                  <c:v>32.078054582092079</c:v>
                </c:pt>
                <c:pt idx="12">
                  <c:v>37.505609817535117</c:v>
                </c:pt>
                <c:pt idx="13">
                  <c:v>42.724412928538037</c:v>
                </c:pt>
                <c:pt idx="14">
                  <c:v>47.742492842963919</c:v>
                </c:pt>
                <c:pt idx="15">
                  <c:v>52.567569683758038</c:v>
                </c:pt>
                <c:pt idx="16">
                  <c:v>57.207066646060078</c:v>
                </c:pt>
                <c:pt idx="17">
                  <c:v>61.668121417504345</c:v>
                </c:pt>
                <c:pt idx="18">
                  <c:v>65.957597159277682</c:v>
                </c:pt>
                <c:pt idx="19">
                  <c:v>70.082093064828967</c:v>
                </c:pt>
                <c:pt idx="20">
                  <c:v>74.047954512474433</c:v>
                </c:pt>
                <c:pt idx="21">
                  <c:v>77.861282827518153</c:v>
                </c:pt>
                <c:pt idx="22">
                  <c:v>81.527944668906343</c:v>
                </c:pt>
                <c:pt idx="23">
                  <c:v>85.053581054856522</c:v>
                </c:pt>
                <c:pt idx="24">
                  <c:v>88.443616041347084</c:v>
                </c:pt>
                <c:pt idx="25">
                  <c:v>91.703265066818773</c:v>
                </c:pt>
                <c:pt idx="26">
                  <c:v>94.837542975926169</c:v>
                </c:pt>
                <c:pt idx="27">
                  <c:v>97.85127173468328</c:v>
                </c:pt>
                <c:pt idx="28">
                  <c:v>100.7490878488728</c:v>
                </c:pt>
                <c:pt idx="29">
                  <c:v>103.53544949713196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61-4327-A330-0E799CDD6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70"/>
        <c:axId val="1149292168"/>
        <c:axId val="1149290200"/>
      </c:barChart>
      <c:lineChart>
        <c:grouping val="standard"/>
        <c:varyColors val="0"/>
        <c:ser>
          <c:idx val="4"/>
          <c:order val="4"/>
          <c:tx>
            <c:strRef>
              <c:f>'[IF-ACB-Roma Cintura Global.rev9_QE (con diagramma).xlsx]Diagrammi da analisi fin'!$C$25</c:f>
              <c:strCache>
                <c:ptCount val="1"/>
                <c:pt idx="0">
                  <c:v>SALDO NETTO ANNUALE (BENEFICI - COSTI) ATTUALIZZATO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'[IF-ACB-Roma Cintura Global.rev9_QE (con diagramma).xlsx]Diagrammi da analisi fin'!$F$4:$AI$4</c:f>
              <c:numCache>
                <c:formatCode>0</c:formatCode>
                <c:ptCount val="30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  <c:pt idx="14">
                  <c:v>2036</c:v>
                </c:pt>
                <c:pt idx="15">
                  <c:v>2037</c:v>
                </c:pt>
                <c:pt idx="16">
                  <c:v>2038</c:v>
                </c:pt>
                <c:pt idx="17">
                  <c:v>2039</c:v>
                </c:pt>
                <c:pt idx="18">
                  <c:v>2040</c:v>
                </c:pt>
                <c:pt idx="19">
                  <c:v>2041</c:v>
                </c:pt>
                <c:pt idx="20">
                  <c:v>2042</c:v>
                </c:pt>
                <c:pt idx="21">
                  <c:v>2043</c:v>
                </c:pt>
                <c:pt idx="22">
                  <c:v>2044</c:v>
                </c:pt>
                <c:pt idx="23">
                  <c:v>2045</c:v>
                </c:pt>
                <c:pt idx="24">
                  <c:v>2046</c:v>
                </c:pt>
                <c:pt idx="25">
                  <c:v>2047</c:v>
                </c:pt>
                <c:pt idx="26">
                  <c:v>2048</c:v>
                </c:pt>
                <c:pt idx="27">
                  <c:v>2049</c:v>
                </c:pt>
                <c:pt idx="28">
                  <c:v>2050</c:v>
                </c:pt>
                <c:pt idx="29">
                  <c:v>2051</c:v>
                </c:pt>
              </c:numCache>
            </c:numRef>
          </c:cat>
          <c:val>
            <c:numRef>
              <c:f>'[IF-ACB-Roma Cintura Global.rev9_QE (con diagramma).xlsx]Diagrammi da analisi fin'!$F$26:$AI$26</c:f>
              <c:numCache>
                <c:formatCode>_(* #,##0.0_);_(* \(#,##0.0\);_(* "-"_);@_)</c:formatCode>
                <c:ptCount val="30"/>
                <c:pt idx="0">
                  <c:v>-22.825073593010966</c:v>
                </c:pt>
                <c:pt idx="1">
                  <c:v>-105.65098230143239</c:v>
                </c:pt>
                <c:pt idx="2">
                  <c:v>-148.72713183999883</c:v>
                </c:pt>
                <c:pt idx="3">
                  <c:v>-560.7837619923273</c:v>
                </c:pt>
                <c:pt idx="4">
                  <c:v>-689.80279160236375</c:v>
                </c:pt>
                <c:pt idx="5">
                  <c:v>-876.56108039049923</c:v>
                </c:pt>
                <c:pt idx="6">
                  <c:v>-966.69866383627993</c:v>
                </c:pt>
                <c:pt idx="7">
                  <c:v>-1001.7085796178818</c:v>
                </c:pt>
                <c:pt idx="8">
                  <c:v>-1045.7462582074008</c:v>
                </c:pt>
                <c:pt idx="9">
                  <c:v>-1050.9926104380759</c:v>
                </c:pt>
                <c:pt idx="10">
                  <c:v>-1046.1429441545165</c:v>
                </c:pt>
                <c:pt idx="11">
                  <c:v>-1041.4798034972478</c:v>
                </c:pt>
                <c:pt idx="12">
                  <c:v>-1040.0203354579714</c:v>
                </c:pt>
                <c:pt idx="13">
                  <c:v>-1035.708999791118</c:v>
                </c:pt>
                <c:pt idx="14">
                  <c:v>-1039.1890034396581</c:v>
                </c:pt>
                <c:pt idx="15">
                  <c:v>-1035.2029312624638</c:v>
                </c:pt>
                <c:pt idx="16">
                  <c:v>-1039.778602561559</c:v>
                </c:pt>
                <c:pt idx="17">
                  <c:v>-1036.0932547645966</c:v>
                </c:pt>
                <c:pt idx="18">
                  <c:v>-1037.8744837080251</c:v>
                </c:pt>
                <c:pt idx="19">
                  <c:v>-1034.4671725052124</c:v>
                </c:pt>
                <c:pt idx="20">
                  <c:v>-1031.1909117332771</c:v>
                </c:pt>
                <c:pt idx="21">
                  <c:v>-1028.0406609910315</c:v>
                </c:pt>
                <c:pt idx="22">
                  <c:v>-1027.0546966781499</c:v>
                </c:pt>
                <c:pt idx="23">
                  <c:v>-1024.142112781843</c:v>
                </c:pt>
                <c:pt idx="24">
                  <c:v>-1026.4930785541799</c:v>
                </c:pt>
                <c:pt idx="25">
                  <c:v>-1023.8002310169139</c:v>
                </c:pt>
                <c:pt idx="26">
                  <c:v>-1026.8913905949071</c:v>
                </c:pt>
                <c:pt idx="27">
                  <c:v>-1035.578870643652</c:v>
                </c:pt>
                <c:pt idx="28">
                  <c:v>-1036.7822050943075</c:v>
                </c:pt>
                <c:pt idx="29">
                  <c:v>-872.36982937899188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161-4327-A330-0E799CDD6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9292168"/>
        <c:axId val="1149290200"/>
      </c:lineChart>
      <c:catAx>
        <c:axId val="114929216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9290200"/>
        <c:crosses val="autoZero"/>
        <c:auto val="1"/>
        <c:lblAlgn val="ctr"/>
        <c:lblOffset val="100"/>
        <c:noMultiLvlLbl val="0"/>
      </c:catAx>
      <c:valAx>
        <c:axId val="1149290200"/>
        <c:scaling>
          <c:orientation val="minMax"/>
          <c:max val="1600"/>
          <c:min val="-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_);_(* \(#,##0.0\);_(* &quot;-&quot;_);@_)" sourceLinked="1"/>
        <c:majorTickMark val="cross"/>
        <c:minorTickMark val="none"/>
        <c:tickLblPos val="nextTo"/>
        <c:spPr>
          <a:noFill/>
          <a:ln>
            <a:solidFill>
              <a:schemeClr val="bg2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9292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072419487638145E-2"/>
          <c:y val="8.6116403329083629E-2"/>
          <c:w val="0.827855880193339"/>
          <c:h val="0.67804760131215169"/>
        </c:manualLayout>
      </c:layout>
      <c:pie3DChart>
        <c:varyColors val="1"/>
        <c:ser>
          <c:idx val="0"/>
          <c:order val="0"/>
          <c:tx>
            <c:strRef>
              <c:f>Foglio1!$H$29</c:f>
              <c:strCache>
                <c:ptCount val="1"/>
                <c:pt idx="0">
                  <c:v>Benefici economici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6DFFA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687-41E5-9BC7-0EE05414943D}"/>
              </c:ext>
            </c:extLst>
          </c:dPt>
          <c:dPt>
            <c:idx val="1"/>
            <c:bubble3D val="0"/>
            <c:spPr>
              <a:solidFill>
                <a:srgbClr val="78B8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687-41E5-9BC7-0EE0541494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Foglio1!$L$30:$L$31</c:f>
              <c:strCache>
                <c:ptCount val="2"/>
                <c:pt idx="0">
                  <c:v>Benefici diretti per gli utenti</c:v>
                </c:pt>
                <c:pt idx="1">
                  <c:v>Benefici per la collettività - Esternalità</c:v>
                </c:pt>
              </c:strCache>
            </c:strRef>
          </c:cat>
          <c:val>
            <c:numRef>
              <c:f>Foglio1!$M$30:$M$31</c:f>
              <c:numCache>
                <c:formatCode>0.0%</c:formatCode>
                <c:ptCount val="2"/>
                <c:pt idx="0">
                  <c:v>0.75478525826997589</c:v>
                </c:pt>
                <c:pt idx="1">
                  <c:v>0.24521474173002414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87-41E5-9BC7-0EE054149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051284691038384"/>
          <c:y val="0.74934456290722129"/>
          <c:w val="0.84611870439769377"/>
          <c:h val="0.17014230853962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5787125628505534"/>
          <c:y val="9.35990622995358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373601396917689E-2"/>
          <c:y val="0.20062568393645522"/>
          <c:w val="0.89616944072175064"/>
          <c:h val="0.57492612307082747"/>
        </c:manualLayout>
      </c:layout>
      <c:pie3DChart>
        <c:varyColors val="1"/>
        <c:ser>
          <c:idx val="0"/>
          <c:order val="0"/>
          <c:tx>
            <c:strRef>
              <c:f>Foglio1!$H$19</c:f>
              <c:strCache>
                <c:ptCount val="1"/>
                <c:pt idx="0">
                  <c:v>Costi Economici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55D-4E35-BF65-6756377AAF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55D-4E35-BF65-6756377AAF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Foglio1!$I$18:$J$18</c:f>
              <c:strCache>
                <c:ptCount val="2"/>
                <c:pt idx="0">
                  <c:v>Solo passeggeri</c:v>
                </c:pt>
                <c:pt idx="1">
                  <c:v>Con passeggeri + merci + costo CO2eq cantiere</c:v>
                </c:pt>
              </c:strCache>
            </c:strRef>
          </c:cat>
          <c:val>
            <c:numRef>
              <c:f>Foglio1!$I$19:$J$19</c:f>
              <c:numCache>
                <c:formatCode>0.0%</c:formatCode>
                <c:ptCount val="2"/>
                <c:pt idx="0">
                  <c:v>0.49305622859027776</c:v>
                </c:pt>
                <c:pt idx="1">
                  <c:v>0.50694377140972224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5D-4E35-BF65-6756377AA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88037818123629"/>
          <c:y val="0.79146270317274314"/>
          <c:w val="0.76827953763032208"/>
          <c:h val="0.161398685426965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</a:t>
            </a:r>
            <a:r>
              <a: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economici</a:t>
            </a:r>
          </a:p>
        </c:rich>
      </c:tx>
      <c:layout>
        <c:manualLayout>
          <c:xMode val="edge"/>
          <c:yMode val="edge"/>
          <c:x val="0.35236722577452401"/>
          <c:y val="9.35990898925659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24724909599661"/>
          <c:y val="0.21369099682883338"/>
          <c:w val="0.76209690264470531"/>
          <c:h val="0.55940741605488242"/>
        </c:manualLayout>
      </c:layout>
      <c:pie3DChart>
        <c:varyColors val="1"/>
        <c:ser>
          <c:idx val="0"/>
          <c:order val="0"/>
          <c:tx>
            <c:strRef>
              <c:f>Foglio1!$H$29</c:f>
              <c:strCache>
                <c:ptCount val="1"/>
                <c:pt idx="0">
                  <c:v>Benefici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0AB-40C0-B702-CB05FBC00106}"/>
              </c:ext>
            </c:extLst>
          </c:dPt>
          <c:dPt>
            <c:idx val="1"/>
            <c:bubble3D val="0"/>
            <c:explosion val="1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0AB-40C0-B702-CB05FBC00106}"/>
              </c:ext>
            </c:extLst>
          </c:dPt>
          <c:dLbls>
            <c:dLbl>
              <c:idx val="1"/>
              <c:spPr>
                <a:noFill/>
                <a:ln w="38100">
                  <a:solidFill>
                    <a:schemeClr val="accent2"/>
                  </a:solidFill>
                  <a:prstDash val="sysDash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0AB-40C0-B702-CB05FBC00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Foglio1!$I$18:$J$18</c:f>
              <c:strCache>
                <c:ptCount val="2"/>
                <c:pt idx="0">
                  <c:v>Solo passeggeri</c:v>
                </c:pt>
                <c:pt idx="1">
                  <c:v>Con passeggeri + merci + costo CO2eq cantiere</c:v>
                </c:pt>
              </c:strCache>
            </c:strRef>
          </c:cat>
          <c:val>
            <c:numRef>
              <c:f>Foglio1!$I$29:$J$29</c:f>
              <c:numCache>
                <c:formatCode>0.0%</c:formatCode>
                <c:ptCount val="2"/>
                <c:pt idx="0">
                  <c:v>0.47400495756514072</c:v>
                </c:pt>
                <c:pt idx="1">
                  <c:v>0.52599504243485928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AB-40C0-B702-CB05FBC00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73387888391789"/>
          <c:y val="0.80192080497980278"/>
          <c:w val="0.74240588993124312"/>
          <c:h val="0.15315729866662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3119787765709585"/>
          <c:y val="2.42946810908630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Foglio1!$H$75</c:f>
              <c:strCache>
                <c:ptCount val="1"/>
                <c:pt idx="0">
                  <c:v>Benefici economici</c:v>
                </c:pt>
              </c:strCache>
            </c:strRef>
          </c:tx>
          <c:spPr>
            <a:solidFill>
              <a:srgbClr val="FFC000"/>
            </a:solidFill>
          </c:spPr>
          <c:explosion val="1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A7-4E7F-BEE4-F5363A618C6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9A7-4E7F-BEE4-F5363A618C65}"/>
              </c:ext>
            </c:extLst>
          </c:dPt>
          <c:dLbls>
            <c:dLbl>
              <c:idx val="1"/>
              <c:spPr>
                <a:noFill/>
                <a:ln w="38100">
                  <a:solidFill>
                    <a:schemeClr val="accent2"/>
                  </a:solidFill>
                  <a:prstDash val="sysDash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9A7-4E7F-BEE4-F5363A618C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Foglio1!$I$64:$J$64</c:f>
              <c:strCache>
                <c:ptCount val="2"/>
                <c:pt idx="0">
                  <c:v>Passeggeri totali</c:v>
                </c:pt>
                <c:pt idx="1">
                  <c:v>Passeggeri ridotti</c:v>
                </c:pt>
              </c:strCache>
            </c:strRef>
          </c:cat>
          <c:val>
            <c:numRef>
              <c:f>Foglio1!$I$75:$J$75</c:f>
              <c:numCache>
                <c:formatCode>0.0%</c:formatCode>
                <c:ptCount val="2"/>
                <c:pt idx="0">
                  <c:v>0.51734988067537724</c:v>
                </c:pt>
                <c:pt idx="1">
                  <c:v>0.48265011932462276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A7-4E7F-BEE4-F5363A618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229457953563008"/>
          <c:y val="0.81237416222027214"/>
          <c:w val="0.51070654134708915"/>
          <c:h val="0.1862722936378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Foglio1!$H$29</c:f>
              <c:strCache>
                <c:ptCount val="1"/>
                <c:pt idx="0">
                  <c:v>Benefici economici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6DFFA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BB-42EB-9FFF-91186AA21F3B}"/>
              </c:ext>
            </c:extLst>
          </c:dPt>
          <c:dPt>
            <c:idx val="1"/>
            <c:bubble3D val="0"/>
            <c:spPr>
              <a:solidFill>
                <a:srgbClr val="78B8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1BB-42EB-9FFF-91186AA21F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Foglio1!$L$76:$L$77</c:f>
              <c:strCache>
                <c:ptCount val="2"/>
                <c:pt idx="0">
                  <c:v>Benefici diretti per gli utenti</c:v>
                </c:pt>
                <c:pt idx="1">
                  <c:v>Benefici per la collettività - Esternalità</c:v>
                </c:pt>
              </c:strCache>
            </c:strRef>
          </c:cat>
          <c:val>
            <c:numRef>
              <c:f>Foglio1!$M$76:$M$77</c:f>
              <c:numCache>
                <c:formatCode>0.0%</c:formatCode>
                <c:ptCount val="2"/>
                <c:pt idx="0">
                  <c:v>0.76575521336234476</c:v>
                </c:pt>
                <c:pt idx="1">
                  <c:v>0.23424478663765513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BB-42EB-9FFF-91186AA21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00379898097193"/>
          <c:y val="0.75398068502397064"/>
          <c:w val="0.7068994773596915"/>
          <c:h val="0.17313504786244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901F4-A91F-42D9-8586-E0D6CCB7193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E662723-2FAD-47F9-85BA-D9DEFBEFF477}">
      <dgm:prSet phldrT="[Testo]" custT="1"/>
      <dgm:spPr/>
      <dgm:t>
        <a:bodyPr/>
        <a:lstStyle/>
        <a:p>
          <a:r>
            <a:rPr lang="it-IT" sz="1100">
              <a:solidFill>
                <a:srgbClr val="006666"/>
              </a:solidFill>
            </a:rPr>
            <a:t>Risparmio costi operativi veicoli privati</a:t>
          </a:r>
        </a:p>
      </dgm:t>
    </dgm:pt>
    <dgm:pt modelId="{D7FB3CAF-347F-4645-B000-203C9BA677BB}" type="parTrans" cxnId="{821C2FF4-83DB-4E59-94D4-0A5FFEAD3CE1}">
      <dgm:prSet/>
      <dgm:spPr/>
      <dgm:t>
        <a:bodyPr/>
        <a:lstStyle/>
        <a:p>
          <a:endParaRPr lang="it-IT" sz="2400"/>
        </a:p>
      </dgm:t>
    </dgm:pt>
    <dgm:pt modelId="{49D4FD44-33B3-49EE-8052-CC94C611D93E}" type="sibTrans" cxnId="{821C2FF4-83DB-4E59-94D4-0A5FFEAD3CE1}">
      <dgm:prSet/>
      <dgm:spPr/>
      <dgm:t>
        <a:bodyPr/>
        <a:lstStyle/>
        <a:p>
          <a:endParaRPr lang="it-IT" sz="2400"/>
        </a:p>
      </dgm:t>
    </dgm:pt>
    <dgm:pt modelId="{EF0CF3C7-F2D1-4EE8-9E52-2153C379C89B}">
      <dgm:prSet phldrT="[Testo]" custT="1"/>
      <dgm:spPr/>
      <dgm:t>
        <a:bodyPr/>
        <a:lstStyle/>
        <a:p>
          <a:r>
            <a:rPr lang="it-IT" sz="1100">
              <a:solidFill>
                <a:srgbClr val="006666"/>
              </a:solidFill>
            </a:rPr>
            <a:t>Risparmio tempo utenti ferro</a:t>
          </a:r>
        </a:p>
      </dgm:t>
    </dgm:pt>
    <dgm:pt modelId="{923396FE-C7BF-4159-B4BF-41D514E9E973}" type="parTrans" cxnId="{B77C2559-B084-40A2-A3B6-DF5231127C16}">
      <dgm:prSet/>
      <dgm:spPr/>
      <dgm:t>
        <a:bodyPr/>
        <a:lstStyle/>
        <a:p>
          <a:endParaRPr lang="it-IT" sz="2400"/>
        </a:p>
      </dgm:t>
    </dgm:pt>
    <dgm:pt modelId="{AE26B295-B2B4-4E8D-B4F6-A197C457AE54}" type="sibTrans" cxnId="{B77C2559-B084-40A2-A3B6-DF5231127C16}">
      <dgm:prSet/>
      <dgm:spPr/>
      <dgm:t>
        <a:bodyPr/>
        <a:lstStyle/>
        <a:p>
          <a:endParaRPr lang="it-IT" sz="2400"/>
        </a:p>
      </dgm:t>
    </dgm:pt>
    <dgm:pt modelId="{7C94568C-E6EC-4952-A1A6-E4ADC1B61B99}">
      <dgm:prSet phldrT="[Testo]" custT="1"/>
      <dgm:spPr/>
      <dgm:t>
        <a:bodyPr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srgbClr val="F8B322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Riduzione incidentalità stradale</a:t>
          </a:r>
        </a:p>
      </dgm:t>
    </dgm:pt>
    <dgm:pt modelId="{D5B893C1-58A5-4F97-B8A5-532FB3CBF4DC}" type="parTrans" cxnId="{C490B3B7-839D-44B1-AAA5-B408F53AB727}">
      <dgm:prSet/>
      <dgm:spPr/>
      <dgm:t>
        <a:bodyPr/>
        <a:lstStyle/>
        <a:p>
          <a:endParaRPr lang="it-IT" sz="2400"/>
        </a:p>
      </dgm:t>
    </dgm:pt>
    <dgm:pt modelId="{B9EE2682-D450-42F4-B9A7-7D11BC43A9AE}" type="sibTrans" cxnId="{C490B3B7-839D-44B1-AAA5-B408F53AB727}">
      <dgm:prSet/>
      <dgm:spPr/>
      <dgm:t>
        <a:bodyPr/>
        <a:lstStyle/>
        <a:p>
          <a:endParaRPr lang="it-IT" sz="2400"/>
        </a:p>
      </dgm:t>
    </dgm:pt>
    <dgm:pt modelId="{2FB55258-1900-44C2-A706-A5A14FE18ACE}">
      <dgm:prSet phldrT="[Testo]" custT="1"/>
      <dgm:spPr/>
      <dgm:t>
        <a:bodyPr/>
        <a:lstStyle/>
        <a:p>
          <a:r>
            <a:rPr lang="it-IT" sz="1100" kern="1200">
              <a:solidFill>
                <a:srgbClr val="F8B322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Riduzione congestione rete stradale</a:t>
          </a:r>
        </a:p>
      </dgm:t>
    </dgm:pt>
    <dgm:pt modelId="{ABEE06B9-8284-458A-B947-F3E4984936FE}" type="parTrans" cxnId="{90421C9A-199A-4AEF-9990-9E6C0D12CF71}">
      <dgm:prSet/>
      <dgm:spPr/>
      <dgm:t>
        <a:bodyPr/>
        <a:lstStyle/>
        <a:p>
          <a:endParaRPr lang="it-IT" sz="2400"/>
        </a:p>
      </dgm:t>
    </dgm:pt>
    <dgm:pt modelId="{57E45C54-DC52-40FE-88BA-E5DA5111039F}" type="sibTrans" cxnId="{90421C9A-199A-4AEF-9990-9E6C0D12CF71}">
      <dgm:prSet/>
      <dgm:spPr/>
      <dgm:t>
        <a:bodyPr/>
        <a:lstStyle/>
        <a:p>
          <a:endParaRPr lang="it-IT" sz="2400"/>
        </a:p>
      </dgm:t>
    </dgm:pt>
    <dgm:pt modelId="{BF0FF256-050C-4FD2-A8E6-FE60D959C6A2}">
      <dgm:prSet phldrT="[Testo]" custT="1"/>
      <dgm:spPr/>
      <dgm:t>
        <a:bodyPr/>
        <a:lstStyle/>
        <a:p>
          <a:r>
            <a:rPr lang="it-IT" sz="1100">
              <a:solidFill>
                <a:schemeClr val="accent4">
                  <a:lumMod val="75000"/>
                </a:schemeClr>
              </a:solidFill>
            </a:rPr>
            <a:t>Riduzione cambiamento climatico</a:t>
          </a:r>
        </a:p>
      </dgm:t>
    </dgm:pt>
    <dgm:pt modelId="{A629CBAF-5A6B-4240-8BDA-C6C7598EBF19}" type="parTrans" cxnId="{6778E019-CF8A-4A1A-8099-1A0F3B70F712}">
      <dgm:prSet/>
      <dgm:spPr/>
      <dgm:t>
        <a:bodyPr/>
        <a:lstStyle/>
        <a:p>
          <a:endParaRPr lang="it-IT" sz="2400"/>
        </a:p>
      </dgm:t>
    </dgm:pt>
    <dgm:pt modelId="{9878A5CD-7A9D-4BD4-9B70-32187D1487AB}" type="sibTrans" cxnId="{6778E019-CF8A-4A1A-8099-1A0F3B70F712}">
      <dgm:prSet/>
      <dgm:spPr/>
      <dgm:t>
        <a:bodyPr/>
        <a:lstStyle/>
        <a:p>
          <a:endParaRPr lang="it-IT" sz="2400"/>
        </a:p>
      </dgm:t>
    </dgm:pt>
    <dgm:pt modelId="{00A15658-AD82-413B-8AFB-55957F3F7F73}">
      <dgm:prSet phldrT="[Testo]" custT="1"/>
      <dgm:spPr/>
      <dgm:t>
        <a:bodyPr/>
        <a:lstStyle/>
        <a:p>
          <a:r>
            <a:rPr lang="it-IT" sz="1100">
              <a:solidFill>
                <a:schemeClr val="accent4">
                  <a:lumMod val="75000"/>
                </a:schemeClr>
              </a:solidFill>
            </a:rPr>
            <a:t>Riduzione emissioni acustiche</a:t>
          </a:r>
        </a:p>
      </dgm:t>
    </dgm:pt>
    <dgm:pt modelId="{23C18BA3-9FBD-450E-8FC5-2625B21E3118}" type="parTrans" cxnId="{EE9C16FD-3B69-4942-8161-DFA10717DC0B}">
      <dgm:prSet/>
      <dgm:spPr/>
      <dgm:t>
        <a:bodyPr/>
        <a:lstStyle/>
        <a:p>
          <a:endParaRPr lang="it-IT" sz="2400"/>
        </a:p>
      </dgm:t>
    </dgm:pt>
    <dgm:pt modelId="{FD7D0F33-62A5-4928-A3D3-E057B68899E9}" type="sibTrans" cxnId="{EE9C16FD-3B69-4942-8161-DFA10717DC0B}">
      <dgm:prSet/>
      <dgm:spPr/>
      <dgm:t>
        <a:bodyPr/>
        <a:lstStyle/>
        <a:p>
          <a:endParaRPr lang="it-IT" sz="2400"/>
        </a:p>
      </dgm:t>
    </dgm:pt>
    <dgm:pt modelId="{FFB9F937-BB7C-40C3-9AA4-95EC7F2E7017}">
      <dgm:prSet phldrT="[Testo]" custT="1"/>
      <dgm:spPr/>
      <dgm:t>
        <a:bodyPr/>
        <a:lstStyle/>
        <a:p>
          <a:r>
            <a:rPr lang="it-IT" sz="1100">
              <a:solidFill>
                <a:schemeClr val="accent4">
                  <a:lumMod val="75000"/>
                </a:schemeClr>
              </a:solidFill>
            </a:rPr>
            <a:t>Riduzione inquinamento atmosferico</a:t>
          </a:r>
        </a:p>
      </dgm:t>
    </dgm:pt>
    <dgm:pt modelId="{19A1FB41-D43A-43C9-A528-12F14FCB3268}" type="parTrans" cxnId="{8A953537-A71A-43BF-A804-B35EE370BA17}">
      <dgm:prSet/>
      <dgm:spPr/>
      <dgm:t>
        <a:bodyPr/>
        <a:lstStyle/>
        <a:p>
          <a:endParaRPr lang="it-IT" sz="2400"/>
        </a:p>
      </dgm:t>
    </dgm:pt>
    <dgm:pt modelId="{99A0E8E0-D5DB-4E3C-ADDB-CD300E8A8DF1}" type="sibTrans" cxnId="{8A953537-A71A-43BF-A804-B35EE370BA17}">
      <dgm:prSet/>
      <dgm:spPr/>
      <dgm:t>
        <a:bodyPr/>
        <a:lstStyle/>
        <a:p>
          <a:endParaRPr lang="it-IT" sz="2400"/>
        </a:p>
      </dgm:t>
    </dgm:pt>
    <dgm:pt modelId="{D172455B-6506-4B17-91B5-7E2C0A408748}" type="pres">
      <dgm:prSet presAssocID="{AD9901F4-A91F-42D9-8586-E0D6CCB71933}" presName="cycle" presStyleCnt="0">
        <dgm:presLayoutVars>
          <dgm:dir/>
          <dgm:resizeHandles val="exact"/>
        </dgm:presLayoutVars>
      </dgm:prSet>
      <dgm:spPr/>
    </dgm:pt>
    <dgm:pt modelId="{654072D9-84FE-4CB0-81C3-97B971B99315}" type="pres">
      <dgm:prSet presAssocID="{4E662723-2FAD-47F9-85BA-D9DEFBEFF477}" presName="dummy" presStyleCnt="0"/>
      <dgm:spPr/>
    </dgm:pt>
    <dgm:pt modelId="{A9B01F9A-36CC-4AF1-8BD3-AFADBCC42587}" type="pres">
      <dgm:prSet presAssocID="{4E662723-2FAD-47F9-85BA-D9DEFBEFF477}" presName="node" presStyleLbl="revTx" presStyleIdx="0" presStyleCnt="7">
        <dgm:presLayoutVars>
          <dgm:bulletEnabled val="1"/>
        </dgm:presLayoutVars>
      </dgm:prSet>
      <dgm:spPr/>
    </dgm:pt>
    <dgm:pt modelId="{3D1DABF5-EB23-4F52-8EEB-D47C37AD3332}" type="pres">
      <dgm:prSet presAssocID="{49D4FD44-33B3-49EE-8052-CC94C611D93E}" presName="sibTrans" presStyleLbl="node1" presStyleIdx="0" presStyleCnt="7"/>
      <dgm:spPr/>
    </dgm:pt>
    <dgm:pt modelId="{CC8D36C0-E223-47F5-A4F3-F488690AB160}" type="pres">
      <dgm:prSet presAssocID="{EF0CF3C7-F2D1-4EE8-9E52-2153C379C89B}" presName="dummy" presStyleCnt="0"/>
      <dgm:spPr/>
    </dgm:pt>
    <dgm:pt modelId="{3A8ECA0E-FA8D-48E3-92E8-B92C743B72B4}" type="pres">
      <dgm:prSet presAssocID="{EF0CF3C7-F2D1-4EE8-9E52-2153C379C89B}" presName="node" presStyleLbl="revTx" presStyleIdx="1" presStyleCnt="7">
        <dgm:presLayoutVars>
          <dgm:bulletEnabled val="1"/>
        </dgm:presLayoutVars>
      </dgm:prSet>
      <dgm:spPr/>
    </dgm:pt>
    <dgm:pt modelId="{80AD518A-0C65-46D4-9914-7F85DD4B9DB3}" type="pres">
      <dgm:prSet presAssocID="{AE26B295-B2B4-4E8D-B4F6-A197C457AE54}" presName="sibTrans" presStyleLbl="node1" presStyleIdx="1" presStyleCnt="7"/>
      <dgm:spPr/>
    </dgm:pt>
    <dgm:pt modelId="{2F77147B-1292-4D82-833C-B99D43FF0040}" type="pres">
      <dgm:prSet presAssocID="{7C94568C-E6EC-4952-A1A6-E4ADC1B61B99}" presName="dummy" presStyleCnt="0"/>
      <dgm:spPr/>
    </dgm:pt>
    <dgm:pt modelId="{0F666EA0-06F2-4E2F-A7A8-CF95C3F12EBE}" type="pres">
      <dgm:prSet presAssocID="{7C94568C-E6EC-4952-A1A6-E4ADC1B61B99}" presName="node" presStyleLbl="revTx" presStyleIdx="2" presStyleCnt="7">
        <dgm:presLayoutVars>
          <dgm:bulletEnabled val="1"/>
        </dgm:presLayoutVars>
      </dgm:prSet>
      <dgm:spPr/>
    </dgm:pt>
    <dgm:pt modelId="{EAE94849-2B1B-4B6E-A204-E091857B988B}" type="pres">
      <dgm:prSet presAssocID="{B9EE2682-D450-42F4-B9A7-7D11BC43A9AE}" presName="sibTrans" presStyleLbl="node1" presStyleIdx="2" presStyleCnt="7"/>
      <dgm:spPr/>
    </dgm:pt>
    <dgm:pt modelId="{4D6586E6-B294-4AE2-88E0-902F34CFA6E6}" type="pres">
      <dgm:prSet presAssocID="{2FB55258-1900-44C2-A706-A5A14FE18ACE}" presName="dummy" presStyleCnt="0"/>
      <dgm:spPr/>
    </dgm:pt>
    <dgm:pt modelId="{A7338546-5A82-4077-A022-C1A33272C874}" type="pres">
      <dgm:prSet presAssocID="{2FB55258-1900-44C2-A706-A5A14FE18ACE}" presName="node" presStyleLbl="revTx" presStyleIdx="3" presStyleCnt="7">
        <dgm:presLayoutVars>
          <dgm:bulletEnabled val="1"/>
        </dgm:presLayoutVars>
      </dgm:prSet>
      <dgm:spPr/>
    </dgm:pt>
    <dgm:pt modelId="{0C2EA830-49CD-4D76-83A6-AD70D9910A35}" type="pres">
      <dgm:prSet presAssocID="{57E45C54-DC52-40FE-88BA-E5DA5111039F}" presName="sibTrans" presStyleLbl="node1" presStyleIdx="3" presStyleCnt="7"/>
      <dgm:spPr/>
    </dgm:pt>
    <dgm:pt modelId="{95F3C450-7F11-448D-8F16-5190A0C60A33}" type="pres">
      <dgm:prSet presAssocID="{FFB9F937-BB7C-40C3-9AA4-95EC7F2E7017}" presName="dummy" presStyleCnt="0"/>
      <dgm:spPr/>
    </dgm:pt>
    <dgm:pt modelId="{62C8585E-C48A-4D89-A790-D4A41FFE24A0}" type="pres">
      <dgm:prSet presAssocID="{FFB9F937-BB7C-40C3-9AA4-95EC7F2E7017}" presName="node" presStyleLbl="revTx" presStyleIdx="4" presStyleCnt="7" custScaleX="114128">
        <dgm:presLayoutVars>
          <dgm:bulletEnabled val="1"/>
        </dgm:presLayoutVars>
      </dgm:prSet>
      <dgm:spPr/>
    </dgm:pt>
    <dgm:pt modelId="{44CA6BE9-BC90-47DA-A91C-4ECBC0F57D55}" type="pres">
      <dgm:prSet presAssocID="{99A0E8E0-D5DB-4E3C-ADDB-CD300E8A8DF1}" presName="sibTrans" presStyleLbl="node1" presStyleIdx="4" presStyleCnt="7"/>
      <dgm:spPr/>
    </dgm:pt>
    <dgm:pt modelId="{7428C86F-FC9E-4AB9-9900-F1EC863FC53A}" type="pres">
      <dgm:prSet presAssocID="{BF0FF256-050C-4FD2-A8E6-FE60D959C6A2}" presName="dummy" presStyleCnt="0"/>
      <dgm:spPr/>
    </dgm:pt>
    <dgm:pt modelId="{A3B025D7-4161-4952-BB46-ABB15BCC2805}" type="pres">
      <dgm:prSet presAssocID="{BF0FF256-050C-4FD2-A8E6-FE60D959C6A2}" presName="node" presStyleLbl="revTx" presStyleIdx="5" presStyleCnt="7">
        <dgm:presLayoutVars>
          <dgm:bulletEnabled val="1"/>
        </dgm:presLayoutVars>
      </dgm:prSet>
      <dgm:spPr/>
    </dgm:pt>
    <dgm:pt modelId="{3E2F0D35-960C-4A30-9328-2636BCBC6493}" type="pres">
      <dgm:prSet presAssocID="{9878A5CD-7A9D-4BD4-9B70-32187D1487AB}" presName="sibTrans" presStyleLbl="node1" presStyleIdx="5" presStyleCnt="7"/>
      <dgm:spPr/>
    </dgm:pt>
    <dgm:pt modelId="{548A4BB6-C290-49B6-8EA7-97FE2941DD82}" type="pres">
      <dgm:prSet presAssocID="{00A15658-AD82-413B-8AFB-55957F3F7F73}" presName="dummy" presStyleCnt="0"/>
      <dgm:spPr/>
    </dgm:pt>
    <dgm:pt modelId="{E223E267-70FD-4B69-82D1-25B529CB6265}" type="pres">
      <dgm:prSet presAssocID="{00A15658-AD82-413B-8AFB-55957F3F7F73}" presName="node" presStyleLbl="revTx" presStyleIdx="6" presStyleCnt="7">
        <dgm:presLayoutVars>
          <dgm:bulletEnabled val="1"/>
        </dgm:presLayoutVars>
      </dgm:prSet>
      <dgm:spPr/>
    </dgm:pt>
    <dgm:pt modelId="{694B037A-729F-4B1B-ABB7-7814B589184D}" type="pres">
      <dgm:prSet presAssocID="{FD7D0F33-62A5-4928-A3D3-E057B68899E9}" presName="sibTrans" presStyleLbl="node1" presStyleIdx="6" presStyleCnt="7"/>
      <dgm:spPr/>
    </dgm:pt>
  </dgm:ptLst>
  <dgm:cxnLst>
    <dgm:cxn modelId="{1A5A530E-ED21-40AA-824C-1FB2C4F23EE1}" type="presOf" srcId="{BF0FF256-050C-4FD2-A8E6-FE60D959C6A2}" destId="{A3B025D7-4161-4952-BB46-ABB15BCC2805}" srcOrd="0" destOrd="0" presId="urn:microsoft.com/office/officeart/2005/8/layout/cycle1"/>
    <dgm:cxn modelId="{C2345D10-AA6C-4388-A41F-A6C0DD4AA1B8}" type="presOf" srcId="{2FB55258-1900-44C2-A706-A5A14FE18ACE}" destId="{A7338546-5A82-4077-A022-C1A33272C874}" srcOrd="0" destOrd="0" presId="urn:microsoft.com/office/officeart/2005/8/layout/cycle1"/>
    <dgm:cxn modelId="{64EC1616-F93B-4557-8D3F-4D44D6EA5E88}" type="presOf" srcId="{AD9901F4-A91F-42D9-8586-E0D6CCB71933}" destId="{D172455B-6506-4B17-91B5-7E2C0A408748}" srcOrd="0" destOrd="0" presId="urn:microsoft.com/office/officeart/2005/8/layout/cycle1"/>
    <dgm:cxn modelId="{6778E019-CF8A-4A1A-8099-1A0F3B70F712}" srcId="{AD9901F4-A91F-42D9-8586-E0D6CCB71933}" destId="{BF0FF256-050C-4FD2-A8E6-FE60D959C6A2}" srcOrd="5" destOrd="0" parTransId="{A629CBAF-5A6B-4240-8BDA-C6C7598EBF19}" sibTransId="{9878A5CD-7A9D-4BD4-9B70-32187D1487AB}"/>
    <dgm:cxn modelId="{33991E30-8C7B-4DBC-9670-86FF6DE7C5AF}" type="presOf" srcId="{FD7D0F33-62A5-4928-A3D3-E057B68899E9}" destId="{694B037A-729F-4B1B-ABB7-7814B589184D}" srcOrd="0" destOrd="0" presId="urn:microsoft.com/office/officeart/2005/8/layout/cycle1"/>
    <dgm:cxn modelId="{8A953537-A71A-43BF-A804-B35EE370BA17}" srcId="{AD9901F4-A91F-42D9-8586-E0D6CCB71933}" destId="{FFB9F937-BB7C-40C3-9AA4-95EC7F2E7017}" srcOrd="4" destOrd="0" parTransId="{19A1FB41-D43A-43C9-A528-12F14FCB3268}" sibTransId="{99A0E8E0-D5DB-4E3C-ADDB-CD300E8A8DF1}"/>
    <dgm:cxn modelId="{D463C95C-4147-4721-94E5-9506136E2FBF}" type="presOf" srcId="{49D4FD44-33B3-49EE-8052-CC94C611D93E}" destId="{3D1DABF5-EB23-4F52-8EEB-D47C37AD3332}" srcOrd="0" destOrd="0" presId="urn:microsoft.com/office/officeart/2005/8/layout/cycle1"/>
    <dgm:cxn modelId="{B77C2559-B084-40A2-A3B6-DF5231127C16}" srcId="{AD9901F4-A91F-42D9-8586-E0D6CCB71933}" destId="{EF0CF3C7-F2D1-4EE8-9E52-2153C379C89B}" srcOrd="1" destOrd="0" parTransId="{923396FE-C7BF-4159-B4BF-41D514E9E973}" sibTransId="{AE26B295-B2B4-4E8D-B4F6-A197C457AE54}"/>
    <dgm:cxn modelId="{9D16F97A-6706-4F16-8510-37A1FEB5571D}" type="presOf" srcId="{AE26B295-B2B4-4E8D-B4F6-A197C457AE54}" destId="{80AD518A-0C65-46D4-9914-7F85DD4B9DB3}" srcOrd="0" destOrd="0" presId="urn:microsoft.com/office/officeart/2005/8/layout/cycle1"/>
    <dgm:cxn modelId="{90421C9A-199A-4AEF-9990-9E6C0D12CF71}" srcId="{AD9901F4-A91F-42D9-8586-E0D6CCB71933}" destId="{2FB55258-1900-44C2-A706-A5A14FE18ACE}" srcOrd="3" destOrd="0" parTransId="{ABEE06B9-8284-458A-B947-F3E4984936FE}" sibTransId="{57E45C54-DC52-40FE-88BA-E5DA5111039F}"/>
    <dgm:cxn modelId="{C26940A5-F7A9-4BB9-9BEF-D64A08976C49}" type="presOf" srcId="{9878A5CD-7A9D-4BD4-9B70-32187D1487AB}" destId="{3E2F0D35-960C-4A30-9328-2636BCBC6493}" srcOrd="0" destOrd="0" presId="urn:microsoft.com/office/officeart/2005/8/layout/cycle1"/>
    <dgm:cxn modelId="{E1CECBA5-E125-4124-848A-87FCA2F83B20}" type="presOf" srcId="{00A15658-AD82-413B-8AFB-55957F3F7F73}" destId="{E223E267-70FD-4B69-82D1-25B529CB6265}" srcOrd="0" destOrd="0" presId="urn:microsoft.com/office/officeart/2005/8/layout/cycle1"/>
    <dgm:cxn modelId="{DCCDC6A8-8220-40FB-B5BA-16D8094648F1}" type="presOf" srcId="{7C94568C-E6EC-4952-A1A6-E4ADC1B61B99}" destId="{0F666EA0-06F2-4E2F-A7A8-CF95C3F12EBE}" srcOrd="0" destOrd="0" presId="urn:microsoft.com/office/officeart/2005/8/layout/cycle1"/>
    <dgm:cxn modelId="{610935AA-AF2F-4FF3-BCFE-03319D0E0F28}" type="presOf" srcId="{B9EE2682-D450-42F4-B9A7-7D11BC43A9AE}" destId="{EAE94849-2B1B-4B6E-A204-E091857B988B}" srcOrd="0" destOrd="0" presId="urn:microsoft.com/office/officeart/2005/8/layout/cycle1"/>
    <dgm:cxn modelId="{A78576AE-0658-45DE-91D3-9907744DF66C}" type="presOf" srcId="{99A0E8E0-D5DB-4E3C-ADDB-CD300E8A8DF1}" destId="{44CA6BE9-BC90-47DA-A91C-4ECBC0F57D55}" srcOrd="0" destOrd="0" presId="urn:microsoft.com/office/officeart/2005/8/layout/cycle1"/>
    <dgm:cxn modelId="{C490B3B7-839D-44B1-AAA5-B408F53AB727}" srcId="{AD9901F4-A91F-42D9-8586-E0D6CCB71933}" destId="{7C94568C-E6EC-4952-A1A6-E4ADC1B61B99}" srcOrd="2" destOrd="0" parTransId="{D5B893C1-58A5-4F97-B8A5-532FB3CBF4DC}" sibTransId="{B9EE2682-D450-42F4-B9A7-7D11BC43A9AE}"/>
    <dgm:cxn modelId="{669D2AB8-160D-4BC2-A5D2-363FBE6A9989}" type="presOf" srcId="{57E45C54-DC52-40FE-88BA-E5DA5111039F}" destId="{0C2EA830-49CD-4D76-83A6-AD70D9910A35}" srcOrd="0" destOrd="0" presId="urn:microsoft.com/office/officeart/2005/8/layout/cycle1"/>
    <dgm:cxn modelId="{52524EC3-93E9-4DE6-928A-228AD062C3A0}" type="presOf" srcId="{4E662723-2FAD-47F9-85BA-D9DEFBEFF477}" destId="{A9B01F9A-36CC-4AF1-8BD3-AFADBCC42587}" srcOrd="0" destOrd="0" presId="urn:microsoft.com/office/officeart/2005/8/layout/cycle1"/>
    <dgm:cxn modelId="{8F9771CA-67AE-4ECB-A1F2-8317B4A42B0D}" type="presOf" srcId="{EF0CF3C7-F2D1-4EE8-9E52-2153C379C89B}" destId="{3A8ECA0E-FA8D-48E3-92E8-B92C743B72B4}" srcOrd="0" destOrd="0" presId="urn:microsoft.com/office/officeart/2005/8/layout/cycle1"/>
    <dgm:cxn modelId="{821C2FF4-83DB-4E59-94D4-0A5FFEAD3CE1}" srcId="{AD9901F4-A91F-42D9-8586-E0D6CCB71933}" destId="{4E662723-2FAD-47F9-85BA-D9DEFBEFF477}" srcOrd="0" destOrd="0" parTransId="{D7FB3CAF-347F-4645-B000-203C9BA677BB}" sibTransId="{49D4FD44-33B3-49EE-8052-CC94C611D93E}"/>
    <dgm:cxn modelId="{EE9C16FD-3B69-4942-8161-DFA10717DC0B}" srcId="{AD9901F4-A91F-42D9-8586-E0D6CCB71933}" destId="{00A15658-AD82-413B-8AFB-55957F3F7F73}" srcOrd="6" destOrd="0" parTransId="{23C18BA3-9FBD-450E-8FC5-2625B21E3118}" sibTransId="{FD7D0F33-62A5-4928-A3D3-E057B68899E9}"/>
    <dgm:cxn modelId="{9C22A1FE-04AA-490F-A20B-D01C6EB62C24}" type="presOf" srcId="{FFB9F937-BB7C-40C3-9AA4-95EC7F2E7017}" destId="{62C8585E-C48A-4D89-A790-D4A41FFE24A0}" srcOrd="0" destOrd="0" presId="urn:microsoft.com/office/officeart/2005/8/layout/cycle1"/>
    <dgm:cxn modelId="{5134FECD-9070-4122-B9EA-22B9C486ADA9}" type="presParOf" srcId="{D172455B-6506-4B17-91B5-7E2C0A408748}" destId="{654072D9-84FE-4CB0-81C3-97B971B99315}" srcOrd="0" destOrd="0" presId="urn:microsoft.com/office/officeart/2005/8/layout/cycle1"/>
    <dgm:cxn modelId="{D0C99CFC-4A77-40F3-B147-BF38D436FF3B}" type="presParOf" srcId="{D172455B-6506-4B17-91B5-7E2C0A408748}" destId="{A9B01F9A-36CC-4AF1-8BD3-AFADBCC42587}" srcOrd="1" destOrd="0" presId="urn:microsoft.com/office/officeart/2005/8/layout/cycle1"/>
    <dgm:cxn modelId="{ADD4FDA4-634B-4D64-9054-F1C23F47AF5F}" type="presParOf" srcId="{D172455B-6506-4B17-91B5-7E2C0A408748}" destId="{3D1DABF5-EB23-4F52-8EEB-D47C37AD3332}" srcOrd="2" destOrd="0" presId="urn:microsoft.com/office/officeart/2005/8/layout/cycle1"/>
    <dgm:cxn modelId="{A3E33FA3-0052-45A7-B11A-105AC8586AEC}" type="presParOf" srcId="{D172455B-6506-4B17-91B5-7E2C0A408748}" destId="{CC8D36C0-E223-47F5-A4F3-F488690AB160}" srcOrd="3" destOrd="0" presId="urn:microsoft.com/office/officeart/2005/8/layout/cycle1"/>
    <dgm:cxn modelId="{0777D690-C7B1-4FCD-A4A5-EB239176996F}" type="presParOf" srcId="{D172455B-6506-4B17-91B5-7E2C0A408748}" destId="{3A8ECA0E-FA8D-48E3-92E8-B92C743B72B4}" srcOrd="4" destOrd="0" presId="urn:microsoft.com/office/officeart/2005/8/layout/cycle1"/>
    <dgm:cxn modelId="{A1211B1C-D4EF-488E-AE5B-DED6BBEC2DB7}" type="presParOf" srcId="{D172455B-6506-4B17-91B5-7E2C0A408748}" destId="{80AD518A-0C65-46D4-9914-7F85DD4B9DB3}" srcOrd="5" destOrd="0" presId="urn:microsoft.com/office/officeart/2005/8/layout/cycle1"/>
    <dgm:cxn modelId="{4B79F4EA-4D20-4B2F-B6F5-A3D19A9D29AA}" type="presParOf" srcId="{D172455B-6506-4B17-91B5-7E2C0A408748}" destId="{2F77147B-1292-4D82-833C-B99D43FF0040}" srcOrd="6" destOrd="0" presId="urn:microsoft.com/office/officeart/2005/8/layout/cycle1"/>
    <dgm:cxn modelId="{D9BEABF0-6694-449E-BF0E-DC5A01356158}" type="presParOf" srcId="{D172455B-6506-4B17-91B5-7E2C0A408748}" destId="{0F666EA0-06F2-4E2F-A7A8-CF95C3F12EBE}" srcOrd="7" destOrd="0" presId="urn:microsoft.com/office/officeart/2005/8/layout/cycle1"/>
    <dgm:cxn modelId="{BC4D0B20-E056-43C1-8C6F-F0EC7B362956}" type="presParOf" srcId="{D172455B-6506-4B17-91B5-7E2C0A408748}" destId="{EAE94849-2B1B-4B6E-A204-E091857B988B}" srcOrd="8" destOrd="0" presId="urn:microsoft.com/office/officeart/2005/8/layout/cycle1"/>
    <dgm:cxn modelId="{5782C91B-7076-4207-A5FC-F25E19EC79D5}" type="presParOf" srcId="{D172455B-6506-4B17-91B5-7E2C0A408748}" destId="{4D6586E6-B294-4AE2-88E0-902F34CFA6E6}" srcOrd="9" destOrd="0" presId="urn:microsoft.com/office/officeart/2005/8/layout/cycle1"/>
    <dgm:cxn modelId="{8543EC16-E9BB-4C73-A698-985A1E671F9C}" type="presParOf" srcId="{D172455B-6506-4B17-91B5-7E2C0A408748}" destId="{A7338546-5A82-4077-A022-C1A33272C874}" srcOrd="10" destOrd="0" presId="urn:microsoft.com/office/officeart/2005/8/layout/cycle1"/>
    <dgm:cxn modelId="{C79788AD-8FBB-4FAC-9379-EC26CD6DC23F}" type="presParOf" srcId="{D172455B-6506-4B17-91B5-7E2C0A408748}" destId="{0C2EA830-49CD-4D76-83A6-AD70D9910A35}" srcOrd="11" destOrd="0" presId="urn:microsoft.com/office/officeart/2005/8/layout/cycle1"/>
    <dgm:cxn modelId="{7668900E-D5F8-41F0-BEFC-E403EA14A272}" type="presParOf" srcId="{D172455B-6506-4B17-91B5-7E2C0A408748}" destId="{95F3C450-7F11-448D-8F16-5190A0C60A33}" srcOrd="12" destOrd="0" presId="urn:microsoft.com/office/officeart/2005/8/layout/cycle1"/>
    <dgm:cxn modelId="{00BD5BFB-7BDA-4637-A596-76DBA255239E}" type="presParOf" srcId="{D172455B-6506-4B17-91B5-7E2C0A408748}" destId="{62C8585E-C48A-4D89-A790-D4A41FFE24A0}" srcOrd="13" destOrd="0" presId="urn:microsoft.com/office/officeart/2005/8/layout/cycle1"/>
    <dgm:cxn modelId="{A2D9FBA8-364D-491B-A333-D9EC952CD549}" type="presParOf" srcId="{D172455B-6506-4B17-91B5-7E2C0A408748}" destId="{44CA6BE9-BC90-47DA-A91C-4ECBC0F57D55}" srcOrd="14" destOrd="0" presId="urn:microsoft.com/office/officeart/2005/8/layout/cycle1"/>
    <dgm:cxn modelId="{BBA8B8A8-CB03-40E1-91B2-2D31E3A39CDE}" type="presParOf" srcId="{D172455B-6506-4B17-91B5-7E2C0A408748}" destId="{7428C86F-FC9E-4AB9-9900-F1EC863FC53A}" srcOrd="15" destOrd="0" presId="urn:microsoft.com/office/officeart/2005/8/layout/cycle1"/>
    <dgm:cxn modelId="{B0B5473F-A837-4ACF-9468-F585DEE7FD2A}" type="presParOf" srcId="{D172455B-6506-4B17-91B5-7E2C0A408748}" destId="{A3B025D7-4161-4952-BB46-ABB15BCC2805}" srcOrd="16" destOrd="0" presId="urn:microsoft.com/office/officeart/2005/8/layout/cycle1"/>
    <dgm:cxn modelId="{D156E938-CF66-4936-B515-1A384CCC4673}" type="presParOf" srcId="{D172455B-6506-4B17-91B5-7E2C0A408748}" destId="{3E2F0D35-960C-4A30-9328-2636BCBC6493}" srcOrd="17" destOrd="0" presId="urn:microsoft.com/office/officeart/2005/8/layout/cycle1"/>
    <dgm:cxn modelId="{4EAFCBFA-2612-477E-BA13-0476B771E447}" type="presParOf" srcId="{D172455B-6506-4B17-91B5-7E2C0A408748}" destId="{548A4BB6-C290-49B6-8EA7-97FE2941DD82}" srcOrd="18" destOrd="0" presId="urn:microsoft.com/office/officeart/2005/8/layout/cycle1"/>
    <dgm:cxn modelId="{86B47FB3-813A-4489-8EAB-DC808C18497D}" type="presParOf" srcId="{D172455B-6506-4B17-91B5-7E2C0A408748}" destId="{E223E267-70FD-4B69-82D1-25B529CB6265}" srcOrd="19" destOrd="0" presId="urn:microsoft.com/office/officeart/2005/8/layout/cycle1"/>
    <dgm:cxn modelId="{BA5784F0-9BD0-4096-9CD8-B5D26C00491C}" type="presParOf" srcId="{D172455B-6506-4B17-91B5-7E2C0A408748}" destId="{694B037A-729F-4B1B-ABB7-7814B589184D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B01F9A-36CC-4AF1-8BD3-AFADBCC42587}">
      <dsp:nvSpPr>
        <dsp:cNvPr id="0" name=""/>
        <dsp:cNvSpPr/>
      </dsp:nvSpPr>
      <dsp:spPr>
        <a:xfrm>
          <a:off x="4068226" y="540"/>
          <a:ext cx="838285" cy="838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srgbClr val="006666"/>
              </a:solidFill>
            </a:rPr>
            <a:t>Risparmio costi operativi veicoli privati</a:t>
          </a:r>
        </a:p>
      </dsp:txBody>
      <dsp:txXfrm>
        <a:off x="4068226" y="540"/>
        <a:ext cx="838285" cy="838285"/>
      </dsp:txXfrm>
    </dsp:sp>
    <dsp:sp modelId="{3D1DABF5-EB23-4F52-8EEB-D47C37AD3332}">
      <dsp:nvSpPr>
        <dsp:cNvPr id="0" name=""/>
        <dsp:cNvSpPr/>
      </dsp:nvSpPr>
      <dsp:spPr>
        <a:xfrm>
          <a:off x="1450304" y="45071"/>
          <a:ext cx="4343309" cy="4343309"/>
        </a:xfrm>
        <a:prstGeom prst="circularArrow">
          <a:avLst>
            <a:gd name="adj1" fmla="val 3764"/>
            <a:gd name="adj2" fmla="val 234831"/>
            <a:gd name="adj3" fmla="val 19826968"/>
            <a:gd name="adj4" fmla="val 18605561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ECA0E-FA8D-48E3-92E8-B92C743B72B4}">
      <dsp:nvSpPr>
        <dsp:cNvPr id="0" name=""/>
        <dsp:cNvSpPr/>
      </dsp:nvSpPr>
      <dsp:spPr>
        <a:xfrm>
          <a:off x="5147375" y="1353750"/>
          <a:ext cx="838285" cy="838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srgbClr val="006666"/>
              </a:solidFill>
            </a:rPr>
            <a:t>Risparmio tempo utenti ferro</a:t>
          </a:r>
        </a:p>
      </dsp:txBody>
      <dsp:txXfrm>
        <a:off x="5147375" y="1353750"/>
        <a:ext cx="838285" cy="838285"/>
      </dsp:txXfrm>
    </dsp:sp>
    <dsp:sp modelId="{80AD518A-0C65-46D4-9914-7F85DD4B9DB3}">
      <dsp:nvSpPr>
        <dsp:cNvPr id="0" name=""/>
        <dsp:cNvSpPr/>
      </dsp:nvSpPr>
      <dsp:spPr>
        <a:xfrm>
          <a:off x="1450304" y="45071"/>
          <a:ext cx="4343309" cy="4343309"/>
        </a:xfrm>
        <a:prstGeom prst="circularArrow">
          <a:avLst>
            <a:gd name="adj1" fmla="val 3764"/>
            <a:gd name="adj2" fmla="val 234831"/>
            <a:gd name="adj3" fmla="val 1230087"/>
            <a:gd name="adj4" fmla="val 21557444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66EA0-06F2-4E2F-A7A8-CF95C3F12EBE}">
      <dsp:nvSpPr>
        <dsp:cNvPr id="0" name=""/>
        <dsp:cNvSpPr/>
      </dsp:nvSpPr>
      <dsp:spPr>
        <a:xfrm>
          <a:off x="4762231" y="3041175"/>
          <a:ext cx="838285" cy="838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srgbClr val="F8B322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Riduzione incidentalità stradale</a:t>
          </a:r>
        </a:p>
      </dsp:txBody>
      <dsp:txXfrm>
        <a:off x="4762231" y="3041175"/>
        <a:ext cx="838285" cy="838285"/>
      </dsp:txXfrm>
    </dsp:sp>
    <dsp:sp modelId="{EAE94849-2B1B-4B6E-A204-E091857B988B}">
      <dsp:nvSpPr>
        <dsp:cNvPr id="0" name=""/>
        <dsp:cNvSpPr/>
      </dsp:nvSpPr>
      <dsp:spPr>
        <a:xfrm>
          <a:off x="1450304" y="45071"/>
          <a:ext cx="4343309" cy="4343309"/>
        </a:xfrm>
        <a:prstGeom prst="circularArrow">
          <a:avLst>
            <a:gd name="adj1" fmla="val 3764"/>
            <a:gd name="adj2" fmla="val 234831"/>
            <a:gd name="adj3" fmla="val 4437328"/>
            <a:gd name="adj4" fmla="val 3307914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38546-5A82-4077-A022-C1A33272C874}">
      <dsp:nvSpPr>
        <dsp:cNvPr id="0" name=""/>
        <dsp:cNvSpPr/>
      </dsp:nvSpPr>
      <dsp:spPr>
        <a:xfrm>
          <a:off x="3202816" y="3792149"/>
          <a:ext cx="838285" cy="838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srgbClr val="F8B322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Riduzione congestione rete stradale</a:t>
          </a:r>
        </a:p>
      </dsp:txBody>
      <dsp:txXfrm>
        <a:off x="3202816" y="3792149"/>
        <a:ext cx="838285" cy="838285"/>
      </dsp:txXfrm>
    </dsp:sp>
    <dsp:sp modelId="{0C2EA830-49CD-4D76-83A6-AD70D9910A35}">
      <dsp:nvSpPr>
        <dsp:cNvPr id="0" name=""/>
        <dsp:cNvSpPr/>
      </dsp:nvSpPr>
      <dsp:spPr>
        <a:xfrm>
          <a:off x="1450304" y="45071"/>
          <a:ext cx="4343309" cy="4343309"/>
        </a:xfrm>
        <a:prstGeom prst="circularArrow">
          <a:avLst>
            <a:gd name="adj1" fmla="val 3764"/>
            <a:gd name="adj2" fmla="val 234831"/>
            <a:gd name="adj3" fmla="val 7176749"/>
            <a:gd name="adj4" fmla="val 6127841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8585E-C48A-4D89-A790-D4A41FFE24A0}">
      <dsp:nvSpPr>
        <dsp:cNvPr id="0" name=""/>
        <dsp:cNvSpPr/>
      </dsp:nvSpPr>
      <dsp:spPr>
        <a:xfrm>
          <a:off x="1584185" y="3041175"/>
          <a:ext cx="956718" cy="838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schemeClr val="accent4">
                  <a:lumMod val="75000"/>
                </a:schemeClr>
              </a:solidFill>
            </a:rPr>
            <a:t>Riduzione inquinamento atmosferico</a:t>
          </a:r>
        </a:p>
      </dsp:txBody>
      <dsp:txXfrm>
        <a:off x="1584185" y="3041175"/>
        <a:ext cx="956718" cy="838285"/>
      </dsp:txXfrm>
    </dsp:sp>
    <dsp:sp modelId="{44CA6BE9-BC90-47DA-A91C-4ECBC0F57D55}">
      <dsp:nvSpPr>
        <dsp:cNvPr id="0" name=""/>
        <dsp:cNvSpPr/>
      </dsp:nvSpPr>
      <dsp:spPr>
        <a:xfrm>
          <a:off x="1450304" y="45071"/>
          <a:ext cx="4343309" cy="4343309"/>
        </a:xfrm>
        <a:prstGeom prst="circularArrow">
          <a:avLst>
            <a:gd name="adj1" fmla="val 3764"/>
            <a:gd name="adj2" fmla="val 234831"/>
            <a:gd name="adj3" fmla="val 10607725"/>
            <a:gd name="adj4" fmla="val 9335082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025D7-4161-4952-BB46-ABB15BCC2805}">
      <dsp:nvSpPr>
        <dsp:cNvPr id="0" name=""/>
        <dsp:cNvSpPr/>
      </dsp:nvSpPr>
      <dsp:spPr>
        <a:xfrm>
          <a:off x="1258257" y="1353750"/>
          <a:ext cx="838285" cy="838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schemeClr val="accent4">
                  <a:lumMod val="75000"/>
                </a:schemeClr>
              </a:solidFill>
            </a:rPr>
            <a:t>Riduzione cambiamento climatico</a:t>
          </a:r>
        </a:p>
      </dsp:txBody>
      <dsp:txXfrm>
        <a:off x="1258257" y="1353750"/>
        <a:ext cx="838285" cy="838285"/>
      </dsp:txXfrm>
    </dsp:sp>
    <dsp:sp modelId="{3E2F0D35-960C-4A30-9328-2636BCBC6493}">
      <dsp:nvSpPr>
        <dsp:cNvPr id="0" name=""/>
        <dsp:cNvSpPr/>
      </dsp:nvSpPr>
      <dsp:spPr>
        <a:xfrm>
          <a:off x="1450304" y="45071"/>
          <a:ext cx="4343309" cy="4343309"/>
        </a:xfrm>
        <a:prstGeom prst="circularArrow">
          <a:avLst>
            <a:gd name="adj1" fmla="val 3764"/>
            <a:gd name="adj2" fmla="val 234831"/>
            <a:gd name="adj3" fmla="val 13559608"/>
            <a:gd name="adj4" fmla="val 12338202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23E267-70FD-4B69-82D1-25B529CB6265}">
      <dsp:nvSpPr>
        <dsp:cNvPr id="0" name=""/>
        <dsp:cNvSpPr/>
      </dsp:nvSpPr>
      <dsp:spPr>
        <a:xfrm>
          <a:off x="2337406" y="540"/>
          <a:ext cx="838285" cy="838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schemeClr val="accent4">
                  <a:lumMod val="75000"/>
                </a:schemeClr>
              </a:solidFill>
            </a:rPr>
            <a:t>Riduzione emissioni acustiche</a:t>
          </a:r>
        </a:p>
      </dsp:txBody>
      <dsp:txXfrm>
        <a:off x="2337406" y="540"/>
        <a:ext cx="838285" cy="838285"/>
      </dsp:txXfrm>
    </dsp:sp>
    <dsp:sp modelId="{694B037A-729F-4B1B-ABB7-7814B589184D}">
      <dsp:nvSpPr>
        <dsp:cNvPr id="0" name=""/>
        <dsp:cNvSpPr/>
      </dsp:nvSpPr>
      <dsp:spPr>
        <a:xfrm>
          <a:off x="1450304" y="45071"/>
          <a:ext cx="4343309" cy="4343309"/>
        </a:xfrm>
        <a:prstGeom prst="circularArrow">
          <a:avLst>
            <a:gd name="adj1" fmla="val 3764"/>
            <a:gd name="adj2" fmla="val 234831"/>
            <a:gd name="adj3" fmla="val 16740902"/>
            <a:gd name="adj4" fmla="val 15424267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0.12913</cdr:x>
      <cdr:y>0.5019</cdr:y>
    </cdr:from>
    <cdr:to>
      <cdr:x>0.39876</cdr:x>
      <cdr:y>0.78461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B20D7A10-DE2E-4A3B-BD9C-2EB2DD43C242}"/>
            </a:ext>
          </a:extLst>
        </cdr:cNvPr>
        <cdr:cNvSpPr txBox="1"/>
      </cdr:nvSpPr>
      <cdr:spPr>
        <a:xfrm xmlns:a="http://schemas.openxmlformats.org/drawingml/2006/main">
          <a:off x="675258" y="1720896"/>
          <a:ext cx="1409938" cy="969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it-IT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Benefici per la collettività</a:t>
          </a:r>
        </a:p>
        <a:p xmlns:a="http://schemas.openxmlformats.org/drawingml/2006/main">
          <a:pPr algn="ctr"/>
          <a:r>
            <a:rPr lang="it-IT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0.16351</cdr:x>
      <cdr:y>0.28325</cdr:y>
    </cdr:from>
    <cdr:to>
      <cdr:x>0.42452</cdr:x>
      <cdr:y>0.5792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290D1DBB-A7D2-48F0-A302-3E21B9E1BE95}"/>
            </a:ext>
          </a:extLst>
        </cdr:cNvPr>
        <cdr:cNvSpPr txBox="1"/>
      </cdr:nvSpPr>
      <cdr:spPr>
        <a:xfrm xmlns:a="http://schemas.openxmlformats.org/drawingml/2006/main">
          <a:off x="883228" y="927743"/>
          <a:ext cx="1409938" cy="969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200" b="1" dirty="0">
              <a:solidFill>
                <a:schemeClr val="tx1"/>
              </a:solidFill>
              <a:effectLst/>
            </a:rPr>
            <a:t>Risparmi costi uso e manutenzione auto privata</a:t>
          </a:r>
        </a:p>
        <a:p xmlns:a="http://schemas.openxmlformats.org/drawingml/2006/main">
          <a:pPr algn="ctr"/>
          <a:r>
            <a:rPr lang="it-IT" sz="1200" b="1" dirty="0">
              <a:solidFill>
                <a:schemeClr val="tx1"/>
              </a:solidFill>
              <a:effectLst/>
            </a:rPr>
            <a:t>43%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0.57508</cdr:x>
      <cdr:y>0.1361</cdr:y>
    </cdr:from>
    <cdr:to>
      <cdr:x>1</cdr:x>
      <cdr:y>0.27276</cdr:y>
    </cdr:to>
    <cdr:sp macro="" textlink="">
      <cdr:nvSpPr>
        <cdr:cNvPr id="2" name="Rettangolo 1">
          <a:extLst xmlns:a="http://schemas.openxmlformats.org/drawingml/2006/main">
            <a:ext uri="{FF2B5EF4-FFF2-40B4-BE49-F238E27FC236}">
              <a16:creationId xmlns:a16="http://schemas.microsoft.com/office/drawing/2014/main" id="{0712F8D7-1BE4-4CE3-ADD4-E60C3108718D}"/>
            </a:ext>
          </a:extLst>
        </cdr:cNvPr>
        <cdr:cNvSpPr/>
      </cdr:nvSpPr>
      <cdr:spPr>
        <a:xfrm xmlns:a="http://schemas.openxmlformats.org/drawingml/2006/main">
          <a:off x="3105041" y="461678"/>
          <a:ext cx="2294275" cy="4635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b="1" dirty="0">
              <a:solidFill>
                <a:schemeClr val="accent2"/>
              </a:solidFill>
            </a:rPr>
            <a:t>∆</a:t>
          </a:r>
          <a:r>
            <a:rPr lang="it-IT" sz="1000" b="1" dirty="0">
              <a:solidFill>
                <a:schemeClr val="accent2"/>
              </a:solidFill>
            </a:rPr>
            <a:t>benefici% </a:t>
          </a:r>
          <a:r>
            <a:rPr lang="it-IT" b="1" dirty="0">
              <a:solidFill>
                <a:schemeClr val="accent2"/>
              </a:solidFill>
            </a:rPr>
            <a:t>= 5,2%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0.11363</cdr:y>
    </cdr:from>
    <cdr:to>
      <cdr:x>0.51352</cdr:x>
      <cdr:y>0.25029</cdr:y>
    </cdr:to>
    <cdr:sp macro="" textlink="">
      <cdr:nvSpPr>
        <cdr:cNvPr id="2" name="Rettangolo 1">
          <a:extLst xmlns:a="http://schemas.openxmlformats.org/drawingml/2006/main">
            <a:ext uri="{FF2B5EF4-FFF2-40B4-BE49-F238E27FC236}">
              <a16:creationId xmlns:a16="http://schemas.microsoft.com/office/drawing/2014/main" id="{0712F8D7-1BE4-4CE3-ADD4-E60C3108718D}"/>
            </a:ext>
          </a:extLst>
        </cdr:cNvPr>
        <cdr:cNvSpPr/>
      </cdr:nvSpPr>
      <cdr:spPr>
        <a:xfrm xmlns:a="http://schemas.openxmlformats.org/drawingml/2006/main">
          <a:off x="-3281170" y="299344"/>
          <a:ext cx="2772648" cy="360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b="1" dirty="0">
              <a:solidFill>
                <a:schemeClr val="accent2"/>
              </a:solidFill>
            </a:rPr>
            <a:t>∆</a:t>
          </a:r>
          <a:r>
            <a:rPr lang="it-IT" sz="1000" b="1" dirty="0">
              <a:solidFill>
                <a:schemeClr val="accent2"/>
              </a:solidFill>
            </a:rPr>
            <a:t>benefici% </a:t>
          </a:r>
          <a:r>
            <a:rPr lang="it-IT" b="1" dirty="0">
              <a:solidFill>
                <a:schemeClr val="accent2"/>
              </a:solidFill>
            </a:rPr>
            <a:t>= 3,4%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FE731-46A2-46A5-9AD2-A416FE8CEE67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669B9-D8F4-4B71-AFE9-98769337994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809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5:35:43.038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9:48:03.552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9:48:03.712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9:48:04.007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9:48:04.169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9:48:04.319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9:48:04.487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1,'9'0,"4"0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9:48:04.664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1,'9'0,"7"0,2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9:48:06.488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5:35:43.560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6:48:11.729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6:48:12.364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6:48:12.871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6:48:13.035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6:48:13.477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9:50:51.624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1T19:56:05.271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BD0BD-8420-46F9-8257-B8F286606235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64B0E-3DDE-4A0E-88A9-3A41651A4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10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CC97-531A-45E0-81E7-BCCE2BD2F8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791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40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C246B-41BC-4A17-B6F2-768B75E3055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47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C246B-41BC-4A17-B6F2-768B75E30554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772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558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215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9967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57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884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37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CC97-531A-45E0-81E7-BCCE2BD2F8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11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latin typeface="Calibri" panose="020F0502020204030204" pitchFamily="34" charset="0"/>
                <a:cs typeface="Times New Roman" panose="02020603050405020304" pitchFamily="18" charset="0"/>
              </a:rPr>
              <a:t>A Berlino ad esempio il ring è servito dalle due linee circolari e le connessioni radiali intercettano le stazioni del ring, mentre Madrid è servita da linee radiali che forniscono anche connessione sul circuito centrale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8CC97-531A-45E0-81E7-BCCE2BD2F8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15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629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931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93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87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772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64B0E-3DDE-4A0E-88A9-3A41651A459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2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6.png"/></Relationships>
</file>

<file path=ppt/slideLayouts/_rels/slideLayout18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6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</p:spTree>
    <p:extLst>
      <p:ext uri="{BB962C8B-B14F-4D97-AF65-F5344CB8AC3E}">
        <p14:creationId xmlns:p14="http://schemas.microsoft.com/office/powerpoint/2010/main" val="38483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19050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040865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6981636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019287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40063514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2349835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1502414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34" name="Immagin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0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052922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373449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0408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070885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550830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375956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135623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588954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6617222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6321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1420449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895830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990979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6981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6201264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7016255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123325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7742587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34" name="Immagin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5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32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7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156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7"/>
            <a:ext cx="11176621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163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751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551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019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7"/>
            <a:ext cx="11176621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412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7"/>
            <a:ext cx="11176621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990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9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8216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0543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214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33410467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1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239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1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1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6925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9" y="138879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4" y="138879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4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20" y="138879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20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795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9" y="138879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4" y="138879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4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20" y="138879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20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9" y="342900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4" y="342900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4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20" y="3429001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20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2535959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40063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9" y="1789115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4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4" y="1789115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20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20" y="1789115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9" y="3186385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4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4" y="3186385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20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20" y="3186385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9" y="4578924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4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4" y="4578924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20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20" y="4578924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7846708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8159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2"/>
            <a:ext cx="11176621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9"/>
            <a:ext cx="11176621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7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8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  <p:pic>
        <p:nvPicPr>
          <p:cNvPr id="34" name="Immagin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5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8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2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73722" y="6414803"/>
            <a:ext cx="1210267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84" y="6308723"/>
            <a:ext cx="1745747" cy="3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848324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107702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852406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100112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653871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661939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234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4700376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5541537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160956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19050330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040865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 userDrawn="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6981636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019287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40063514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2349835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15024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1502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34" name="Immagin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0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zz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9" y="866367"/>
            <a:ext cx="10914168" cy="4458668"/>
          </a:xfrm>
          <a:prstGeom prst="rect">
            <a:avLst/>
          </a:prstGeom>
        </p:spPr>
        <p:txBody>
          <a:bodyPr anchor="ctr" anchorCtr="0"/>
          <a:lstStyle>
            <a:lvl1pPr algn="r">
              <a:defRPr sz="4000"/>
            </a:lvl1pPr>
            <a:lvl2pPr algn="r">
              <a:defRPr sz="3600"/>
            </a:lvl2pPr>
            <a:lvl3pPr algn="r">
              <a:defRPr sz="2800"/>
            </a:lvl3pPr>
            <a:lvl4pPr algn="r">
              <a:defRPr sz="2000"/>
            </a:lvl4pPr>
            <a:lvl5pPr algn="r">
              <a:defRPr sz="1600"/>
            </a:lvl5pPr>
          </a:lstStyle>
          <a:p>
            <a:pPr lvl="0"/>
            <a:r>
              <a:rPr lang="it-IT"/>
              <a:t>Modifica gli stili del testo dello schema 40pt</a:t>
            </a:r>
          </a:p>
          <a:p>
            <a:pPr lvl="1"/>
            <a:r>
              <a:rPr lang="it-IT"/>
              <a:t>Secondo livello 36pt</a:t>
            </a:r>
          </a:p>
          <a:p>
            <a:pPr lvl="2"/>
            <a:r>
              <a:rPr lang="it-IT"/>
              <a:t>Terzo livello 28pt</a:t>
            </a:r>
          </a:p>
          <a:p>
            <a:pPr lvl="3"/>
            <a:r>
              <a:rPr lang="it-IT"/>
              <a:t>Quarto livello 20 </a:t>
            </a:r>
            <a:r>
              <a:rPr lang="it-IT" err="1"/>
              <a:t>pt</a:t>
            </a:r>
            <a:endParaRPr lang="it-IT"/>
          </a:p>
          <a:p>
            <a:pPr lvl="4"/>
            <a:r>
              <a:rPr lang="it-IT"/>
              <a:t>Quinto livello 16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9196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 - F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37529"/>
            <a:ext cx="7324451" cy="782504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7835177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2009" y="1958664"/>
            <a:ext cx="6356861" cy="346386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l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Indice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778424" y="1958663"/>
            <a:ext cx="543732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N </a:t>
            </a:r>
          </a:p>
        </p:txBody>
      </p:sp>
      <p:sp>
        <p:nvSpPr>
          <p:cNvPr id="28" name="CasellaDiTesto 27"/>
          <p:cNvSpPr txBox="1"/>
          <p:nvPr userDrawn="1"/>
        </p:nvSpPr>
        <p:spPr>
          <a:xfrm>
            <a:off x="9506078" y="1119200"/>
            <a:ext cx="181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INDICE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73265" y="1958663"/>
            <a:ext cx="1366560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="1" baseline="0" smtClean="0">
                <a:solidFill>
                  <a:schemeClr val="tx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00</a:t>
            </a:r>
          </a:p>
        </p:txBody>
      </p:sp>
      <p:sp>
        <p:nvSpPr>
          <p:cNvPr id="35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4747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304747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640063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873707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903613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932224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4539771-F9D1-475F-97BF-E02C7F945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000" y="6296400"/>
            <a:ext cx="1344660" cy="42962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79D9972-D576-447F-A382-76F1A316B2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6400"/>
            <a:ext cx="1640375" cy="429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5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983200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3784070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090391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5359972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8115932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966564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4160777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7703243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27823640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3561974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F5EAD71-B6B9-4A2B-A754-079BCFFB75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000" y="6296400"/>
            <a:ext cx="1344660" cy="42962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4C7207C-4812-4119-9B5E-ABCCF55C1E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6400"/>
            <a:ext cx="1640375" cy="429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38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274064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E9CED8E-17BE-4D47-9295-EE4DA9D90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-17903"/>
          <a:stretch/>
        </p:blipFill>
        <p:spPr>
          <a:xfrm>
            <a:off x="230470" y="6313597"/>
            <a:ext cx="1727660" cy="440983"/>
          </a:xfrm>
          <a:prstGeom prst="rect">
            <a:avLst/>
          </a:prstGeom>
        </p:spPr>
      </p:pic>
      <p:pic>
        <p:nvPicPr>
          <p:cNvPr id="32" name="Google Shape;517;p63">
            <a:extLst>
              <a:ext uri="{FF2B5EF4-FFF2-40B4-BE49-F238E27FC236}">
                <a16:creationId xmlns:a16="http://schemas.microsoft.com/office/drawing/2014/main" id="{16E2DEF3-7808-4940-9116-AC9B328F5C6C}"/>
              </a:ext>
            </a:extLst>
          </p:cNvPr>
          <p:cNvPicPr preferRelativeResize="0"/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606" y="6276975"/>
            <a:ext cx="2086252" cy="514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45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6373C9D-5125-4169-A14D-1C4B19E57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-17903"/>
          <a:stretch/>
        </p:blipFill>
        <p:spPr>
          <a:xfrm>
            <a:off x="230470" y="6313597"/>
            <a:ext cx="1727660" cy="440983"/>
          </a:xfrm>
          <a:prstGeom prst="rect">
            <a:avLst/>
          </a:prstGeom>
        </p:spPr>
      </p:pic>
      <p:pic>
        <p:nvPicPr>
          <p:cNvPr id="20" name="Google Shape;517;p63">
            <a:extLst>
              <a:ext uri="{FF2B5EF4-FFF2-40B4-BE49-F238E27FC236}">
                <a16:creationId xmlns:a16="http://schemas.microsoft.com/office/drawing/2014/main" id="{A81E27BA-B440-4289-898D-7778BA13B76B}"/>
              </a:ext>
            </a:extLst>
          </p:cNvPr>
          <p:cNvPicPr preferRelativeResize="0"/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606" y="6276975"/>
            <a:ext cx="2086252" cy="514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2009" y="1958664"/>
            <a:ext cx="6356861" cy="346386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l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Indice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778424" y="1958663"/>
            <a:ext cx="543732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N 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73265" y="1958663"/>
            <a:ext cx="1366560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="1" baseline="0" smtClean="0">
                <a:solidFill>
                  <a:schemeClr val="tx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00</a:t>
            </a:r>
          </a:p>
        </p:txBody>
      </p:sp>
      <p:sp>
        <p:nvSpPr>
          <p:cNvPr id="35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44145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548425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769539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710530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690199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933735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36007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3028-5794-4917-8212-8A7E645B125C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2972-6E98-4ED9-8528-F0566737D1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54208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5714267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6210082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5084703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14752947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071282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5515482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697662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39236265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39719233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04839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1077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8173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FCFF018E-D048-4ACF-8CE7-8DEB7112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000" y="6296400"/>
            <a:ext cx="1344660" cy="429622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9C122733-B276-46B0-AF18-E28AF1FBFD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6400"/>
            <a:ext cx="1640375" cy="429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491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1553BFF-23D4-4D60-9E0D-332FA7C67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000" y="6296400"/>
            <a:ext cx="1344660" cy="42962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3073FD2-19A0-4401-BA57-3696D9CDF9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6400"/>
            <a:ext cx="1640375" cy="429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8175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3028-5794-4917-8212-8A7E645B125C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2972-6E98-4ED9-8528-F0566737D1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6541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621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/>
              <a:t>COPERTINA 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44162" y="2027528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t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/>
              <a:t>Sottotitolo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340914"/>
            <a:ext cx="1553547" cy="322467"/>
          </a:xfrm>
          <a:prstGeom prst="rect">
            <a:avLst/>
          </a:prstGeom>
        </p:spPr>
        <p:txBody>
          <a:bodyPr lIns="0" rIns="0"/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00 Mese 0000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540F02C-96B7-4542-916A-6B21E9B8A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47" y="6297457"/>
            <a:ext cx="1344660" cy="42962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B7AE3BF-420C-4571-979F-C6C990095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7457"/>
            <a:ext cx="1640375" cy="4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9112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itolo 1"/>
          <p:cNvSpPr>
            <a:spLocks noGrp="1"/>
          </p:cNvSpPr>
          <p:nvPr>
            <p:ph type="title" hasCustomPrompt="1"/>
          </p:nvPr>
        </p:nvSpPr>
        <p:spPr>
          <a:xfrm>
            <a:off x="407988" y="1789113"/>
            <a:ext cx="5430838" cy="2511691"/>
          </a:xfrm>
          <a:prstGeom prst="rect">
            <a:avLst/>
          </a:prstGeom>
        </p:spPr>
        <p:txBody>
          <a:bodyPr anchor="ctr" anchorCtr="0"/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it-IT"/>
              <a:t>Copertina sezione - alt 2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4350048"/>
            <a:ext cx="5430838" cy="585527"/>
          </a:xfrm>
          <a:prstGeom prst="rect">
            <a:avLst/>
          </a:prstGeom>
        </p:spPr>
        <p:txBody>
          <a:bodyPr anchor="ctr" anchorCtr="0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8285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otto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667" y="2020033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/>
              <a:t>Sottotitolo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/>
              <a:t>Copertina sezione - alt 1</a:t>
            </a:r>
          </a:p>
        </p:txBody>
      </p:sp>
    </p:spTree>
    <p:extLst>
      <p:ext uri="{BB962C8B-B14F-4D97-AF65-F5344CB8AC3E}">
        <p14:creationId xmlns:p14="http://schemas.microsoft.com/office/powerpoint/2010/main" val="18371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3028-5794-4917-8212-8A7E645B125C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2972-6E98-4ED9-8528-F0566737D1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2257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7788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255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/>
              <a:t>COPERTINA 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44162" y="2027528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t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/>
              <a:t>Sottotitolo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340914"/>
            <a:ext cx="1553547" cy="322467"/>
          </a:xfrm>
          <a:prstGeom prst="rect">
            <a:avLst/>
          </a:prstGeom>
        </p:spPr>
        <p:txBody>
          <a:bodyPr lIns="0" rIns="0"/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00 Mese 0000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540F02C-96B7-4542-916A-6B21E9B8A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47" y="6297457"/>
            <a:ext cx="1344660" cy="42962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B7AE3BF-420C-4571-979F-C6C990095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7457"/>
            <a:ext cx="1640375" cy="4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FB5E6A-F012-0E25-0CB0-28075FFCE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44BDF6-BFFE-8C1D-5AB4-D5A0CA9A5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3D854C-E896-BCC3-95D1-99A08846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B873-CC28-4C8B-A6A1-326B9DD1CADF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5DE75D-360B-45B7-F9B0-72899BA6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08E836-313E-8F30-BA2C-B3BE7817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64A-38CB-4264-9720-E154B75F6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8141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9742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9112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itolo 1"/>
          <p:cNvSpPr>
            <a:spLocks noGrp="1"/>
          </p:cNvSpPr>
          <p:nvPr>
            <p:ph type="title" hasCustomPrompt="1"/>
          </p:nvPr>
        </p:nvSpPr>
        <p:spPr>
          <a:xfrm>
            <a:off x="407988" y="1789113"/>
            <a:ext cx="5430838" cy="2511691"/>
          </a:xfrm>
          <a:prstGeom prst="rect">
            <a:avLst/>
          </a:prstGeom>
        </p:spPr>
        <p:txBody>
          <a:bodyPr anchor="ctr" anchorCtr="0"/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it-IT"/>
              <a:t>Copertina sezione - alt 2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4350048"/>
            <a:ext cx="5430838" cy="585527"/>
          </a:xfrm>
          <a:prstGeom prst="rect">
            <a:avLst/>
          </a:prstGeom>
        </p:spPr>
        <p:txBody>
          <a:bodyPr anchor="ctr" anchorCtr="0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31698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ottosezion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667" y="2020033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/>
              <a:t>Sottotitolo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/>
              <a:t>Copertina sezione - alt 1</a:t>
            </a:r>
          </a:p>
        </p:txBody>
      </p:sp>
    </p:spTree>
    <p:extLst>
      <p:ext uri="{BB962C8B-B14F-4D97-AF65-F5344CB8AC3E}">
        <p14:creationId xmlns:p14="http://schemas.microsoft.com/office/powerpoint/2010/main" val="1735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7536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72009" y="1958664"/>
            <a:ext cx="6356861" cy="346386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l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Indice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778424" y="1958663"/>
            <a:ext cx="543732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aseline="0" smtClean="0">
                <a:solidFill>
                  <a:schemeClr val="bg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N </a:t>
            </a:r>
          </a:p>
        </p:txBody>
      </p:sp>
      <p:sp>
        <p:nvSpPr>
          <p:cNvPr id="28" name="CasellaDiTesto 27"/>
          <p:cNvSpPr txBox="1"/>
          <p:nvPr userDrawn="1"/>
        </p:nvSpPr>
        <p:spPr>
          <a:xfrm>
            <a:off x="9506078" y="1119200"/>
            <a:ext cx="181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INDICE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73265" y="1958663"/>
            <a:ext cx="1366560" cy="3463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algn="r">
              <a:defRPr lang="it-IT" sz="2000" b="1" baseline="0" smtClean="0">
                <a:solidFill>
                  <a:schemeClr val="tx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00</a:t>
            </a:r>
          </a:p>
        </p:txBody>
      </p:sp>
      <p:sp>
        <p:nvSpPr>
          <p:cNvPr id="35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6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zz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9" y="866367"/>
            <a:ext cx="10914168" cy="4458668"/>
          </a:xfrm>
          <a:prstGeom prst="rect">
            <a:avLst/>
          </a:prstGeom>
        </p:spPr>
        <p:txBody>
          <a:bodyPr anchor="ctr" anchorCtr="0"/>
          <a:lstStyle>
            <a:lvl1pPr algn="r">
              <a:defRPr sz="4000"/>
            </a:lvl1pPr>
            <a:lvl2pPr algn="r">
              <a:defRPr sz="3600"/>
            </a:lvl2pPr>
            <a:lvl3pPr algn="r">
              <a:defRPr sz="2800"/>
            </a:lvl3pPr>
            <a:lvl4pPr algn="r">
              <a:defRPr sz="2000"/>
            </a:lvl4pPr>
            <a:lvl5pPr algn="r">
              <a:defRPr sz="1600"/>
            </a:lvl5pPr>
          </a:lstStyle>
          <a:p>
            <a:pPr lvl="0"/>
            <a:r>
              <a:rPr lang="it-IT"/>
              <a:t>Modifica gli stili del testo dello schema 40pt</a:t>
            </a:r>
          </a:p>
          <a:p>
            <a:pPr lvl="1"/>
            <a:r>
              <a:rPr lang="it-IT"/>
              <a:t>Secondo livello 36pt</a:t>
            </a:r>
          </a:p>
          <a:p>
            <a:pPr lvl="2"/>
            <a:r>
              <a:rPr lang="it-IT"/>
              <a:t>Terzo livello 28pt</a:t>
            </a:r>
          </a:p>
          <a:p>
            <a:pPr lvl="3"/>
            <a:r>
              <a:rPr lang="it-IT"/>
              <a:t>Quarto livello 20 </a:t>
            </a:r>
            <a:r>
              <a:rPr lang="it-IT" err="1"/>
              <a:t>pt</a:t>
            </a:r>
            <a:endParaRPr lang="it-IT"/>
          </a:p>
          <a:p>
            <a:pPr lvl="4"/>
            <a:r>
              <a:rPr lang="it-IT"/>
              <a:t>Quinto livello 16 </a:t>
            </a:r>
            <a:r>
              <a:rPr lang="it-IT" err="1"/>
              <a:t>pt</a:t>
            </a:r>
            <a:endParaRPr lang="it-IT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2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 - F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83084A23-6A9D-48F6-95F5-5090736F718A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37529"/>
            <a:ext cx="7324451" cy="782504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6662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</p:spTree>
    <p:extLst>
      <p:ext uri="{BB962C8B-B14F-4D97-AF65-F5344CB8AC3E}">
        <p14:creationId xmlns:p14="http://schemas.microsoft.com/office/powerpoint/2010/main" val="30841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7367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8524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7906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6942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9466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4827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5437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2400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4727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38688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8695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2954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10011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418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27205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4105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5279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34" name="Immagin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434925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</p:spTree>
    <p:extLst>
      <p:ext uri="{BB962C8B-B14F-4D97-AF65-F5344CB8AC3E}">
        <p14:creationId xmlns:p14="http://schemas.microsoft.com/office/powerpoint/2010/main" val="19373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</p:spTree>
    <p:extLst>
      <p:ext uri="{BB962C8B-B14F-4D97-AF65-F5344CB8AC3E}">
        <p14:creationId xmlns:p14="http://schemas.microsoft.com/office/powerpoint/2010/main" val="1069224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6538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</p:spTree>
    <p:extLst>
      <p:ext uri="{BB962C8B-B14F-4D97-AF65-F5344CB8AC3E}">
        <p14:creationId xmlns:p14="http://schemas.microsoft.com/office/powerpoint/2010/main" val="1444426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</p:spTree>
    <p:extLst>
      <p:ext uri="{BB962C8B-B14F-4D97-AF65-F5344CB8AC3E}">
        <p14:creationId xmlns:p14="http://schemas.microsoft.com/office/powerpoint/2010/main" val="2328344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</p:spTree>
    <p:extLst>
      <p:ext uri="{BB962C8B-B14F-4D97-AF65-F5344CB8AC3E}">
        <p14:creationId xmlns:p14="http://schemas.microsoft.com/office/powerpoint/2010/main" val="1760015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</p:spTree>
    <p:extLst>
      <p:ext uri="{BB962C8B-B14F-4D97-AF65-F5344CB8AC3E}">
        <p14:creationId xmlns:p14="http://schemas.microsoft.com/office/powerpoint/2010/main" val="1577429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295585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</p:spTree>
    <p:extLst>
      <p:ext uri="{BB962C8B-B14F-4D97-AF65-F5344CB8AC3E}">
        <p14:creationId xmlns:p14="http://schemas.microsoft.com/office/powerpoint/2010/main" val="41101916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562600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828167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</p:spTree>
    <p:extLst>
      <p:ext uri="{BB962C8B-B14F-4D97-AF65-F5344CB8AC3E}">
        <p14:creationId xmlns:p14="http://schemas.microsoft.com/office/powerpoint/2010/main" val="3731819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</p:spTree>
    <p:extLst>
      <p:ext uri="{BB962C8B-B14F-4D97-AF65-F5344CB8AC3E}">
        <p14:creationId xmlns:p14="http://schemas.microsoft.com/office/powerpoint/2010/main" val="67585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6619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</p:spTree>
    <p:extLst>
      <p:ext uri="{BB962C8B-B14F-4D97-AF65-F5344CB8AC3E}">
        <p14:creationId xmlns:p14="http://schemas.microsoft.com/office/powerpoint/2010/main" val="588942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3458144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26554179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738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94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4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</p:spTree>
    <p:extLst>
      <p:ext uri="{BB962C8B-B14F-4D97-AF65-F5344CB8AC3E}">
        <p14:creationId xmlns:p14="http://schemas.microsoft.com/office/powerpoint/2010/main" val="2917993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1531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495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/>
              <a:t>COPERTINA 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44162" y="2027528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t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/>
              <a:t>Sottotitolo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340914"/>
            <a:ext cx="1553547" cy="322467"/>
          </a:xfrm>
          <a:prstGeom prst="rect">
            <a:avLst/>
          </a:prstGeom>
        </p:spPr>
        <p:txBody>
          <a:bodyPr lIns="0" rIns="0"/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00 Mese 0000</a:t>
            </a: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6114800"/>
            <a:ext cx="206181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5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47003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9112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itolo 1"/>
          <p:cNvSpPr>
            <a:spLocks noGrp="1"/>
          </p:cNvSpPr>
          <p:nvPr>
            <p:ph type="title" hasCustomPrompt="1"/>
          </p:nvPr>
        </p:nvSpPr>
        <p:spPr>
          <a:xfrm>
            <a:off x="407988" y="1789113"/>
            <a:ext cx="5430838" cy="2511691"/>
          </a:xfrm>
          <a:prstGeom prst="rect">
            <a:avLst/>
          </a:prstGeom>
        </p:spPr>
        <p:txBody>
          <a:bodyPr anchor="ctr" anchorCtr="0"/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it-IT"/>
              <a:t>Copertina sezione - alt 2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4350048"/>
            <a:ext cx="5430838" cy="585527"/>
          </a:xfrm>
          <a:prstGeom prst="rect">
            <a:avLst/>
          </a:prstGeom>
        </p:spPr>
        <p:txBody>
          <a:bodyPr anchor="ctr" anchorCtr="0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14581445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ertina Sottosezion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CFDCDC1C-BD6A-492B-B81D-40AAD831702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E4737D48-B2DB-4F53-BFC9-9F18751EDF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25F0B45-3EF6-4A9D-A83E-CDB12E5565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B6A0205-9830-47FC-AFEF-1EA19F14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652E29C-2288-4037-A735-2C99372F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DEB9809-C89A-4A58-9A81-ABAF9CE3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1355289-BE5F-41B1-954C-B78211E46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A815911-1EC8-4303-988F-6009E82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3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667" y="2020033"/>
            <a:ext cx="5185489" cy="63477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defRPr lang="it-IT" sz="3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it-IT"/>
              <a:t>Sottotitolo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7705" y="1222782"/>
            <a:ext cx="7324451" cy="797251"/>
          </a:xfrm>
          <a:prstGeom prst="rect">
            <a:avLst/>
          </a:prstGeom>
          <a:noFill/>
          <a:effectLst/>
        </p:spPr>
        <p:txBody>
          <a:bodyPr vert="horz" wrap="square" lIns="0" tIns="45720" rIns="0" bIns="144000" rtlCol="0" anchor="b">
            <a:spAutoFit/>
          </a:bodyPr>
          <a:lstStyle>
            <a:lvl1pPr algn="r">
              <a:lnSpc>
                <a:spcPct val="80000"/>
              </a:lnSpc>
              <a:defRPr lang="it-IT" sz="4800"/>
            </a:lvl1pPr>
          </a:lstStyle>
          <a:p>
            <a:pPr lvl="0"/>
            <a:r>
              <a:rPr lang="it-IT"/>
              <a:t>Copertina sezione - alt 1</a:t>
            </a:r>
          </a:p>
        </p:txBody>
      </p:sp>
    </p:spTree>
    <p:extLst>
      <p:ext uri="{BB962C8B-B14F-4D97-AF65-F5344CB8AC3E}">
        <p14:creationId xmlns:p14="http://schemas.microsoft.com/office/powerpoint/2010/main" val="33517835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835835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578286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840709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822653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349735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004022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3921221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99156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554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1537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13862370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sot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4956"/>
            <a:ext cx="11176620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multimediale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40136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Sottotitolo pt2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60352"/>
            <a:ext cx="11176620" cy="42451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Contenuto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750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200"/>
              </a:spcBef>
              <a:defRPr lang="it-IT" sz="22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560188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27023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161948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89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955800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3429000"/>
            <a:ext cx="3623869" cy="567011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996011"/>
            <a:ext cx="3623869" cy="886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3919793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83743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83743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60119" y="138879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60119" y="178911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7368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7368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83743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183743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60119" y="2786060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960119" y="3186383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07368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7368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183743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183743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960119" y="4178599"/>
            <a:ext cx="3623869" cy="400324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45720" rtlCol="0" anchor="ctr" anchorCtr="0">
            <a:normAutofit/>
          </a:bodyPr>
          <a:lstStyle>
            <a:lvl1pPr>
              <a:spcBef>
                <a:spcPts val="1200"/>
              </a:spcBef>
              <a:defRPr lang="it-IT" sz="18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960119" y="4578922"/>
            <a:ext cx="3623869" cy="7712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144000" tIns="144000" rIns="144000" bIns="45720" rtlCol="0">
            <a:normAutofit/>
          </a:bodyPr>
          <a:lstStyle>
            <a:lvl1pPr>
              <a:spcBef>
                <a:spcPts val="1200"/>
              </a:spcBef>
              <a:defRPr lang="it-IT" sz="1600" b="0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16pt</a:t>
            </a:r>
          </a:p>
        </p:txBody>
      </p:sp>
    </p:spTree>
    <p:extLst>
      <p:ext uri="{BB962C8B-B14F-4D97-AF65-F5344CB8AC3E}">
        <p14:creationId xmlns:p14="http://schemas.microsoft.com/office/powerpoint/2010/main" val="7808543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9588836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SO1_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ttangolo 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66584B-8BD1-48B2-BD0C-DC7DD5380BEF}"/>
                </a:ext>
              </a:extLst>
            </p:cNvPr>
            <p:cNvSpPr/>
            <p:nvPr userDrawn="1"/>
          </p:nvSpPr>
          <p:spPr>
            <a:xfrm>
              <a:off x="11718170" y="0"/>
              <a:ext cx="47288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E93527B5-7425-47AC-89C0-2B32AE60168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1786074" y="90427"/>
              <a:ext cx="346160" cy="234428"/>
              <a:chOff x="-560" y="-1287"/>
              <a:chExt cx="6379" cy="4320"/>
            </a:xfrm>
          </p:grpSpPr>
          <p:sp>
            <p:nvSpPr>
              <p:cNvPr id="24" name="AutoShape 3">
                <a:extLst>
                  <a:ext uri="{FF2B5EF4-FFF2-40B4-BE49-F238E27FC236}">
                    <a16:creationId xmlns:a16="http://schemas.microsoft.com/office/drawing/2014/main" id="{85DBAE22-A53B-46F6-A1C2-9F9E40807B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355A452-2788-4C68-9C15-CC51FD59A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0" y="-1287"/>
                <a:ext cx="6379" cy="4320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B83AE660-1A7F-4C22-9AF1-535B2E94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0" y="423"/>
                <a:ext cx="5536" cy="2610"/>
              </a:xfrm>
              <a:custGeom>
                <a:avLst/>
                <a:gdLst>
                  <a:gd name="T0" fmla="*/ 5536 w 5536"/>
                  <a:gd name="T1" fmla="*/ 0 h 2610"/>
                  <a:gd name="T2" fmla="*/ 5470 w 5536"/>
                  <a:gd name="T3" fmla="*/ 127 h 2610"/>
                  <a:gd name="T4" fmla="*/ 5449 w 5536"/>
                  <a:gd name="T5" fmla="*/ 139 h 2610"/>
                  <a:gd name="T6" fmla="*/ 5061 w 5536"/>
                  <a:gd name="T7" fmla="*/ 164 h 2610"/>
                  <a:gd name="T8" fmla="*/ 4881 w 5536"/>
                  <a:gd name="T9" fmla="*/ 189 h 2610"/>
                  <a:gd name="T10" fmla="*/ 4722 w 5536"/>
                  <a:gd name="T11" fmla="*/ 247 h 2610"/>
                  <a:gd name="T12" fmla="*/ 4585 w 5536"/>
                  <a:gd name="T13" fmla="*/ 336 h 2610"/>
                  <a:gd name="T14" fmla="*/ 4471 w 5536"/>
                  <a:gd name="T15" fmla="*/ 460 h 2610"/>
                  <a:gd name="T16" fmla="*/ 4380 w 5536"/>
                  <a:gd name="T17" fmla="*/ 618 h 2610"/>
                  <a:gd name="T18" fmla="*/ 4338 w 5536"/>
                  <a:gd name="T19" fmla="*/ 757 h 2610"/>
                  <a:gd name="T20" fmla="*/ 4318 w 5536"/>
                  <a:gd name="T21" fmla="*/ 902 h 2610"/>
                  <a:gd name="T22" fmla="*/ 4305 w 5536"/>
                  <a:gd name="T23" fmla="*/ 1107 h 2610"/>
                  <a:gd name="T24" fmla="*/ 4278 w 5536"/>
                  <a:gd name="T25" fmla="*/ 1312 h 2610"/>
                  <a:gd name="T26" fmla="*/ 4208 w 5536"/>
                  <a:gd name="T27" fmla="*/ 1538 h 2610"/>
                  <a:gd name="T28" fmla="*/ 4100 w 5536"/>
                  <a:gd name="T29" fmla="*/ 1768 h 2610"/>
                  <a:gd name="T30" fmla="*/ 3963 w 5536"/>
                  <a:gd name="T31" fmla="*/ 1971 h 2610"/>
                  <a:gd name="T32" fmla="*/ 3800 w 5536"/>
                  <a:gd name="T33" fmla="*/ 2146 h 2610"/>
                  <a:gd name="T34" fmla="*/ 3609 w 5536"/>
                  <a:gd name="T35" fmla="*/ 2293 h 2610"/>
                  <a:gd name="T36" fmla="*/ 3391 w 5536"/>
                  <a:gd name="T37" fmla="*/ 2413 h 2610"/>
                  <a:gd name="T38" fmla="*/ 3145 w 5536"/>
                  <a:gd name="T39" fmla="*/ 2504 h 2610"/>
                  <a:gd name="T40" fmla="*/ 2911 w 5536"/>
                  <a:gd name="T41" fmla="*/ 2552 h 2610"/>
                  <a:gd name="T42" fmla="*/ 2671 w 5536"/>
                  <a:gd name="T43" fmla="*/ 2585 h 2610"/>
                  <a:gd name="T44" fmla="*/ 2378 w 5536"/>
                  <a:gd name="T45" fmla="*/ 2608 h 2610"/>
                  <a:gd name="T46" fmla="*/ 2084 w 5536"/>
                  <a:gd name="T47" fmla="*/ 2608 h 2610"/>
                  <a:gd name="T48" fmla="*/ 54 w 5536"/>
                  <a:gd name="T49" fmla="*/ 2608 h 2610"/>
                  <a:gd name="T50" fmla="*/ 0 w 5536"/>
                  <a:gd name="T51" fmla="*/ 2608 h 2610"/>
                  <a:gd name="T52" fmla="*/ 64 w 5536"/>
                  <a:gd name="T53" fmla="*/ 2477 h 2610"/>
                  <a:gd name="T54" fmla="*/ 93 w 5536"/>
                  <a:gd name="T55" fmla="*/ 2436 h 2610"/>
                  <a:gd name="T56" fmla="*/ 143 w 5536"/>
                  <a:gd name="T57" fmla="*/ 2426 h 2610"/>
                  <a:gd name="T58" fmla="*/ 1098 w 5536"/>
                  <a:gd name="T59" fmla="*/ 2419 h 2610"/>
                  <a:gd name="T60" fmla="*/ 1469 w 5536"/>
                  <a:gd name="T61" fmla="*/ 2396 h 2610"/>
                  <a:gd name="T62" fmla="*/ 1753 w 5536"/>
                  <a:gd name="T63" fmla="*/ 2368 h 2610"/>
                  <a:gd name="T64" fmla="*/ 1947 w 5536"/>
                  <a:gd name="T65" fmla="*/ 2336 h 2610"/>
                  <a:gd name="T66" fmla="*/ 2155 w 5536"/>
                  <a:gd name="T67" fmla="*/ 2268 h 2610"/>
                  <a:gd name="T68" fmla="*/ 2362 w 5536"/>
                  <a:gd name="T69" fmla="*/ 2162 h 2610"/>
                  <a:gd name="T70" fmla="*/ 2540 w 5536"/>
                  <a:gd name="T71" fmla="*/ 2028 h 2610"/>
                  <a:gd name="T72" fmla="*/ 2687 w 5536"/>
                  <a:gd name="T73" fmla="*/ 1866 h 2610"/>
                  <a:gd name="T74" fmla="*/ 2807 w 5536"/>
                  <a:gd name="T75" fmla="*/ 1675 h 2610"/>
                  <a:gd name="T76" fmla="*/ 2896 w 5536"/>
                  <a:gd name="T77" fmla="*/ 1453 h 2610"/>
                  <a:gd name="T78" fmla="*/ 3064 w 5536"/>
                  <a:gd name="T79" fmla="*/ 881 h 2610"/>
                  <a:gd name="T80" fmla="*/ 3108 w 5536"/>
                  <a:gd name="T81" fmla="*/ 732 h 2610"/>
                  <a:gd name="T82" fmla="*/ 3170 w 5536"/>
                  <a:gd name="T83" fmla="*/ 591 h 2610"/>
                  <a:gd name="T84" fmla="*/ 3290 w 5536"/>
                  <a:gd name="T85" fmla="*/ 423 h 2610"/>
                  <a:gd name="T86" fmla="*/ 3431 w 5536"/>
                  <a:gd name="T87" fmla="*/ 288 h 2610"/>
                  <a:gd name="T88" fmla="*/ 3595 w 5536"/>
                  <a:gd name="T89" fmla="*/ 187 h 2610"/>
                  <a:gd name="T90" fmla="*/ 3785 w 5536"/>
                  <a:gd name="T91" fmla="*/ 122 h 2610"/>
                  <a:gd name="T92" fmla="*/ 4003 w 5536"/>
                  <a:gd name="T93" fmla="*/ 91 h 2610"/>
                  <a:gd name="T94" fmla="*/ 4235 w 5536"/>
                  <a:gd name="T95" fmla="*/ 79 h 2610"/>
                  <a:gd name="T96" fmla="*/ 5498 w 5536"/>
                  <a:gd name="T97" fmla="*/ 0 h 2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6" h="2610">
                    <a:moveTo>
                      <a:pt x="5515" y="0"/>
                    </a:moveTo>
                    <a:lnTo>
                      <a:pt x="5536" y="0"/>
                    </a:lnTo>
                    <a:lnTo>
                      <a:pt x="5503" y="66"/>
                    </a:lnTo>
                    <a:lnTo>
                      <a:pt x="5470" y="127"/>
                    </a:lnTo>
                    <a:lnTo>
                      <a:pt x="5463" y="135"/>
                    </a:lnTo>
                    <a:lnTo>
                      <a:pt x="5449" y="139"/>
                    </a:lnTo>
                    <a:lnTo>
                      <a:pt x="5436" y="141"/>
                    </a:lnTo>
                    <a:lnTo>
                      <a:pt x="5061" y="164"/>
                    </a:lnTo>
                    <a:lnTo>
                      <a:pt x="4968" y="172"/>
                    </a:lnTo>
                    <a:lnTo>
                      <a:pt x="4881" y="189"/>
                    </a:lnTo>
                    <a:lnTo>
                      <a:pt x="4798" y="214"/>
                    </a:lnTo>
                    <a:lnTo>
                      <a:pt x="4722" y="247"/>
                    </a:lnTo>
                    <a:lnTo>
                      <a:pt x="4651" y="288"/>
                    </a:lnTo>
                    <a:lnTo>
                      <a:pt x="4585" y="336"/>
                    </a:lnTo>
                    <a:lnTo>
                      <a:pt x="4525" y="394"/>
                    </a:lnTo>
                    <a:lnTo>
                      <a:pt x="4471" y="460"/>
                    </a:lnTo>
                    <a:lnTo>
                      <a:pt x="4423" y="535"/>
                    </a:lnTo>
                    <a:lnTo>
                      <a:pt x="4380" y="618"/>
                    </a:lnTo>
                    <a:lnTo>
                      <a:pt x="4353" y="686"/>
                    </a:lnTo>
                    <a:lnTo>
                      <a:pt x="4338" y="757"/>
                    </a:lnTo>
                    <a:lnTo>
                      <a:pt x="4326" y="829"/>
                    </a:lnTo>
                    <a:lnTo>
                      <a:pt x="4318" y="902"/>
                    </a:lnTo>
                    <a:lnTo>
                      <a:pt x="4311" y="1004"/>
                    </a:lnTo>
                    <a:lnTo>
                      <a:pt x="4305" y="1107"/>
                    </a:lnTo>
                    <a:lnTo>
                      <a:pt x="4295" y="1209"/>
                    </a:lnTo>
                    <a:lnTo>
                      <a:pt x="4278" y="1312"/>
                    </a:lnTo>
                    <a:lnTo>
                      <a:pt x="4253" y="1412"/>
                    </a:lnTo>
                    <a:lnTo>
                      <a:pt x="4208" y="1538"/>
                    </a:lnTo>
                    <a:lnTo>
                      <a:pt x="4158" y="1656"/>
                    </a:lnTo>
                    <a:lnTo>
                      <a:pt x="4100" y="1768"/>
                    </a:lnTo>
                    <a:lnTo>
                      <a:pt x="4034" y="1872"/>
                    </a:lnTo>
                    <a:lnTo>
                      <a:pt x="3963" y="1971"/>
                    </a:lnTo>
                    <a:lnTo>
                      <a:pt x="3885" y="2061"/>
                    </a:lnTo>
                    <a:lnTo>
                      <a:pt x="3800" y="2146"/>
                    </a:lnTo>
                    <a:lnTo>
                      <a:pt x="3708" y="2224"/>
                    </a:lnTo>
                    <a:lnTo>
                      <a:pt x="3609" y="2293"/>
                    </a:lnTo>
                    <a:lnTo>
                      <a:pt x="3503" y="2357"/>
                    </a:lnTo>
                    <a:lnTo>
                      <a:pt x="3391" y="2413"/>
                    </a:lnTo>
                    <a:lnTo>
                      <a:pt x="3271" y="2461"/>
                    </a:lnTo>
                    <a:lnTo>
                      <a:pt x="3145" y="2504"/>
                    </a:lnTo>
                    <a:lnTo>
                      <a:pt x="3029" y="2533"/>
                    </a:lnTo>
                    <a:lnTo>
                      <a:pt x="2911" y="2552"/>
                    </a:lnTo>
                    <a:lnTo>
                      <a:pt x="2791" y="2569"/>
                    </a:lnTo>
                    <a:lnTo>
                      <a:pt x="2671" y="2585"/>
                    </a:lnTo>
                    <a:lnTo>
                      <a:pt x="2525" y="2602"/>
                    </a:lnTo>
                    <a:lnTo>
                      <a:pt x="2378" y="2608"/>
                    </a:lnTo>
                    <a:lnTo>
                      <a:pt x="2231" y="2610"/>
                    </a:lnTo>
                    <a:lnTo>
                      <a:pt x="2084" y="2608"/>
                    </a:lnTo>
                    <a:lnTo>
                      <a:pt x="1937" y="2608"/>
                    </a:lnTo>
                    <a:lnTo>
                      <a:pt x="54" y="2608"/>
                    </a:lnTo>
                    <a:lnTo>
                      <a:pt x="0" y="2608"/>
                    </a:lnTo>
                    <a:lnTo>
                      <a:pt x="0" y="2608"/>
                    </a:lnTo>
                    <a:lnTo>
                      <a:pt x="33" y="2540"/>
                    </a:lnTo>
                    <a:lnTo>
                      <a:pt x="64" y="2477"/>
                    </a:lnTo>
                    <a:lnTo>
                      <a:pt x="75" y="2452"/>
                    </a:lnTo>
                    <a:lnTo>
                      <a:pt x="93" y="2436"/>
                    </a:lnTo>
                    <a:lnTo>
                      <a:pt x="114" y="2428"/>
                    </a:lnTo>
                    <a:lnTo>
                      <a:pt x="143" y="2426"/>
                    </a:lnTo>
                    <a:lnTo>
                      <a:pt x="621" y="2426"/>
                    </a:lnTo>
                    <a:lnTo>
                      <a:pt x="1098" y="2419"/>
                    </a:lnTo>
                    <a:lnTo>
                      <a:pt x="1284" y="2409"/>
                    </a:lnTo>
                    <a:lnTo>
                      <a:pt x="1469" y="2396"/>
                    </a:lnTo>
                    <a:lnTo>
                      <a:pt x="1655" y="2378"/>
                    </a:lnTo>
                    <a:lnTo>
                      <a:pt x="1753" y="2368"/>
                    </a:lnTo>
                    <a:lnTo>
                      <a:pt x="1850" y="2355"/>
                    </a:lnTo>
                    <a:lnTo>
                      <a:pt x="1947" y="2336"/>
                    </a:lnTo>
                    <a:lnTo>
                      <a:pt x="2043" y="2311"/>
                    </a:lnTo>
                    <a:lnTo>
                      <a:pt x="2155" y="2268"/>
                    </a:lnTo>
                    <a:lnTo>
                      <a:pt x="2264" y="2218"/>
                    </a:lnTo>
                    <a:lnTo>
                      <a:pt x="2362" y="2162"/>
                    </a:lnTo>
                    <a:lnTo>
                      <a:pt x="2455" y="2098"/>
                    </a:lnTo>
                    <a:lnTo>
                      <a:pt x="2540" y="2028"/>
                    </a:lnTo>
                    <a:lnTo>
                      <a:pt x="2617" y="1951"/>
                    </a:lnTo>
                    <a:lnTo>
                      <a:pt x="2687" y="1866"/>
                    </a:lnTo>
                    <a:lnTo>
                      <a:pt x="2751" y="1773"/>
                    </a:lnTo>
                    <a:lnTo>
                      <a:pt x="2807" y="1675"/>
                    </a:lnTo>
                    <a:lnTo>
                      <a:pt x="2855" y="1569"/>
                    </a:lnTo>
                    <a:lnTo>
                      <a:pt x="2896" y="1453"/>
                    </a:lnTo>
                    <a:lnTo>
                      <a:pt x="2983" y="1167"/>
                    </a:lnTo>
                    <a:lnTo>
                      <a:pt x="3064" y="881"/>
                    </a:lnTo>
                    <a:lnTo>
                      <a:pt x="3085" y="805"/>
                    </a:lnTo>
                    <a:lnTo>
                      <a:pt x="3108" y="732"/>
                    </a:lnTo>
                    <a:lnTo>
                      <a:pt x="3135" y="661"/>
                    </a:lnTo>
                    <a:lnTo>
                      <a:pt x="3170" y="591"/>
                    </a:lnTo>
                    <a:lnTo>
                      <a:pt x="3226" y="502"/>
                    </a:lnTo>
                    <a:lnTo>
                      <a:pt x="3290" y="423"/>
                    </a:lnTo>
                    <a:lnTo>
                      <a:pt x="3358" y="351"/>
                    </a:lnTo>
                    <a:lnTo>
                      <a:pt x="3431" y="288"/>
                    </a:lnTo>
                    <a:lnTo>
                      <a:pt x="3510" y="234"/>
                    </a:lnTo>
                    <a:lnTo>
                      <a:pt x="3595" y="187"/>
                    </a:lnTo>
                    <a:lnTo>
                      <a:pt x="3688" y="151"/>
                    </a:lnTo>
                    <a:lnTo>
                      <a:pt x="3785" y="122"/>
                    </a:lnTo>
                    <a:lnTo>
                      <a:pt x="3887" y="102"/>
                    </a:lnTo>
                    <a:lnTo>
                      <a:pt x="4003" y="91"/>
                    </a:lnTo>
                    <a:lnTo>
                      <a:pt x="4119" y="85"/>
                    </a:lnTo>
                    <a:lnTo>
                      <a:pt x="4235" y="79"/>
                    </a:lnTo>
                    <a:lnTo>
                      <a:pt x="4923" y="35"/>
                    </a:lnTo>
                    <a:lnTo>
                      <a:pt x="5498" y="0"/>
                    </a:lnTo>
                    <a:lnTo>
                      <a:pt x="5515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0BE6F8E9-24BA-47B8-9CCD-E18AD0A4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-1283"/>
                <a:ext cx="4960" cy="1437"/>
              </a:xfrm>
              <a:custGeom>
                <a:avLst/>
                <a:gdLst>
                  <a:gd name="T0" fmla="*/ 4896 w 4960"/>
                  <a:gd name="T1" fmla="*/ 0 h 1437"/>
                  <a:gd name="T2" fmla="*/ 4960 w 4960"/>
                  <a:gd name="T3" fmla="*/ 0 h 1437"/>
                  <a:gd name="T4" fmla="*/ 4935 w 4960"/>
                  <a:gd name="T5" fmla="*/ 46 h 1437"/>
                  <a:gd name="T6" fmla="*/ 4912 w 4960"/>
                  <a:gd name="T7" fmla="*/ 89 h 1437"/>
                  <a:gd name="T8" fmla="*/ 4892 w 4960"/>
                  <a:gd name="T9" fmla="*/ 131 h 1437"/>
                  <a:gd name="T10" fmla="*/ 4879 w 4960"/>
                  <a:gd name="T11" fmla="*/ 162 h 1437"/>
                  <a:gd name="T12" fmla="*/ 4860 w 4960"/>
                  <a:gd name="T13" fmla="*/ 181 h 1437"/>
                  <a:gd name="T14" fmla="*/ 4838 w 4960"/>
                  <a:gd name="T15" fmla="*/ 195 h 1437"/>
                  <a:gd name="T16" fmla="*/ 4809 w 4960"/>
                  <a:gd name="T17" fmla="*/ 201 h 1437"/>
                  <a:gd name="T18" fmla="*/ 4776 w 4960"/>
                  <a:gd name="T19" fmla="*/ 203 h 1437"/>
                  <a:gd name="T20" fmla="*/ 4287 w 4960"/>
                  <a:gd name="T21" fmla="*/ 201 h 1437"/>
                  <a:gd name="T22" fmla="*/ 3798 w 4960"/>
                  <a:gd name="T23" fmla="*/ 203 h 1437"/>
                  <a:gd name="T24" fmla="*/ 3590 w 4960"/>
                  <a:gd name="T25" fmla="*/ 207 h 1437"/>
                  <a:gd name="T26" fmla="*/ 3381 w 4960"/>
                  <a:gd name="T27" fmla="*/ 216 h 1437"/>
                  <a:gd name="T28" fmla="*/ 3172 w 4960"/>
                  <a:gd name="T29" fmla="*/ 234 h 1437"/>
                  <a:gd name="T30" fmla="*/ 2965 w 4960"/>
                  <a:gd name="T31" fmla="*/ 261 h 1437"/>
                  <a:gd name="T32" fmla="*/ 2826 w 4960"/>
                  <a:gd name="T33" fmla="*/ 284 h 1437"/>
                  <a:gd name="T34" fmla="*/ 2689 w 4960"/>
                  <a:gd name="T35" fmla="*/ 313 h 1437"/>
                  <a:gd name="T36" fmla="*/ 2554 w 4960"/>
                  <a:gd name="T37" fmla="*/ 350 h 1437"/>
                  <a:gd name="T38" fmla="*/ 2420 w 4960"/>
                  <a:gd name="T39" fmla="*/ 394 h 1437"/>
                  <a:gd name="T40" fmla="*/ 2289 w 4960"/>
                  <a:gd name="T41" fmla="*/ 446 h 1437"/>
                  <a:gd name="T42" fmla="*/ 2161 w 4960"/>
                  <a:gd name="T43" fmla="*/ 508 h 1437"/>
                  <a:gd name="T44" fmla="*/ 2047 w 4960"/>
                  <a:gd name="T45" fmla="*/ 576 h 1437"/>
                  <a:gd name="T46" fmla="*/ 1941 w 4960"/>
                  <a:gd name="T47" fmla="*/ 651 h 1437"/>
                  <a:gd name="T48" fmla="*/ 1840 w 4960"/>
                  <a:gd name="T49" fmla="*/ 734 h 1437"/>
                  <a:gd name="T50" fmla="*/ 1746 w 4960"/>
                  <a:gd name="T51" fmla="*/ 823 h 1437"/>
                  <a:gd name="T52" fmla="*/ 1660 w 4960"/>
                  <a:gd name="T53" fmla="*/ 921 h 1437"/>
                  <a:gd name="T54" fmla="*/ 1579 w 4960"/>
                  <a:gd name="T55" fmla="*/ 1026 h 1437"/>
                  <a:gd name="T56" fmla="*/ 1496 w 4960"/>
                  <a:gd name="T57" fmla="*/ 1151 h 1437"/>
                  <a:gd name="T58" fmla="*/ 1417 w 4960"/>
                  <a:gd name="T59" fmla="*/ 1281 h 1437"/>
                  <a:gd name="T60" fmla="*/ 1338 w 4960"/>
                  <a:gd name="T61" fmla="*/ 1410 h 1437"/>
                  <a:gd name="T62" fmla="*/ 1326 w 4960"/>
                  <a:gd name="T63" fmla="*/ 1426 h 1437"/>
                  <a:gd name="T64" fmla="*/ 1313 w 4960"/>
                  <a:gd name="T65" fmla="*/ 1433 h 1437"/>
                  <a:gd name="T66" fmla="*/ 1295 w 4960"/>
                  <a:gd name="T67" fmla="*/ 1437 h 1437"/>
                  <a:gd name="T68" fmla="*/ 37 w 4960"/>
                  <a:gd name="T69" fmla="*/ 1437 h 1437"/>
                  <a:gd name="T70" fmla="*/ 21 w 4960"/>
                  <a:gd name="T71" fmla="*/ 1435 h 1437"/>
                  <a:gd name="T72" fmla="*/ 0 w 4960"/>
                  <a:gd name="T73" fmla="*/ 1435 h 1437"/>
                  <a:gd name="T74" fmla="*/ 64 w 4960"/>
                  <a:gd name="T75" fmla="*/ 1310 h 1437"/>
                  <a:gd name="T76" fmla="*/ 126 w 4960"/>
                  <a:gd name="T77" fmla="*/ 1186 h 1437"/>
                  <a:gd name="T78" fmla="*/ 186 w 4960"/>
                  <a:gd name="T79" fmla="*/ 1061 h 1437"/>
                  <a:gd name="T80" fmla="*/ 247 w 4960"/>
                  <a:gd name="T81" fmla="*/ 937 h 1437"/>
                  <a:gd name="T82" fmla="*/ 315 w 4960"/>
                  <a:gd name="T83" fmla="*/ 817 h 1437"/>
                  <a:gd name="T84" fmla="*/ 389 w 4960"/>
                  <a:gd name="T85" fmla="*/ 701 h 1437"/>
                  <a:gd name="T86" fmla="*/ 458 w 4960"/>
                  <a:gd name="T87" fmla="*/ 607 h 1437"/>
                  <a:gd name="T88" fmla="*/ 533 w 4960"/>
                  <a:gd name="T89" fmla="*/ 520 h 1437"/>
                  <a:gd name="T90" fmla="*/ 615 w 4960"/>
                  <a:gd name="T91" fmla="*/ 440 h 1437"/>
                  <a:gd name="T92" fmla="*/ 700 w 4960"/>
                  <a:gd name="T93" fmla="*/ 367 h 1437"/>
                  <a:gd name="T94" fmla="*/ 791 w 4960"/>
                  <a:gd name="T95" fmla="*/ 301 h 1437"/>
                  <a:gd name="T96" fmla="*/ 887 w 4960"/>
                  <a:gd name="T97" fmla="*/ 243 h 1437"/>
                  <a:gd name="T98" fmla="*/ 990 w 4960"/>
                  <a:gd name="T99" fmla="*/ 191 h 1437"/>
                  <a:gd name="T100" fmla="*/ 1096 w 4960"/>
                  <a:gd name="T101" fmla="*/ 147 h 1437"/>
                  <a:gd name="T102" fmla="*/ 1206 w 4960"/>
                  <a:gd name="T103" fmla="*/ 108 h 1437"/>
                  <a:gd name="T104" fmla="*/ 1351 w 4960"/>
                  <a:gd name="T105" fmla="*/ 69 h 1437"/>
                  <a:gd name="T106" fmla="*/ 1496 w 4960"/>
                  <a:gd name="T107" fmla="*/ 40 h 1437"/>
                  <a:gd name="T108" fmla="*/ 1645 w 4960"/>
                  <a:gd name="T109" fmla="*/ 21 h 1437"/>
                  <a:gd name="T110" fmla="*/ 1794 w 4960"/>
                  <a:gd name="T111" fmla="*/ 10 h 1437"/>
                  <a:gd name="T112" fmla="*/ 1954 w 4960"/>
                  <a:gd name="T113" fmla="*/ 4 h 1437"/>
                  <a:gd name="T114" fmla="*/ 2117 w 4960"/>
                  <a:gd name="T115" fmla="*/ 2 h 1437"/>
                  <a:gd name="T116" fmla="*/ 4896 w 4960"/>
                  <a:gd name="T117" fmla="*/ 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60" h="1437">
                    <a:moveTo>
                      <a:pt x="4896" y="0"/>
                    </a:moveTo>
                    <a:lnTo>
                      <a:pt x="4960" y="0"/>
                    </a:lnTo>
                    <a:lnTo>
                      <a:pt x="4935" y="46"/>
                    </a:lnTo>
                    <a:lnTo>
                      <a:pt x="4912" y="89"/>
                    </a:lnTo>
                    <a:lnTo>
                      <a:pt x="4892" y="131"/>
                    </a:lnTo>
                    <a:lnTo>
                      <a:pt x="4879" y="162"/>
                    </a:lnTo>
                    <a:lnTo>
                      <a:pt x="4860" y="181"/>
                    </a:lnTo>
                    <a:lnTo>
                      <a:pt x="4838" y="195"/>
                    </a:lnTo>
                    <a:lnTo>
                      <a:pt x="4809" y="201"/>
                    </a:lnTo>
                    <a:lnTo>
                      <a:pt x="4776" y="203"/>
                    </a:lnTo>
                    <a:lnTo>
                      <a:pt x="4287" y="201"/>
                    </a:lnTo>
                    <a:lnTo>
                      <a:pt x="3798" y="203"/>
                    </a:lnTo>
                    <a:lnTo>
                      <a:pt x="3590" y="207"/>
                    </a:lnTo>
                    <a:lnTo>
                      <a:pt x="3381" y="216"/>
                    </a:lnTo>
                    <a:lnTo>
                      <a:pt x="3172" y="234"/>
                    </a:lnTo>
                    <a:lnTo>
                      <a:pt x="2965" y="261"/>
                    </a:lnTo>
                    <a:lnTo>
                      <a:pt x="2826" y="284"/>
                    </a:lnTo>
                    <a:lnTo>
                      <a:pt x="2689" y="313"/>
                    </a:lnTo>
                    <a:lnTo>
                      <a:pt x="2554" y="350"/>
                    </a:lnTo>
                    <a:lnTo>
                      <a:pt x="2420" y="394"/>
                    </a:lnTo>
                    <a:lnTo>
                      <a:pt x="2289" y="446"/>
                    </a:lnTo>
                    <a:lnTo>
                      <a:pt x="2161" y="508"/>
                    </a:lnTo>
                    <a:lnTo>
                      <a:pt x="2047" y="576"/>
                    </a:lnTo>
                    <a:lnTo>
                      <a:pt x="1941" y="651"/>
                    </a:lnTo>
                    <a:lnTo>
                      <a:pt x="1840" y="734"/>
                    </a:lnTo>
                    <a:lnTo>
                      <a:pt x="1746" y="823"/>
                    </a:lnTo>
                    <a:lnTo>
                      <a:pt x="1660" y="921"/>
                    </a:lnTo>
                    <a:lnTo>
                      <a:pt x="1579" y="1026"/>
                    </a:lnTo>
                    <a:lnTo>
                      <a:pt x="1496" y="1151"/>
                    </a:lnTo>
                    <a:lnTo>
                      <a:pt x="1417" y="1281"/>
                    </a:lnTo>
                    <a:lnTo>
                      <a:pt x="1338" y="1410"/>
                    </a:lnTo>
                    <a:lnTo>
                      <a:pt x="1326" y="1426"/>
                    </a:lnTo>
                    <a:lnTo>
                      <a:pt x="1313" y="1433"/>
                    </a:lnTo>
                    <a:lnTo>
                      <a:pt x="1295" y="1437"/>
                    </a:lnTo>
                    <a:lnTo>
                      <a:pt x="37" y="1437"/>
                    </a:lnTo>
                    <a:lnTo>
                      <a:pt x="21" y="1435"/>
                    </a:lnTo>
                    <a:lnTo>
                      <a:pt x="0" y="1435"/>
                    </a:lnTo>
                    <a:lnTo>
                      <a:pt x="64" y="1310"/>
                    </a:lnTo>
                    <a:lnTo>
                      <a:pt x="126" y="1186"/>
                    </a:lnTo>
                    <a:lnTo>
                      <a:pt x="186" y="1061"/>
                    </a:lnTo>
                    <a:lnTo>
                      <a:pt x="247" y="937"/>
                    </a:lnTo>
                    <a:lnTo>
                      <a:pt x="315" y="817"/>
                    </a:lnTo>
                    <a:lnTo>
                      <a:pt x="389" y="701"/>
                    </a:lnTo>
                    <a:lnTo>
                      <a:pt x="458" y="607"/>
                    </a:lnTo>
                    <a:lnTo>
                      <a:pt x="533" y="520"/>
                    </a:lnTo>
                    <a:lnTo>
                      <a:pt x="615" y="440"/>
                    </a:lnTo>
                    <a:lnTo>
                      <a:pt x="700" y="367"/>
                    </a:lnTo>
                    <a:lnTo>
                      <a:pt x="791" y="301"/>
                    </a:lnTo>
                    <a:lnTo>
                      <a:pt x="887" y="243"/>
                    </a:lnTo>
                    <a:lnTo>
                      <a:pt x="990" y="191"/>
                    </a:lnTo>
                    <a:lnTo>
                      <a:pt x="1096" y="147"/>
                    </a:lnTo>
                    <a:lnTo>
                      <a:pt x="1206" y="108"/>
                    </a:lnTo>
                    <a:lnTo>
                      <a:pt x="1351" y="69"/>
                    </a:lnTo>
                    <a:lnTo>
                      <a:pt x="1496" y="40"/>
                    </a:lnTo>
                    <a:lnTo>
                      <a:pt x="1645" y="21"/>
                    </a:lnTo>
                    <a:lnTo>
                      <a:pt x="1794" y="10"/>
                    </a:lnTo>
                    <a:lnTo>
                      <a:pt x="1954" y="4"/>
                    </a:lnTo>
                    <a:lnTo>
                      <a:pt x="2117" y="2"/>
                    </a:lnTo>
                    <a:lnTo>
                      <a:pt x="4896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61144228-6360-4B55-95F5-F9B22AED9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5" y="643"/>
                <a:ext cx="2316" cy="1988"/>
              </a:xfrm>
              <a:custGeom>
                <a:avLst/>
                <a:gdLst>
                  <a:gd name="T0" fmla="*/ 2297 w 2316"/>
                  <a:gd name="T1" fmla="*/ 0 h 1988"/>
                  <a:gd name="T2" fmla="*/ 2316 w 2316"/>
                  <a:gd name="T3" fmla="*/ 0 h 1988"/>
                  <a:gd name="T4" fmla="*/ 2250 w 2316"/>
                  <a:gd name="T5" fmla="*/ 124 h 1988"/>
                  <a:gd name="T6" fmla="*/ 2185 w 2316"/>
                  <a:gd name="T7" fmla="*/ 245 h 1988"/>
                  <a:gd name="T8" fmla="*/ 2038 w 2316"/>
                  <a:gd name="T9" fmla="*/ 510 h 1988"/>
                  <a:gd name="T10" fmla="*/ 1885 w 2316"/>
                  <a:gd name="T11" fmla="*/ 771 h 1988"/>
                  <a:gd name="T12" fmla="*/ 1726 w 2316"/>
                  <a:gd name="T13" fmla="*/ 1028 h 1988"/>
                  <a:gd name="T14" fmla="*/ 1560 w 2316"/>
                  <a:gd name="T15" fmla="*/ 1281 h 1988"/>
                  <a:gd name="T16" fmla="*/ 1496 w 2316"/>
                  <a:gd name="T17" fmla="*/ 1368 h 1988"/>
                  <a:gd name="T18" fmla="*/ 1431 w 2316"/>
                  <a:gd name="T19" fmla="*/ 1455 h 1988"/>
                  <a:gd name="T20" fmla="*/ 1361 w 2316"/>
                  <a:gd name="T21" fmla="*/ 1536 h 1988"/>
                  <a:gd name="T22" fmla="*/ 1286 w 2316"/>
                  <a:gd name="T23" fmla="*/ 1613 h 1988"/>
                  <a:gd name="T24" fmla="*/ 1205 w 2316"/>
                  <a:gd name="T25" fmla="*/ 1685 h 1988"/>
                  <a:gd name="T26" fmla="*/ 1118 w 2316"/>
                  <a:gd name="T27" fmla="*/ 1751 h 1988"/>
                  <a:gd name="T28" fmla="*/ 1036 w 2316"/>
                  <a:gd name="T29" fmla="*/ 1803 h 1988"/>
                  <a:gd name="T30" fmla="*/ 951 w 2316"/>
                  <a:gd name="T31" fmla="*/ 1847 h 1988"/>
                  <a:gd name="T32" fmla="*/ 864 w 2316"/>
                  <a:gd name="T33" fmla="*/ 1884 h 1988"/>
                  <a:gd name="T34" fmla="*/ 773 w 2316"/>
                  <a:gd name="T35" fmla="*/ 1913 h 1988"/>
                  <a:gd name="T36" fmla="*/ 683 w 2316"/>
                  <a:gd name="T37" fmla="*/ 1936 h 1988"/>
                  <a:gd name="T38" fmla="*/ 586 w 2316"/>
                  <a:gd name="T39" fmla="*/ 1953 h 1988"/>
                  <a:gd name="T40" fmla="*/ 449 w 2316"/>
                  <a:gd name="T41" fmla="*/ 1971 h 1988"/>
                  <a:gd name="T42" fmla="*/ 311 w 2316"/>
                  <a:gd name="T43" fmla="*/ 1980 h 1988"/>
                  <a:gd name="T44" fmla="*/ 172 w 2316"/>
                  <a:gd name="T45" fmla="*/ 1986 h 1988"/>
                  <a:gd name="T46" fmla="*/ 33 w 2316"/>
                  <a:gd name="T47" fmla="*/ 1988 h 1988"/>
                  <a:gd name="T48" fmla="*/ 18 w 2316"/>
                  <a:gd name="T49" fmla="*/ 1988 h 1988"/>
                  <a:gd name="T50" fmla="*/ 0 w 2316"/>
                  <a:gd name="T51" fmla="*/ 1988 h 1988"/>
                  <a:gd name="T52" fmla="*/ 8 w 2316"/>
                  <a:gd name="T53" fmla="*/ 1969 h 1988"/>
                  <a:gd name="T54" fmla="*/ 14 w 2316"/>
                  <a:gd name="T55" fmla="*/ 1955 h 1988"/>
                  <a:gd name="T56" fmla="*/ 916 w 2316"/>
                  <a:gd name="T57" fmla="*/ 168 h 1988"/>
                  <a:gd name="T58" fmla="*/ 928 w 2316"/>
                  <a:gd name="T59" fmla="*/ 149 h 1988"/>
                  <a:gd name="T60" fmla="*/ 945 w 2316"/>
                  <a:gd name="T61" fmla="*/ 137 h 1988"/>
                  <a:gd name="T62" fmla="*/ 967 w 2316"/>
                  <a:gd name="T63" fmla="*/ 133 h 1988"/>
                  <a:gd name="T64" fmla="*/ 1753 w 2316"/>
                  <a:gd name="T65" fmla="*/ 54 h 1988"/>
                  <a:gd name="T66" fmla="*/ 2281 w 2316"/>
                  <a:gd name="T67" fmla="*/ 0 h 1988"/>
                  <a:gd name="T68" fmla="*/ 2297 w 2316"/>
                  <a:gd name="T69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6" h="1988">
                    <a:moveTo>
                      <a:pt x="2297" y="0"/>
                    </a:moveTo>
                    <a:lnTo>
                      <a:pt x="2316" y="0"/>
                    </a:lnTo>
                    <a:lnTo>
                      <a:pt x="2250" y="124"/>
                    </a:lnTo>
                    <a:lnTo>
                      <a:pt x="2185" y="245"/>
                    </a:lnTo>
                    <a:lnTo>
                      <a:pt x="2038" y="510"/>
                    </a:lnTo>
                    <a:lnTo>
                      <a:pt x="1885" y="771"/>
                    </a:lnTo>
                    <a:lnTo>
                      <a:pt x="1726" y="1028"/>
                    </a:lnTo>
                    <a:lnTo>
                      <a:pt x="1560" y="1281"/>
                    </a:lnTo>
                    <a:lnTo>
                      <a:pt x="1496" y="1368"/>
                    </a:lnTo>
                    <a:lnTo>
                      <a:pt x="1431" y="1455"/>
                    </a:lnTo>
                    <a:lnTo>
                      <a:pt x="1361" y="1536"/>
                    </a:lnTo>
                    <a:lnTo>
                      <a:pt x="1286" y="1613"/>
                    </a:lnTo>
                    <a:lnTo>
                      <a:pt x="1205" y="1685"/>
                    </a:lnTo>
                    <a:lnTo>
                      <a:pt x="1118" y="1751"/>
                    </a:lnTo>
                    <a:lnTo>
                      <a:pt x="1036" y="1803"/>
                    </a:lnTo>
                    <a:lnTo>
                      <a:pt x="951" y="1847"/>
                    </a:lnTo>
                    <a:lnTo>
                      <a:pt x="864" y="1884"/>
                    </a:lnTo>
                    <a:lnTo>
                      <a:pt x="773" y="1913"/>
                    </a:lnTo>
                    <a:lnTo>
                      <a:pt x="683" y="1936"/>
                    </a:lnTo>
                    <a:lnTo>
                      <a:pt x="586" y="1953"/>
                    </a:lnTo>
                    <a:lnTo>
                      <a:pt x="449" y="1971"/>
                    </a:lnTo>
                    <a:lnTo>
                      <a:pt x="311" y="1980"/>
                    </a:lnTo>
                    <a:lnTo>
                      <a:pt x="172" y="1986"/>
                    </a:lnTo>
                    <a:lnTo>
                      <a:pt x="33" y="1988"/>
                    </a:lnTo>
                    <a:lnTo>
                      <a:pt x="18" y="1988"/>
                    </a:lnTo>
                    <a:lnTo>
                      <a:pt x="0" y="1988"/>
                    </a:lnTo>
                    <a:lnTo>
                      <a:pt x="8" y="1969"/>
                    </a:lnTo>
                    <a:lnTo>
                      <a:pt x="14" y="1955"/>
                    </a:lnTo>
                    <a:lnTo>
                      <a:pt x="916" y="168"/>
                    </a:lnTo>
                    <a:lnTo>
                      <a:pt x="928" y="149"/>
                    </a:lnTo>
                    <a:lnTo>
                      <a:pt x="945" y="137"/>
                    </a:lnTo>
                    <a:lnTo>
                      <a:pt x="967" y="133"/>
                    </a:lnTo>
                    <a:lnTo>
                      <a:pt x="1753" y="54"/>
                    </a:lnTo>
                    <a:lnTo>
                      <a:pt x="2281" y="0"/>
                    </a:lnTo>
                    <a:lnTo>
                      <a:pt x="2297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88DFCB77-4787-41C9-BEEE-C96E24C96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-875"/>
                <a:ext cx="2472" cy="1029"/>
              </a:xfrm>
              <a:custGeom>
                <a:avLst/>
                <a:gdLst>
                  <a:gd name="T0" fmla="*/ 2451 w 2472"/>
                  <a:gd name="T1" fmla="*/ 0 h 1029"/>
                  <a:gd name="T2" fmla="*/ 2472 w 2472"/>
                  <a:gd name="T3" fmla="*/ 0 h 1029"/>
                  <a:gd name="T4" fmla="*/ 2426 w 2472"/>
                  <a:gd name="T5" fmla="*/ 94 h 1029"/>
                  <a:gd name="T6" fmla="*/ 2379 w 2472"/>
                  <a:gd name="T7" fmla="*/ 185 h 1029"/>
                  <a:gd name="T8" fmla="*/ 1977 w 2472"/>
                  <a:gd name="T9" fmla="*/ 1004 h 1029"/>
                  <a:gd name="T10" fmla="*/ 1967 w 2472"/>
                  <a:gd name="T11" fmla="*/ 1018 h 1029"/>
                  <a:gd name="T12" fmla="*/ 1956 w 2472"/>
                  <a:gd name="T13" fmla="*/ 1027 h 1029"/>
                  <a:gd name="T14" fmla="*/ 1937 w 2472"/>
                  <a:gd name="T15" fmla="*/ 1029 h 1029"/>
                  <a:gd name="T16" fmla="*/ 23 w 2472"/>
                  <a:gd name="T17" fmla="*/ 1029 h 1029"/>
                  <a:gd name="T18" fmla="*/ 17 w 2472"/>
                  <a:gd name="T19" fmla="*/ 1027 h 1029"/>
                  <a:gd name="T20" fmla="*/ 9 w 2472"/>
                  <a:gd name="T21" fmla="*/ 1027 h 1029"/>
                  <a:gd name="T22" fmla="*/ 0 w 2472"/>
                  <a:gd name="T23" fmla="*/ 1027 h 1029"/>
                  <a:gd name="T24" fmla="*/ 48 w 2472"/>
                  <a:gd name="T25" fmla="*/ 938 h 1029"/>
                  <a:gd name="T26" fmla="*/ 100 w 2472"/>
                  <a:gd name="T27" fmla="*/ 852 h 1029"/>
                  <a:gd name="T28" fmla="*/ 152 w 2472"/>
                  <a:gd name="T29" fmla="*/ 767 h 1029"/>
                  <a:gd name="T30" fmla="*/ 210 w 2472"/>
                  <a:gd name="T31" fmla="*/ 683 h 1029"/>
                  <a:gd name="T32" fmla="*/ 270 w 2472"/>
                  <a:gd name="T33" fmla="*/ 606 h 1029"/>
                  <a:gd name="T34" fmla="*/ 334 w 2472"/>
                  <a:gd name="T35" fmla="*/ 531 h 1029"/>
                  <a:gd name="T36" fmla="*/ 404 w 2472"/>
                  <a:gd name="T37" fmla="*/ 461 h 1029"/>
                  <a:gd name="T38" fmla="*/ 479 w 2472"/>
                  <a:gd name="T39" fmla="*/ 396 h 1029"/>
                  <a:gd name="T40" fmla="*/ 560 w 2472"/>
                  <a:gd name="T41" fmla="*/ 336 h 1029"/>
                  <a:gd name="T42" fmla="*/ 647 w 2472"/>
                  <a:gd name="T43" fmla="*/ 284 h 1029"/>
                  <a:gd name="T44" fmla="*/ 744 w 2472"/>
                  <a:gd name="T45" fmla="*/ 235 h 1029"/>
                  <a:gd name="T46" fmla="*/ 842 w 2472"/>
                  <a:gd name="T47" fmla="*/ 195 h 1029"/>
                  <a:gd name="T48" fmla="*/ 941 w 2472"/>
                  <a:gd name="T49" fmla="*/ 162 h 1029"/>
                  <a:gd name="T50" fmla="*/ 1043 w 2472"/>
                  <a:gd name="T51" fmla="*/ 133 h 1029"/>
                  <a:gd name="T52" fmla="*/ 1148 w 2472"/>
                  <a:gd name="T53" fmla="*/ 108 h 1029"/>
                  <a:gd name="T54" fmla="*/ 1320 w 2472"/>
                  <a:gd name="T55" fmla="*/ 75 h 1029"/>
                  <a:gd name="T56" fmla="*/ 1492 w 2472"/>
                  <a:gd name="T57" fmla="*/ 50 h 1029"/>
                  <a:gd name="T58" fmla="*/ 1666 w 2472"/>
                  <a:gd name="T59" fmla="*/ 32 h 1029"/>
                  <a:gd name="T60" fmla="*/ 1842 w 2472"/>
                  <a:gd name="T61" fmla="*/ 21 h 1029"/>
                  <a:gd name="T62" fmla="*/ 2138 w 2472"/>
                  <a:gd name="T63" fmla="*/ 9 h 1029"/>
                  <a:gd name="T64" fmla="*/ 2433 w 2472"/>
                  <a:gd name="T65" fmla="*/ 0 h 1029"/>
                  <a:gd name="T66" fmla="*/ 2451 w 2472"/>
                  <a:gd name="T67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2" h="1029">
                    <a:moveTo>
                      <a:pt x="2451" y="0"/>
                    </a:moveTo>
                    <a:lnTo>
                      <a:pt x="2472" y="0"/>
                    </a:lnTo>
                    <a:lnTo>
                      <a:pt x="2426" y="94"/>
                    </a:lnTo>
                    <a:lnTo>
                      <a:pt x="2379" y="185"/>
                    </a:lnTo>
                    <a:lnTo>
                      <a:pt x="1977" y="1004"/>
                    </a:lnTo>
                    <a:lnTo>
                      <a:pt x="1967" y="1018"/>
                    </a:lnTo>
                    <a:lnTo>
                      <a:pt x="1956" y="1027"/>
                    </a:lnTo>
                    <a:lnTo>
                      <a:pt x="1937" y="1029"/>
                    </a:lnTo>
                    <a:lnTo>
                      <a:pt x="23" y="1029"/>
                    </a:lnTo>
                    <a:lnTo>
                      <a:pt x="17" y="1027"/>
                    </a:lnTo>
                    <a:lnTo>
                      <a:pt x="9" y="1027"/>
                    </a:lnTo>
                    <a:lnTo>
                      <a:pt x="0" y="1027"/>
                    </a:lnTo>
                    <a:lnTo>
                      <a:pt x="48" y="938"/>
                    </a:lnTo>
                    <a:lnTo>
                      <a:pt x="100" y="852"/>
                    </a:lnTo>
                    <a:lnTo>
                      <a:pt x="152" y="767"/>
                    </a:lnTo>
                    <a:lnTo>
                      <a:pt x="210" y="683"/>
                    </a:lnTo>
                    <a:lnTo>
                      <a:pt x="270" y="606"/>
                    </a:lnTo>
                    <a:lnTo>
                      <a:pt x="334" y="531"/>
                    </a:lnTo>
                    <a:lnTo>
                      <a:pt x="404" y="461"/>
                    </a:lnTo>
                    <a:lnTo>
                      <a:pt x="479" y="396"/>
                    </a:lnTo>
                    <a:lnTo>
                      <a:pt x="560" y="336"/>
                    </a:lnTo>
                    <a:lnTo>
                      <a:pt x="647" y="284"/>
                    </a:lnTo>
                    <a:lnTo>
                      <a:pt x="744" y="235"/>
                    </a:lnTo>
                    <a:lnTo>
                      <a:pt x="842" y="195"/>
                    </a:lnTo>
                    <a:lnTo>
                      <a:pt x="941" y="162"/>
                    </a:lnTo>
                    <a:lnTo>
                      <a:pt x="1043" y="133"/>
                    </a:lnTo>
                    <a:lnTo>
                      <a:pt x="1148" y="108"/>
                    </a:lnTo>
                    <a:lnTo>
                      <a:pt x="1320" y="75"/>
                    </a:lnTo>
                    <a:lnTo>
                      <a:pt x="1492" y="50"/>
                    </a:lnTo>
                    <a:lnTo>
                      <a:pt x="1666" y="32"/>
                    </a:lnTo>
                    <a:lnTo>
                      <a:pt x="1842" y="21"/>
                    </a:lnTo>
                    <a:lnTo>
                      <a:pt x="2138" y="9"/>
                    </a:lnTo>
                    <a:lnTo>
                      <a:pt x="2433" y="0"/>
                    </a:lnTo>
                    <a:lnTo>
                      <a:pt x="2451" y="0"/>
                    </a:lnTo>
                    <a:close/>
                  </a:path>
                </a:pathLst>
              </a:custGeom>
              <a:solidFill>
                <a:srgbClr val="0E6B6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bg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22pt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7E883-74D9-DD49-9664-52FC49ABA7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1520825"/>
            <a:ext cx="11176000" cy="42846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3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41" name="Immagine 4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12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SSO1_COPY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8170" y="0"/>
            <a:ext cx="472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6074" y="90427"/>
            <a:ext cx="346160" cy="234428"/>
            <a:chOff x="-560" y="-1287"/>
            <a:chExt cx="6379" cy="432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0E6B6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>
                <a:solidFill>
                  <a:schemeClr val="tx2"/>
                </a:solidFill>
              </a:rPr>
              <a:pPr defTabSz="1219170"/>
              <a:t>‹N›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0"/>
            <a:ext cx="11176000" cy="490378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bg1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1"/>
                </a:solidFill>
              </a:defRPr>
            </a:lvl1pPr>
          </a:lstStyle>
          <a:p>
            <a:pPr algn="r" defTabSz="1219170"/>
            <a:r>
              <a:rPr lang="en-GB" err="1"/>
              <a:t>Titolo</a:t>
            </a:r>
            <a:r>
              <a:rPr lang="en-GB"/>
              <a:t> </a:t>
            </a:r>
            <a:r>
              <a:rPr lang="en-GB" err="1"/>
              <a:t>presentazione</a:t>
            </a:r>
            <a:r>
              <a:rPr lang="en-GB"/>
              <a:t>   I   Nome </a:t>
            </a:r>
            <a:r>
              <a:rPr lang="en-GB" err="1"/>
              <a:t>relatore</a:t>
            </a:r>
            <a:endParaRPr lang="en-GB"/>
          </a:p>
        </p:txBody>
      </p:sp>
      <p:pic>
        <p:nvPicPr>
          <p:cNvPr id="31" name="Immagin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61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160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577975"/>
            <a:ext cx="11176621" cy="4227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848324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. e contenuto testo Bullet Poi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577975"/>
            <a:ext cx="11176620" cy="422751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20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107702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 testo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7" y="1200150"/>
            <a:ext cx="11176621" cy="460533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20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/>
            </a:lvl5pPr>
          </a:lstStyle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852406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Sott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100112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Sott. e contenuto 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846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2653871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Sott. e contenuto testo Bullet Poin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039BC0C-CF88-8949-86AB-999C6D80F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601785"/>
            <a:ext cx="11176620" cy="4203703"/>
          </a:xfrm>
          <a:prstGeom prst="rect">
            <a:avLst/>
          </a:prstGeom>
        </p:spPr>
        <p:txBody>
          <a:bodyPr/>
          <a:lstStyle>
            <a:lvl1pPr marL="182563" indent="-18256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800"/>
            </a:lvl1pPr>
            <a:lvl2pPr marL="628650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600"/>
            </a:lvl2pPr>
            <a:lvl3pPr marL="1076325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400"/>
            </a:lvl3pPr>
            <a:lvl4pPr marL="1524000" indent="-180975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200"/>
            </a:lvl4pPr>
            <a:lvl5pPr marL="1971675" indent="-176213"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it-IT"/>
              <a:t>Testo Calibri 18pt</a:t>
            </a:r>
          </a:p>
          <a:p>
            <a:pPr lvl="1"/>
            <a:r>
              <a:rPr lang="it-IT"/>
              <a:t>Secondo livello 16pt</a:t>
            </a:r>
          </a:p>
          <a:p>
            <a:pPr lvl="2"/>
            <a:r>
              <a:rPr lang="it-IT"/>
              <a:t>Terzo livello 14pt</a:t>
            </a:r>
          </a:p>
          <a:p>
            <a:pPr lvl="3"/>
            <a:r>
              <a:rPr lang="it-IT"/>
              <a:t>Quarto livello 12pt</a:t>
            </a:r>
          </a:p>
          <a:p>
            <a:pPr lvl="4"/>
            <a:r>
              <a:rPr lang="it-IT"/>
              <a:t>Quinto livello 11pt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1661939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368" y="1557337"/>
            <a:ext cx="3263063" cy="42529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Testo Calibri 18pt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0800" y="1552575"/>
            <a:ext cx="7723188" cy="425291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34700376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sott. e cont.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F060CD7-CC5C-456C-8692-6917CA25C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0"/>
            <a:ext cx="11176620" cy="86636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it-IT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Calibri 28pt 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D2B416D-7B49-44B1-B69F-DA365E6024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7368" y="866367"/>
            <a:ext cx="11176620" cy="39093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2000" b="1" smtClean="0">
                <a:solidFill>
                  <a:schemeClr val="accent2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/>
              <a:t>Sottotitolo Calibri 20pt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07988" y="1521699"/>
            <a:ext cx="5688012" cy="4283789"/>
          </a:xfrm>
        </p:spPr>
        <p:txBody>
          <a:bodyPr/>
          <a:lstStyle/>
          <a:p>
            <a:pPr lvl="0"/>
            <a:endParaRPr lang="it-IT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6233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19034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553200" y="26520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29321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3" name="Segnaposto testo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36807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4" name="Segnaposto testo 16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9608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25" name="Segnaposto testo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709400"/>
            <a:ext cx="5030788" cy="267414"/>
          </a:xfrm>
        </p:spPr>
        <p:txBody>
          <a:bodyPr/>
          <a:lstStyle>
            <a:lvl1pPr>
              <a:defRPr sz="1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Titolo del testo 16pt rosso</a:t>
            </a:r>
          </a:p>
        </p:txBody>
      </p:sp>
      <p:sp>
        <p:nvSpPr>
          <p:cNvPr id="26" name="Segnaposto testo 16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989514"/>
            <a:ext cx="5030788" cy="598486"/>
          </a:xfrm>
        </p:spPr>
        <p:txBody>
          <a:bodyPr/>
          <a:lstStyle>
            <a:lvl1pPr>
              <a:defRPr sz="1400" b="0" baseline="0"/>
            </a:lvl1pPr>
          </a:lstStyle>
          <a:p>
            <a:pPr lvl="0"/>
            <a:r>
              <a:rPr lang="it-IT"/>
              <a:t>Titolo del testo 14pt nero</a:t>
            </a:r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</p:spTree>
    <p:extLst>
      <p:ext uri="{BB962C8B-B14F-4D97-AF65-F5344CB8AC3E}">
        <p14:creationId xmlns:p14="http://schemas.microsoft.com/office/powerpoint/2010/main" val="5541537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0956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magin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9AF68-753C-5E40-9289-006DB5C16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71575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tes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901701"/>
            <a:ext cx="11176000" cy="2031999"/>
          </a:xfrm>
        </p:spPr>
        <p:txBody>
          <a:bodyPr anchor="ctr" anchorCtr="0"/>
          <a:lstStyle>
            <a:lvl1pPr algn="ctr"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190503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5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67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image" Target="../media/image14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86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microsoft.com/office/2007/relationships/hdphoto" Target="../media/hdphoto4.wdp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image" Target="../media/image17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8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9059C4C-520D-4269-AE78-B67088B5388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47" y="6297457"/>
            <a:ext cx="1344660" cy="42962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7BB3018-6EE5-467D-8D0E-6030B64C16F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7457"/>
            <a:ext cx="1640375" cy="4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7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45" r:id="rId2"/>
    <p:sldLayoutId id="2147483821" r:id="rId3"/>
    <p:sldLayoutId id="2147483790" r:id="rId4"/>
    <p:sldLayoutId id="2147483789" r:id="rId5"/>
    <p:sldLayoutId id="2147483794" r:id="rId6"/>
    <p:sldLayoutId id="2147483740" r:id="rId7"/>
    <p:sldLayoutId id="2147483812" r:id="rId8"/>
    <p:sldLayoutId id="2147483804" r:id="rId9"/>
    <p:sldLayoutId id="2147483805" r:id="rId10"/>
    <p:sldLayoutId id="2147483791" r:id="rId11"/>
    <p:sldLayoutId id="2147483793" r:id="rId12"/>
    <p:sldLayoutId id="2147483814" r:id="rId13"/>
    <p:sldLayoutId id="2147483815" r:id="rId14"/>
    <p:sldLayoutId id="2147483816" r:id="rId15"/>
    <p:sldLayoutId id="2147483744" r:id="rId16"/>
    <p:sldLayoutId id="2147483739" r:id="rId17"/>
    <p:sldLayoutId id="2147483806" r:id="rId18"/>
    <p:sldLayoutId id="2147484014" r:id="rId19"/>
    <p:sldLayoutId id="214748401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3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7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8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1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3327" y="6414803"/>
            <a:ext cx="780662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Presentazione CSLLPP</a:t>
            </a:r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8" y="6551997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it-IT"/>
              <a:t>Linea Empoli - Siena: Raddoppio Empoli - Granaiolo</a:t>
            </a:r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2"/>
            <a:ext cx="1446100" cy="35999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96" y="6300559"/>
            <a:ext cx="1745747" cy="35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8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300000"/>
            <a:ext cx="1446100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7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8282" y="4032501"/>
            <a:ext cx="11908093" cy="212066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9430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282" y="4032501"/>
            <a:ext cx="11908093" cy="2120669"/>
          </a:xfrm>
          <a:prstGeom prst="rect">
            <a:avLst/>
          </a:prstGeom>
        </p:spPr>
      </p:pic>
      <p:sp>
        <p:nvSpPr>
          <p:cNvPr id="18" name="Rettangolo 17"/>
          <p:cNvSpPr/>
          <p:nvPr userDrawn="1"/>
        </p:nvSpPr>
        <p:spPr>
          <a:xfrm>
            <a:off x="-40456" y="3429000"/>
            <a:ext cx="12232455" cy="3429000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47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DEC8932-EFBA-4DEF-B333-A74DC3B823C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5B75D38-673B-4F38-86D6-9D5E18D8ADC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551" y="6290044"/>
            <a:ext cx="1446100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  <p:sldLayoutId id="2147484040" r:id="rId18"/>
    <p:sldLayoutId id="2147484041" r:id="rId1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Riapre a Roma la stazione Vigna Clara, ferma da 30 anni. Ai Mondiali '90  funzionò solo per 8 giorni. Ecco treni, biglietti e orari - la Repubblica">
            <a:extLst>
              <a:ext uri="{FF2B5EF4-FFF2-40B4-BE49-F238E27FC236}">
                <a16:creationId xmlns:a16="http://schemas.microsoft.com/office/drawing/2014/main" id="{516FE8D4-DDC8-44A0-8C3F-ABBA492B130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>
            <a:alphaModFix amt="1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2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7"/>
          <a:stretch/>
        </p:blipFill>
        <p:spPr bwMode="auto">
          <a:xfrm>
            <a:off x="0" y="-1"/>
            <a:ext cx="11735615" cy="6860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A37459C-506B-49D6-A3CC-E47C90F1DE6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47" y="6297457"/>
            <a:ext cx="1344660" cy="42962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4EA0CEE-0D5D-43A5-84ED-5149D31EEE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7457"/>
            <a:ext cx="1640375" cy="4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31000" t="17000" r="-3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82" y="4032501"/>
            <a:ext cx="11908093" cy="212066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3329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9" r:id="rId4"/>
    <p:sldLayoutId id="2147484070" r:id="rId5"/>
    <p:sldLayoutId id="2147484072" r:id="rId6"/>
    <p:sldLayoutId id="2147484073" r:id="rId7"/>
    <p:sldLayoutId id="2147484074" r:id="rId8"/>
    <p:sldLayoutId id="214748407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82" y="4032501"/>
            <a:ext cx="11908093" cy="212066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5762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20" r:id="rId2"/>
    <p:sldLayoutId id="2147483802" r:id="rId3"/>
    <p:sldLayoutId id="214748389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82" y="4032501"/>
            <a:ext cx="11908093" cy="2120669"/>
          </a:xfrm>
          <a:prstGeom prst="rect">
            <a:avLst/>
          </a:prstGeom>
        </p:spPr>
      </p:pic>
      <p:sp>
        <p:nvSpPr>
          <p:cNvPr id="18" name="Rettangolo 17"/>
          <p:cNvSpPr/>
          <p:nvPr userDrawn="1"/>
        </p:nvSpPr>
        <p:spPr>
          <a:xfrm>
            <a:off x="-40456" y="3429000"/>
            <a:ext cx="12232455" cy="3429000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85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82" y="4032501"/>
            <a:ext cx="11908093" cy="212066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49883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9059C4C-520D-4269-AE78-B67088B5388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47" y="6297457"/>
            <a:ext cx="1344660" cy="42962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7BB3018-6EE5-467D-8D0E-6030B64C16F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97457"/>
            <a:ext cx="1640375" cy="4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7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BD0AA4D-1EB8-49F9-BF54-BCEC588260A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47" y="6297457"/>
            <a:ext cx="1344660" cy="42962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E158469-89DD-470C-9DD5-B7A39DF783A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6297457"/>
            <a:ext cx="1640375" cy="4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7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334" b="22889"/>
          <a:stretch/>
        </p:blipFill>
        <p:spPr>
          <a:xfrm>
            <a:off x="-40456" y="3582172"/>
            <a:ext cx="11997465" cy="307262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3089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5B33189C-D6BE-4D66-A355-57BDFCA7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93469" y="6414801"/>
            <a:ext cx="490519" cy="1231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spAutoFit/>
          </a:bodyPr>
          <a:lstStyle>
            <a:lvl1pPr algn="r">
              <a:defRPr lang="it-IT" sz="800" smtClean="0">
                <a:solidFill>
                  <a:schemeClr val="tx2"/>
                </a:solidFill>
                <a:effectLst/>
              </a:defRPr>
            </a:lvl1pPr>
          </a:lstStyle>
          <a:p>
            <a:pPr defTabSz="1219170"/>
            <a:r>
              <a:rPr lang="it-IT"/>
              <a:t>Formato data GG/MM/AAAA</a:t>
            </a:r>
            <a:endParaRPr lang="en-GB"/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5074485A-342B-4C89-A9CC-264412B3E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8757" y="6551995"/>
            <a:ext cx="84657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it-IT" sz="800" i="0">
                <a:solidFill>
                  <a:schemeClr val="bg2"/>
                </a:solidFill>
              </a:defRPr>
            </a:lvl1pPr>
          </a:lstStyle>
          <a:p>
            <a:pPr algn="r" defTabSz="1219170"/>
            <a:r>
              <a:rPr lang="en-GB"/>
              <a:t>Titolo presentazione   </a:t>
            </a:r>
            <a:r>
              <a:rPr lang="en-GB">
                <a:solidFill>
                  <a:schemeClr val="tx2"/>
                </a:solidFill>
              </a:rPr>
              <a:t>I</a:t>
            </a:r>
            <a:r>
              <a:rPr lang="en-GB"/>
              <a:t>   Nome relatore</a:t>
            </a:r>
          </a:p>
        </p:txBody>
      </p:sp>
      <p:pic>
        <p:nvPicPr>
          <p:cNvPr id="26" name="Immagine 25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5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6300559"/>
            <a:ext cx="1745747" cy="35888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466584B-8BD1-48B2-BD0C-DC7DD5380BE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E93527B5-7425-47AC-89C0-2B32AE6016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787016" y="90427"/>
            <a:ext cx="346160" cy="234428"/>
            <a:chOff x="-560" y="-1287"/>
            <a:chExt cx="6379" cy="43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85DBAE22-A53B-46F6-A1C2-9F9E40807B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B355A452-2788-4C68-9C15-CC51FD5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60" y="-1287"/>
              <a:ext cx="6379" cy="4320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83AE660-1A7F-4C22-9AF1-535B2E94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" y="423"/>
              <a:ext cx="5536" cy="2610"/>
            </a:xfrm>
            <a:custGeom>
              <a:avLst/>
              <a:gdLst>
                <a:gd name="T0" fmla="*/ 5536 w 5536"/>
                <a:gd name="T1" fmla="*/ 0 h 2610"/>
                <a:gd name="T2" fmla="*/ 5470 w 5536"/>
                <a:gd name="T3" fmla="*/ 127 h 2610"/>
                <a:gd name="T4" fmla="*/ 5449 w 5536"/>
                <a:gd name="T5" fmla="*/ 139 h 2610"/>
                <a:gd name="T6" fmla="*/ 5061 w 5536"/>
                <a:gd name="T7" fmla="*/ 164 h 2610"/>
                <a:gd name="T8" fmla="*/ 4881 w 5536"/>
                <a:gd name="T9" fmla="*/ 189 h 2610"/>
                <a:gd name="T10" fmla="*/ 4722 w 5536"/>
                <a:gd name="T11" fmla="*/ 247 h 2610"/>
                <a:gd name="T12" fmla="*/ 4585 w 5536"/>
                <a:gd name="T13" fmla="*/ 336 h 2610"/>
                <a:gd name="T14" fmla="*/ 4471 w 5536"/>
                <a:gd name="T15" fmla="*/ 460 h 2610"/>
                <a:gd name="T16" fmla="*/ 4380 w 5536"/>
                <a:gd name="T17" fmla="*/ 618 h 2610"/>
                <a:gd name="T18" fmla="*/ 4338 w 5536"/>
                <a:gd name="T19" fmla="*/ 757 h 2610"/>
                <a:gd name="T20" fmla="*/ 4318 w 5536"/>
                <a:gd name="T21" fmla="*/ 902 h 2610"/>
                <a:gd name="T22" fmla="*/ 4305 w 5536"/>
                <a:gd name="T23" fmla="*/ 1107 h 2610"/>
                <a:gd name="T24" fmla="*/ 4278 w 5536"/>
                <a:gd name="T25" fmla="*/ 1312 h 2610"/>
                <a:gd name="T26" fmla="*/ 4208 w 5536"/>
                <a:gd name="T27" fmla="*/ 1538 h 2610"/>
                <a:gd name="T28" fmla="*/ 4100 w 5536"/>
                <a:gd name="T29" fmla="*/ 1768 h 2610"/>
                <a:gd name="T30" fmla="*/ 3963 w 5536"/>
                <a:gd name="T31" fmla="*/ 1971 h 2610"/>
                <a:gd name="T32" fmla="*/ 3800 w 5536"/>
                <a:gd name="T33" fmla="*/ 2146 h 2610"/>
                <a:gd name="T34" fmla="*/ 3609 w 5536"/>
                <a:gd name="T35" fmla="*/ 2293 h 2610"/>
                <a:gd name="T36" fmla="*/ 3391 w 5536"/>
                <a:gd name="T37" fmla="*/ 2413 h 2610"/>
                <a:gd name="T38" fmla="*/ 3145 w 5536"/>
                <a:gd name="T39" fmla="*/ 2504 h 2610"/>
                <a:gd name="T40" fmla="*/ 2911 w 5536"/>
                <a:gd name="T41" fmla="*/ 2552 h 2610"/>
                <a:gd name="T42" fmla="*/ 2671 w 5536"/>
                <a:gd name="T43" fmla="*/ 2585 h 2610"/>
                <a:gd name="T44" fmla="*/ 2378 w 5536"/>
                <a:gd name="T45" fmla="*/ 2608 h 2610"/>
                <a:gd name="T46" fmla="*/ 2084 w 5536"/>
                <a:gd name="T47" fmla="*/ 2608 h 2610"/>
                <a:gd name="T48" fmla="*/ 54 w 5536"/>
                <a:gd name="T49" fmla="*/ 2608 h 2610"/>
                <a:gd name="T50" fmla="*/ 0 w 5536"/>
                <a:gd name="T51" fmla="*/ 2608 h 2610"/>
                <a:gd name="T52" fmla="*/ 64 w 5536"/>
                <a:gd name="T53" fmla="*/ 2477 h 2610"/>
                <a:gd name="T54" fmla="*/ 93 w 5536"/>
                <a:gd name="T55" fmla="*/ 2436 h 2610"/>
                <a:gd name="T56" fmla="*/ 143 w 5536"/>
                <a:gd name="T57" fmla="*/ 2426 h 2610"/>
                <a:gd name="T58" fmla="*/ 1098 w 5536"/>
                <a:gd name="T59" fmla="*/ 2419 h 2610"/>
                <a:gd name="T60" fmla="*/ 1469 w 5536"/>
                <a:gd name="T61" fmla="*/ 2396 h 2610"/>
                <a:gd name="T62" fmla="*/ 1753 w 5536"/>
                <a:gd name="T63" fmla="*/ 2368 h 2610"/>
                <a:gd name="T64" fmla="*/ 1947 w 5536"/>
                <a:gd name="T65" fmla="*/ 2336 h 2610"/>
                <a:gd name="T66" fmla="*/ 2155 w 5536"/>
                <a:gd name="T67" fmla="*/ 2268 h 2610"/>
                <a:gd name="T68" fmla="*/ 2362 w 5536"/>
                <a:gd name="T69" fmla="*/ 2162 h 2610"/>
                <a:gd name="T70" fmla="*/ 2540 w 5536"/>
                <a:gd name="T71" fmla="*/ 2028 h 2610"/>
                <a:gd name="T72" fmla="*/ 2687 w 5536"/>
                <a:gd name="T73" fmla="*/ 1866 h 2610"/>
                <a:gd name="T74" fmla="*/ 2807 w 5536"/>
                <a:gd name="T75" fmla="*/ 1675 h 2610"/>
                <a:gd name="T76" fmla="*/ 2896 w 5536"/>
                <a:gd name="T77" fmla="*/ 1453 h 2610"/>
                <a:gd name="T78" fmla="*/ 3064 w 5536"/>
                <a:gd name="T79" fmla="*/ 881 h 2610"/>
                <a:gd name="T80" fmla="*/ 3108 w 5536"/>
                <a:gd name="T81" fmla="*/ 732 h 2610"/>
                <a:gd name="T82" fmla="*/ 3170 w 5536"/>
                <a:gd name="T83" fmla="*/ 591 h 2610"/>
                <a:gd name="T84" fmla="*/ 3290 w 5536"/>
                <a:gd name="T85" fmla="*/ 423 h 2610"/>
                <a:gd name="T86" fmla="*/ 3431 w 5536"/>
                <a:gd name="T87" fmla="*/ 288 h 2610"/>
                <a:gd name="T88" fmla="*/ 3595 w 5536"/>
                <a:gd name="T89" fmla="*/ 187 h 2610"/>
                <a:gd name="T90" fmla="*/ 3785 w 5536"/>
                <a:gd name="T91" fmla="*/ 122 h 2610"/>
                <a:gd name="T92" fmla="*/ 4003 w 5536"/>
                <a:gd name="T93" fmla="*/ 91 h 2610"/>
                <a:gd name="T94" fmla="*/ 4235 w 5536"/>
                <a:gd name="T95" fmla="*/ 79 h 2610"/>
                <a:gd name="T96" fmla="*/ 5498 w 5536"/>
                <a:gd name="T97" fmla="*/ 0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6" h="2610">
                  <a:moveTo>
                    <a:pt x="5515" y="0"/>
                  </a:moveTo>
                  <a:lnTo>
                    <a:pt x="5536" y="0"/>
                  </a:lnTo>
                  <a:lnTo>
                    <a:pt x="5503" y="66"/>
                  </a:lnTo>
                  <a:lnTo>
                    <a:pt x="5470" y="127"/>
                  </a:lnTo>
                  <a:lnTo>
                    <a:pt x="5463" y="135"/>
                  </a:lnTo>
                  <a:lnTo>
                    <a:pt x="5449" y="139"/>
                  </a:lnTo>
                  <a:lnTo>
                    <a:pt x="5436" y="141"/>
                  </a:lnTo>
                  <a:lnTo>
                    <a:pt x="5061" y="164"/>
                  </a:lnTo>
                  <a:lnTo>
                    <a:pt x="4968" y="172"/>
                  </a:lnTo>
                  <a:lnTo>
                    <a:pt x="4881" y="189"/>
                  </a:lnTo>
                  <a:lnTo>
                    <a:pt x="4798" y="214"/>
                  </a:lnTo>
                  <a:lnTo>
                    <a:pt x="4722" y="247"/>
                  </a:lnTo>
                  <a:lnTo>
                    <a:pt x="4651" y="288"/>
                  </a:lnTo>
                  <a:lnTo>
                    <a:pt x="4585" y="336"/>
                  </a:lnTo>
                  <a:lnTo>
                    <a:pt x="4525" y="394"/>
                  </a:lnTo>
                  <a:lnTo>
                    <a:pt x="4471" y="460"/>
                  </a:lnTo>
                  <a:lnTo>
                    <a:pt x="4423" y="535"/>
                  </a:lnTo>
                  <a:lnTo>
                    <a:pt x="4380" y="618"/>
                  </a:lnTo>
                  <a:lnTo>
                    <a:pt x="4353" y="686"/>
                  </a:lnTo>
                  <a:lnTo>
                    <a:pt x="4338" y="757"/>
                  </a:lnTo>
                  <a:lnTo>
                    <a:pt x="4326" y="829"/>
                  </a:lnTo>
                  <a:lnTo>
                    <a:pt x="4318" y="902"/>
                  </a:lnTo>
                  <a:lnTo>
                    <a:pt x="4311" y="1004"/>
                  </a:lnTo>
                  <a:lnTo>
                    <a:pt x="4305" y="1107"/>
                  </a:lnTo>
                  <a:lnTo>
                    <a:pt x="4295" y="1209"/>
                  </a:lnTo>
                  <a:lnTo>
                    <a:pt x="4278" y="1312"/>
                  </a:lnTo>
                  <a:lnTo>
                    <a:pt x="4253" y="1412"/>
                  </a:lnTo>
                  <a:lnTo>
                    <a:pt x="4208" y="1538"/>
                  </a:lnTo>
                  <a:lnTo>
                    <a:pt x="4158" y="1656"/>
                  </a:lnTo>
                  <a:lnTo>
                    <a:pt x="4100" y="1768"/>
                  </a:lnTo>
                  <a:lnTo>
                    <a:pt x="4034" y="1872"/>
                  </a:lnTo>
                  <a:lnTo>
                    <a:pt x="3963" y="1971"/>
                  </a:lnTo>
                  <a:lnTo>
                    <a:pt x="3885" y="2061"/>
                  </a:lnTo>
                  <a:lnTo>
                    <a:pt x="3800" y="2146"/>
                  </a:lnTo>
                  <a:lnTo>
                    <a:pt x="3708" y="2224"/>
                  </a:lnTo>
                  <a:lnTo>
                    <a:pt x="3609" y="2293"/>
                  </a:lnTo>
                  <a:lnTo>
                    <a:pt x="3503" y="2357"/>
                  </a:lnTo>
                  <a:lnTo>
                    <a:pt x="3391" y="2413"/>
                  </a:lnTo>
                  <a:lnTo>
                    <a:pt x="3271" y="2461"/>
                  </a:lnTo>
                  <a:lnTo>
                    <a:pt x="3145" y="2504"/>
                  </a:lnTo>
                  <a:lnTo>
                    <a:pt x="3029" y="2533"/>
                  </a:lnTo>
                  <a:lnTo>
                    <a:pt x="2911" y="2552"/>
                  </a:lnTo>
                  <a:lnTo>
                    <a:pt x="2791" y="2569"/>
                  </a:lnTo>
                  <a:lnTo>
                    <a:pt x="2671" y="2585"/>
                  </a:lnTo>
                  <a:lnTo>
                    <a:pt x="2525" y="2602"/>
                  </a:lnTo>
                  <a:lnTo>
                    <a:pt x="2378" y="2608"/>
                  </a:lnTo>
                  <a:lnTo>
                    <a:pt x="2231" y="2610"/>
                  </a:lnTo>
                  <a:lnTo>
                    <a:pt x="2084" y="2608"/>
                  </a:lnTo>
                  <a:lnTo>
                    <a:pt x="1937" y="2608"/>
                  </a:lnTo>
                  <a:lnTo>
                    <a:pt x="54" y="2608"/>
                  </a:lnTo>
                  <a:lnTo>
                    <a:pt x="0" y="2608"/>
                  </a:lnTo>
                  <a:lnTo>
                    <a:pt x="0" y="2608"/>
                  </a:lnTo>
                  <a:lnTo>
                    <a:pt x="33" y="2540"/>
                  </a:lnTo>
                  <a:lnTo>
                    <a:pt x="64" y="2477"/>
                  </a:lnTo>
                  <a:lnTo>
                    <a:pt x="75" y="2452"/>
                  </a:lnTo>
                  <a:lnTo>
                    <a:pt x="93" y="2436"/>
                  </a:lnTo>
                  <a:lnTo>
                    <a:pt x="114" y="2428"/>
                  </a:lnTo>
                  <a:lnTo>
                    <a:pt x="143" y="2426"/>
                  </a:lnTo>
                  <a:lnTo>
                    <a:pt x="621" y="2426"/>
                  </a:lnTo>
                  <a:lnTo>
                    <a:pt x="1098" y="2419"/>
                  </a:lnTo>
                  <a:lnTo>
                    <a:pt x="1284" y="2409"/>
                  </a:lnTo>
                  <a:lnTo>
                    <a:pt x="1469" y="2396"/>
                  </a:lnTo>
                  <a:lnTo>
                    <a:pt x="1655" y="2378"/>
                  </a:lnTo>
                  <a:lnTo>
                    <a:pt x="1753" y="2368"/>
                  </a:lnTo>
                  <a:lnTo>
                    <a:pt x="1850" y="2355"/>
                  </a:lnTo>
                  <a:lnTo>
                    <a:pt x="1947" y="2336"/>
                  </a:lnTo>
                  <a:lnTo>
                    <a:pt x="2043" y="2311"/>
                  </a:lnTo>
                  <a:lnTo>
                    <a:pt x="2155" y="2268"/>
                  </a:lnTo>
                  <a:lnTo>
                    <a:pt x="2264" y="2218"/>
                  </a:lnTo>
                  <a:lnTo>
                    <a:pt x="2362" y="2162"/>
                  </a:lnTo>
                  <a:lnTo>
                    <a:pt x="2455" y="2098"/>
                  </a:lnTo>
                  <a:lnTo>
                    <a:pt x="2540" y="2028"/>
                  </a:lnTo>
                  <a:lnTo>
                    <a:pt x="2617" y="1951"/>
                  </a:lnTo>
                  <a:lnTo>
                    <a:pt x="2687" y="1866"/>
                  </a:lnTo>
                  <a:lnTo>
                    <a:pt x="2751" y="1773"/>
                  </a:lnTo>
                  <a:lnTo>
                    <a:pt x="2807" y="1675"/>
                  </a:lnTo>
                  <a:lnTo>
                    <a:pt x="2855" y="1569"/>
                  </a:lnTo>
                  <a:lnTo>
                    <a:pt x="2896" y="1453"/>
                  </a:lnTo>
                  <a:lnTo>
                    <a:pt x="2983" y="1167"/>
                  </a:lnTo>
                  <a:lnTo>
                    <a:pt x="3064" y="881"/>
                  </a:lnTo>
                  <a:lnTo>
                    <a:pt x="3085" y="805"/>
                  </a:lnTo>
                  <a:lnTo>
                    <a:pt x="3108" y="732"/>
                  </a:lnTo>
                  <a:lnTo>
                    <a:pt x="3135" y="661"/>
                  </a:lnTo>
                  <a:lnTo>
                    <a:pt x="3170" y="591"/>
                  </a:lnTo>
                  <a:lnTo>
                    <a:pt x="3226" y="502"/>
                  </a:lnTo>
                  <a:lnTo>
                    <a:pt x="3290" y="423"/>
                  </a:lnTo>
                  <a:lnTo>
                    <a:pt x="3358" y="351"/>
                  </a:lnTo>
                  <a:lnTo>
                    <a:pt x="3431" y="288"/>
                  </a:lnTo>
                  <a:lnTo>
                    <a:pt x="3510" y="234"/>
                  </a:lnTo>
                  <a:lnTo>
                    <a:pt x="3595" y="187"/>
                  </a:lnTo>
                  <a:lnTo>
                    <a:pt x="3688" y="151"/>
                  </a:lnTo>
                  <a:lnTo>
                    <a:pt x="3785" y="122"/>
                  </a:lnTo>
                  <a:lnTo>
                    <a:pt x="3887" y="102"/>
                  </a:lnTo>
                  <a:lnTo>
                    <a:pt x="4003" y="91"/>
                  </a:lnTo>
                  <a:lnTo>
                    <a:pt x="4119" y="85"/>
                  </a:lnTo>
                  <a:lnTo>
                    <a:pt x="4235" y="79"/>
                  </a:lnTo>
                  <a:lnTo>
                    <a:pt x="4923" y="35"/>
                  </a:lnTo>
                  <a:lnTo>
                    <a:pt x="5498" y="0"/>
                  </a:lnTo>
                  <a:lnTo>
                    <a:pt x="55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BE6F8E9-24BA-47B8-9CCD-E18AD0A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-1283"/>
              <a:ext cx="4960" cy="1437"/>
            </a:xfrm>
            <a:custGeom>
              <a:avLst/>
              <a:gdLst>
                <a:gd name="T0" fmla="*/ 4896 w 4960"/>
                <a:gd name="T1" fmla="*/ 0 h 1437"/>
                <a:gd name="T2" fmla="*/ 4960 w 4960"/>
                <a:gd name="T3" fmla="*/ 0 h 1437"/>
                <a:gd name="T4" fmla="*/ 4935 w 4960"/>
                <a:gd name="T5" fmla="*/ 46 h 1437"/>
                <a:gd name="T6" fmla="*/ 4912 w 4960"/>
                <a:gd name="T7" fmla="*/ 89 h 1437"/>
                <a:gd name="T8" fmla="*/ 4892 w 4960"/>
                <a:gd name="T9" fmla="*/ 131 h 1437"/>
                <a:gd name="T10" fmla="*/ 4879 w 4960"/>
                <a:gd name="T11" fmla="*/ 162 h 1437"/>
                <a:gd name="T12" fmla="*/ 4860 w 4960"/>
                <a:gd name="T13" fmla="*/ 181 h 1437"/>
                <a:gd name="T14" fmla="*/ 4838 w 4960"/>
                <a:gd name="T15" fmla="*/ 195 h 1437"/>
                <a:gd name="T16" fmla="*/ 4809 w 4960"/>
                <a:gd name="T17" fmla="*/ 201 h 1437"/>
                <a:gd name="T18" fmla="*/ 4776 w 4960"/>
                <a:gd name="T19" fmla="*/ 203 h 1437"/>
                <a:gd name="T20" fmla="*/ 4287 w 4960"/>
                <a:gd name="T21" fmla="*/ 201 h 1437"/>
                <a:gd name="T22" fmla="*/ 3798 w 4960"/>
                <a:gd name="T23" fmla="*/ 203 h 1437"/>
                <a:gd name="T24" fmla="*/ 3590 w 4960"/>
                <a:gd name="T25" fmla="*/ 207 h 1437"/>
                <a:gd name="T26" fmla="*/ 3381 w 4960"/>
                <a:gd name="T27" fmla="*/ 216 h 1437"/>
                <a:gd name="T28" fmla="*/ 3172 w 4960"/>
                <a:gd name="T29" fmla="*/ 234 h 1437"/>
                <a:gd name="T30" fmla="*/ 2965 w 4960"/>
                <a:gd name="T31" fmla="*/ 261 h 1437"/>
                <a:gd name="T32" fmla="*/ 2826 w 4960"/>
                <a:gd name="T33" fmla="*/ 284 h 1437"/>
                <a:gd name="T34" fmla="*/ 2689 w 4960"/>
                <a:gd name="T35" fmla="*/ 313 h 1437"/>
                <a:gd name="T36" fmla="*/ 2554 w 4960"/>
                <a:gd name="T37" fmla="*/ 350 h 1437"/>
                <a:gd name="T38" fmla="*/ 2420 w 4960"/>
                <a:gd name="T39" fmla="*/ 394 h 1437"/>
                <a:gd name="T40" fmla="*/ 2289 w 4960"/>
                <a:gd name="T41" fmla="*/ 446 h 1437"/>
                <a:gd name="T42" fmla="*/ 2161 w 4960"/>
                <a:gd name="T43" fmla="*/ 508 h 1437"/>
                <a:gd name="T44" fmla="*/ 2047 w 4960"/>
                <a:gd name="T45" fmla="*/ 576 h 1437"/>
                <a:gd name="T46" fmla="*/ 1941 w 4960"/>
                <a:gd name="T47" fmla="*/ 651 h 1437"/>
                <a:gd name="T48" fmla="*/ 1840 w 4960"/>
                <a:gd name="T49" fmla="*/ 734 h 1437"/>
                <a:gd name="T50" fmla="*/ 1746 w 4960"/>
                <a:gd name="T51" fmla="*/ 823 h 1437"/>
                <a:gd name="T52" fmla="*/ 1660 w 4960"/>
                <a:gd name="T53" fmla="*/ 921 h 1437"/>
                <a:gd name="T54" fmla="*/ 1579 w 4960"/>
                <a:gd name="T55" fmla="*/ 1026 h 1437"/>
                <a:gd name="T56" fmla="*/ 1496 w 4960"/>
                <a:gd name="T57" fmla="*/ 1151 h 1437"/>
                <a:gd name="T58" fmla="*/ 1417 w 4960"/>
                <a:gd name="T59" fmla="*/ 1281 h 1437"/>
                <a:gd name="T60" fmla="*/ 1338 w 4960"/>
                <a:gd name="T61" fmla="*/ 1410 h 1437"/>
                <a:gd name="T62" fmla="*/ 1326 w 4960"/>
                <a:gd name="T63" fmla="*/ 1426 h 1437"/>
                <a:gd name="T64" fmla="*/ 1313 w 4960"/>
                <a:gd name="T65" fmla="*/ 1433 h 1437"/>
                <a:gd name="T66" fmla="*/ 1295 w 4960"/>
                <a:gd name="T67" fmla="*/ 1437 h 1437"/>
                <a:gd name="T68" fmla="*/ 37 w 4960"/>
                <a:gd name="T69" fmla="*/ 1437 h 1437"/>
                <a:gd name="T70" fmla="*/ 21 w 4960"/>
                <a:gd name="T71" fmla="*/ 1435 h 1437"/>
                <a:gd name="T72" fmla="*/ 0 w 4960"/>
                <a:gd name="T73" fmla="*/ 1435 h 1437"/>
                <a:gd name="T74" fmla="*/ 64 w 4960"/>
                <a:gd name="T75" fmla="*/ 1310 h 1437"/>
                <a:gd name="T76" fmla="*/ 126 w 4960"/>
                <a:gd name="T77" fmla="*/ 1186 h 1437"/>
                <a:gd name="T78" fmla="*/ 186 w 4960"/>
                <a:gd name="T79" fmla="*/ 1061 h 1437"/>
                <a:gd name="T80" fmla="*/ 247 w 4960"/>
                <a:gd name="T81" fmla="*/ 937 h 1437"/>
                <a:gd name="T82" fmla="*/ 315 w 4960"/>
                <a:gd name="T83" fmla="*/ 817 h 1437"/>
                <a:gd name="T84" fmla="*/ 389 w 4960"/>
                <a:gd name="T85" fmla="*/ 701 h 1437"/>
                <a:gd name="T86" fmla="*/ 458 w 4960"/>
                <a:gd name="T87" fmla="*/ 607 h 1437"/>
                <a:gd name="T88" fmla="*/ 533 w 4960"/>
                <a:gd name="T89" fmla="*/ 520 h 1437"/>
                <a:gd name="T90" fmla="*/ 615 w 4960"/>
                <a:gd name="T91" fmla="*/ 440 h 1437"/>
                <a:gd name="T92" fmla="*/ 700 w 4960"/>
                <a:gd name="T93" fmla="*/ 367 h 1437"/>
                <a:gd name="T94" fmla="*/ 791 w 4960"/>
                <a:gd name="T95" fmla="*/ 301 h 1437"/>
                <a:gd name="T96" fmla="*/ 887 w 4960"/>
                <a:gd name="T97" fmla="*/ 243 h 1437"/>
                <a:gd name="T98" fmla="*/ 990 w 4960"/>
                <a:gd name="T99" fmla="*/ 191 h 1437"/>
                <a:gd name="T100" fmla="*/ 1096 w 4960"/>
                <a:gd name="T101" fmla="*/ 147 h 1437"/>
                <a:gd name="T102" fmla="*/ 1206 w 4960"/>
                <a:gd name="T103" fmla="*/ 108 h 1437"/>
                <a:gd name="T104" fmla="*/ 1351 w 4960"/>
                <a:gd name="T105" fmla="*/ 69 h 1437"/>
                <a:gd name="T106" fmla="*/ 1496 w 4960"/>
                <a:gd name="T107" fmla="*/ 40 h 1437"/>
                <a:gd name="T108" fmla="*/ 1645 w 4960"/>
                <a:gd name="T109" fmla="*/ 21 h 1437"/>
                <a:gd name="T110" fmla="*/ 1794 w 4960"/>
                <a:gd name="T111" fmla="*/ 10 h 1437"/>
                <a:gd name="T112" fmla="*/ 1954 w 4960"/>
                <a:gd name="T113" fmla="*/ 4 h 1437"/>
                <a:gd name="T114" fmla="*/ 2117 w 4960"/>
                <a:gd name="T115" fmla="*/ 2 h 1437"/>
                <a:gd name="T116" fmla="*/ 4896 w 4960"/>
                <a:gd name="T117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60" h="1437">
                  <a:moveTo>
                    <a:pt x="4896" y="0"/>
                  </a:moveTo>
                  <a:lnTo>
                    <a:pt x="4960" y="0"/>
                  </a:lnTo>
                  <a:lnTo>
                    <a:pt x="4935" y="46"/>
                  </a:lnTo>
                  <a:lnTo>
                    <a:pt x="4912" y="89"/>
                  </a:lnTo>
                  <a:lnTo>
                    <a:pt x="4892" y="131"/>
                  </a:lnTo>
                  <a:lnTo>
                    <a:pt x="4879" y="162"/>
                  </a:lnTo>
                  <a:lnTo>
                    <a:pt x="4860" y="181"/>
                  </a:lnTo>
                  <a:lnTo>
                    <a:pt x="4838" y="195"/>
                  </a:lnTo>
                  <a:lnTo>
                    <a:pt x="4809" y="201"/>
                  </a:lnTo>
                  <a:lnTo>
                    <a:pt x="4776" y="203"/>
                  </a:lnTo>
                  <a:lnTo>
                    <a:pt x="4287" y="201"/>
                  </a:lnTo>
                  <a:lnTo>
                    <a:pt x="3798" y="203"/>
                  </a:lnTo>
                  <a:lnTo>
                    <a:pt x="3590" y="207"/>
                  </a:lnTo>
                  <a:lnTo>
                    <a:pt x="3381" y="216"/>
                  </a:lnTo>
                  <a:lnTo>
                    <a:pt x="3172" y="234"/>
                  </a:lnTo>
                  <a:lnTo>
                    <a:pt x="2965" y="261"/>
                  </a:lnTo>
                  <a:lnTo>
                    <a:pt x="2826" y="284"/>
                  </a:lnTo>
                  <a:lnTo>
                    <a:pt x="2689" y="313"/>
                  </a:lnTo>
                  <a:lnTo>
                    <a:pt x="2554" y="350"/>
                  </a:lnTo>
                  <a:lnTo>
                    <a:pt x="2420" y="394"/>
                  </a:lnTo>
                  <a:lnTo>
                    <a:pt x="2289" y="446"/>
                  </a:lnTo>
                  <a:lnTo>
                    <a:pt x="2161" y="508"/>
                  </a:lnTo>
                  <a:lnTo>
                    <a:pt x="2047" y="576"/>
                  </a:lnTo>
                  <a:lnTo>
                    <a:pt x="1941" y="651"/>
                  </a:lnTo>
                  <a:lnTo>
                    <a:pt x="1840" y="734"/>
                  </a:lnTo>
                  <a:lnTo>
                    <a:pt x="1746" y="823"/>
                  </a:lnTo>
                  <a:lnTo>
                    <a:pt x="1660" y="921"/>
                  </a:lnTo>
                  <a:lnTo>
                    <a:pt x="1579" y="1026"/>
                  </a:lnTo>
                  <a:lnTo>
                    <a:pt x="1496" y="1151"/>
                  </a:lnTo>
                  <a:lnTo>
                    <a:pt x="1417" y="1281"/>
                  </a:lnTo>
                  <a:lnTo>
                    <a:pt x="1338" y="1410"/>
                  </a:lnTo>
                  <a:lnTo>
                    <a:pt x="1326" y="1426"/>
                  </a:lnTo>
                  <a:lnTo>
                    <a:pt x="1313" y="1433"/>
                  </a:lnTo>
                  <a:lnTo>
                    <a:pt x="1295" y="1437"/>
                  </a:lnTo>
                  <a:lnTo>
                    <a:pt x="37" y="1437"/>
                  </a:lnTo>
                  <a:lnTo>
                    <a:pt x="21" y="1435"/>
                  </a:lnTo>
                  <a:lnTo>
                    <a:pt x="0" y="1435"/>
                  </a:lnTo>
                  <a:lnTo>
                    <a:pt x="64" y="1310"/>
                  </a:lnTo>
                  <a:lnTo>
                    <a:pt x="126" y="1186"/>
                  </a:lnTo>
                  <a:lnTo>
                    <a:pt x="186" y="1061"/>
                  </a:lnTo>
                  <a:lnTo>
                    <a:pt x="247" y="937"/>
                  </a:lnTo>
                  <a:lnTo>
                    <a:pt x="315" y="817"/>
                  </a:lnTo>
                  <a:lnTo>
                    <a:pt x="389" y="701"/>
                  </a:lnTo>
                  <a:lnTo>
                    <a:pt x="458" y="607"/>
                  </a:lnTo>
                  <a:lnTo>
                    <a:pt x="533" y="520"/>
                  </a:lnTo>
                  <a:lnTo>
                    <a:pt x="615" y="440"/>
                  </a:lnTo>
                  <a:lnTo>
                    <a:pt x="700" y="367"/>
                  </a:lnTo>
                  <a:lnTo>
                    <a:pt x="791" y="301"/>
                  </a:lnTo>
                  <a:lnTo>
                    <a:pt x="887" y="243"/>
                  </a:lnTo>
                  <a:lnTo>
                    <a:pt x="990" y="191"/>
                  </a:lnTo>
                  <a:lnTo>
                    <a:pt x="1096" y="147"/>
                  </a:lnTo>
                  <a:lnTo>
                    <a:pt x="1206" y="108"/>
                  </a:lnTo>
                  <a:lnTo>
                    <a:pt x="1351" y="69"/>
                  </a:lnTo>
                  <a:lnTo>
                    <a:pt x="1496" y="40"/>
                  </a:lnTo>
                  <a:lnTo>
                    <a:pt x="1645" y="21"/>
                  </a:lnTo>
                  <a:lnTo>
                    <a:pt x="1794" y="10"/>
                  </a:lnTo>
                  <a:lnTo>
                    <a:pt x="1954" y="4"/>
                  </a:lnTo>
                  <a:lnTo>
                    <a:pt x="2117" y="2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1144228-6360-4B55-95F5-F9B22AED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" y="643"/>
              <a:ext cx="2316" cy="1988"/>
            </a:xfrm>
            <a:custGeom>
              <a:avLst/>
              <a:gdLst>
                <a:gd name="T0" fmla="*/ 2297 w 2316"/>
                <a:gd name="T1" fmla="*/ 0 h 1988"/>
                <a:gd name="T2" fmla="*/ 2316 w 2316"/>
                <a:gd name="T3" fmla="*/ 0 h 1988"/>
                <a:gd name="T4" fmla="*/ 2250 w 2316"/>
                <a:gd name="T5" fmla="*/ 124 h 1988"/>
                <a:gd name="T6" fmla="*/ 2185 w 2316"/>
                <a:gd name="T7" fmla="*/ 245 h 1988"/>
                <a:gd name="T8" fmla="*/ 2038 w 2316"/>
                <a:gd name="T9" fmla="*/ 510 h 1988"/>
                <a:gd name="T10" fmla="*/ 1885 w 2316"/>
                <a:gd name="T11" fmla="*/ 771 h 1988"/>
                <a:gd name="T12" fmla="*/ 1726 w 2316"/>
                <a:gd name="T13" fmla="*/ 1028 h 1988"/>
                <a:gd name="T14" fmla="*/ 1560 w 2316"/>
                <a:gd name="T15" fmla="*/ 1281 h 1988"/>
                <a:gd name="T16" fmla="*/ 1496 w 2316"/>
                <a:gd name="T17" fmla="*/ 1368 h 1988"/>
                <a:gd name="T18" fmla="*/ 1431 w 2316"/>
                <a:gd name="T19" fmla="*/ 1455 h 1988"/>
                <a:gd name="T20" fmla="*/ 1361 w 2316"/>
                <a:gd name="T21" fmla="*/ 1536 h 1988"/>
                <a:gd name="T22" fmla="*/ 1286 w 2316"/>
                <a:gd name="T23" fmla="*/ 1613 h 1988"/>
                <a:gd name="T24" fmla="*/ 1205 w 2316"/>
                <a:gd name="T25" fmla="*/ 1685 h 1988"/>
                <a:gd name="T26" fmla="*/ 1118 w 2316"/>
                <a:gd name="T27" fmla="*/ 1751 h 1988"/>
                <a:gd name="T28" fmla="*/ 1036 w 2316"/>
                <a:gd name="T29" fmla="*/ 1803 h 1988"/>
                <a:gd name="T30" fmla="*/ 951 w 2316"/>
                <a:gd name="T31" fmla="*/ 1847 h 1988"/>
                <a:gd name="T32" fmla="*/ 864 w 2316"/>
                <a:gd name="T33" fmla="*/ 1884 h 1988"/>
                <a:gd name="T34" fmla="*/ 773 w 2316"/>
                <a:gd name="T35" fmla="*/ 1913 h 1988"/>
                <a:gd name="T36" fmla="*/ 683 w 2316"/>
                <a:gd name="T37" fmla="*/ 1936 h 1988"/>
                <a:gd name="T38" fmla="*/ 586 w 2316"/>
                <a:gd name="T39" fmla="*/ 1953 h 1988"/>
                <a:gd name="T40" fmla="*/ 449 w 2316"/>
                <a:gd name="T41" fmla="*/ 1971 h 1988"/>
                <a:gd name="T42" fmla="*/ 311 w 2316"/>
                <a:gd name="T43" fmla="*/ 1980 h 1988"/>
                <a:gd name="T44" fmla="*/ 172 w 2316"/>
                <a:gd name="T45" fmla="*/ 1986 h 1988"/>
                <a:gd name="T46" fmla="*/ 33 w 2316"/>
                <a:gd name="T47" fmla="*/ 1988 h 1988"/>
                <a:gd name="T48" fmla="*/ 18 w 2316"/>
                <a:gd name="T49" fmla="*/ 1988 h 1988"/>
                <a:gd name="T50" fmla="*/ 0 w 2316"/>
                <a:gd name="T51" fmla="*/ 1988 h 1988"/>
                <a:gd name="T52" fmla="*/ 8 w 2316"/>
                <a:gd name="T53" fmla="*/ 1969 h 1988"/>
                <a:gd name="T54" fmla="*/ 14 w 2316"/>
                <a:gd name="T55" fmla="*/ 1955 h 1988"/>
                <a:gd name="T56" fmla="*/ 916 w 2316"/>
                <a:gd name="T57" fmla="*/ 168 h 1988"/>
                <a:gd name="T58" fmla="*/ 928 w 2316"/>
                <a:gd name="T59" fmla="*/ 149 h 1988"/>
                <a:gd name="T60" fmla="*/ 945 w 2316"/>
                <a:gd name="T61" fmla="*/ 137 h 1988"/>
                <a:gd name="T62" fmla="*/ 967 w 2316"/>
                <a:gd name="T63" fmla="*/ 133 h 1988"/>
                <a:gd name="T64" fmla="*/ 1753 w 2316"/>
                <a:gd name="T65" fmla="*/ 54 h 1988"/>
                <a:gd name="T66" fmla="*/ 2281 w 2316"/>
                <a:gd name="T67" fmla="*/ 0 h 1988"/>
                <a:gd name="T68" fmla="*/ 2297 w 2316"/>
                <a:gd name="T69" fmla="*/ 0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16" h="1988">
                  <a:moveTo>
                    <a:pt x="2297" y="0"/>
                  </a:moveTo>
                  <a:lnTo>
                    <a:pt x="2316" y="0"/>
                  </a:lnTo>
                  <a:lnTo>
                    <a:pt x="2250" y="124"/>
                  </a:lnTo>
                  <a:lnTo>
                    <a:pt x="2185" y="245"/>
                  </a:lnTo>
                  <a:lnTo>
                    <a:pt x="2038" y="510"/>
                  </a:lnTo>
                  <a:lnTo>
                    <a:pt x="1885" y="771"/>
                  </a:lnTo>
                  <a:lnTo>
                    <a:pt x="1726" y="1028"/>
                  </a:lnTo>
                  <a:lnTo>
                    <a:pt x="1560" y="1281"/>
                  </a:lnTo>
                  <a:lnTo>
                    <a:pt x="1496" y="1368"/>
                  </a:lnTo>
                  <a:lnTo>
                    <a:pt x="1431" y="1455"/>
                  </a:lnTo>
                  <a:lnTo>
                    <a:pt x="1361" y="1536"/>
                  </a:lnTo>
                  <a:lnTo>
                    <a:pt x="1286" y="1613"/>
                  </a:lnTo>
                  <a:lnTo>
                    <a:pt x="1205" y="1685"/>
                  </a:lnTo>
                  <a:lnTo>
                    <a:pt x="1118" y="1751"/>
                  </a:lnTo>
                  <a:lnTo>
                    <a:pt x="1036" y="1803"/>
                  </a:lnTo>
                  <a:lnTo>
                    <a:pt x="951" y="1847"/>
                  </a:lnTo>
                  <a:lnTo>
                    <a:pt x="864" y="1884"/>
                  </a:lnTo>
                  <a:lnTo>
                    <a:pt x="773" y="1913"/>
                  </a:lnTo>
                  <a:lnTo>
                    <a:pt x="683" y="1936"/>
                  </a:lnTo>
                  <a:lnTo>
                    <a:pt x="586" y="1953"/>
                  </a:lnTo>
                  <a:lnTo>
                    <a:pt x="449" y="1971"/>
                  </a:lnTo>
                  <a:lnTo>
                    <a:pt x="311" y="1980"/>
                  </a:lnTo>
                  <a:lnTo>
                    <a:pt x="172" y="1986"/>
                  </a:lnTo>
                  <a:lnTo>
                    <a:pt x="33" y="1988"/>
                  </a:lnTo>
                  <a:lnTo>
                    <a:pt x="18" y="1988"/>
                  </a:lnTo>
                  <a:lnTo>
                    <a:pt x="0" y="1988"/>
                  </a:lnTo>
                  <a:lnTo>
                    <a:pt x="8" y="1969"/>
                  </a:lnTo>
                  <a:lnTo>
                    <a:pt x="14" y="1955"/>
                  </a:lnTo>
                  <a:lnTo>
                    <a:pt x="916" y="168"/>
                  </a:lnTo>
                  <a:lnTo>
                    <a:pt x="928" y="149"/>
                  </a:lnTo>
                  <a:lnTo>
                    <a:pt x="945" y="137"/>
                  </a:lnTo>
                  <a:lnTo>
                    <a:pt x="967" y="133"/>
                  </a:lnTo>
                  <a:lnTo>
                    <a:pt x="1753" y="54"/>
                  </a:lnTo>
                  <a:lnTo>
                    <a:pt x="2281" y="0"/>
                  </a:lnTo>
                  <a:lnTo>
                    <a:pt x="22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DFCB77-4787-41C9-BEEE-C96E24C9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-875"/>
              <a:ext cx="2472" cy="1029"/>
            </a:xfrm>
            <a:custGeom>
              <a:avLst/>
              <a:gdLst>
                <a:gd name="T0" fmla="*/ 2451 w 2472"/>
                <a:gd name="T1" fmla="*/ 0 h 1029"/>
                <a:gd name="T2" fmla="*/ 2472 w 2472"/>
                <a:gd name="T3" fmla="*/ 0 h 1029"/>
                <a:gd name="T4" fmla="*/ 2426 w 2472"/>
                <a:gd name="T5" fmla="*/ 94 h 1029"/>
                <a:gd name="T6" fmla="*/ 2379 w 2472"/>
                <a:gd name="T7" fmla="*/ 185 h 1029"/>
                <a:gd name="T8" fmla="*/ 1977 w 2472"/>
                <a:gd name="T9" fmla="*/ 1004 h 1029"/>
                <a:gd name="T10" fmla="*/ 1967 w 2472"/>
                <a:gd name="T11" fmla="*/ 1018 h 1029"/>
                <a:gd name="T12" fmla="*/ 1956 w 2472"/>
                <a:gd name="T13" fmla="*/ 1027 h 1029"/>
                <a:gd name="T14" fmla="*/ 1937 w 2472"/>
                <a:gd name="T15" fmla="*/ 1029 h 1029"/>
                <a:gd name="T16" fmla="*/ 23 w 2472"/>
                <a:gd name="T17" fmla="*/ 1029 h 1029"/>
                <a:gd name="T18" fmla="*/ 17 w 2472"/>
                <a:gd name="T19" fmla="*/ 1027 h 1029"/>
                <a:gd name="T20" fmla="*/ 9 w 2472"/>
                <a:gd name="T21" fmla="*/ 1027 h 1029"/>
                <a:gd name="T22" fmla="*/ 0 w 2472"/>
                <a:gd name="T23" fmla="*/ 1027 h 1029"/>
                <a:gd name="T24" fmla="*/ 48 w 2472"/>
                <a:gd name="T25" fmla="*/ 938 h 1029"/>
                <a:gd name="T26" fmla="*/ 100 w 2472"/>
                <a:gd name="T27" fmla="*/ 852 h 1029"/>
                <a:gd name="T28" fmla="*/ 152 w 2472"/>
                <a:gd name="T29" fmla="*/ 767 h 1029"/>
                <a:gd name="T30" fmla="*/ 210 w 2472"/>
                <a:gd name="T31" fmla="*/ 683 h 1029"/>
                <a:gd name="T32" fmla="*/ 270 w 2472"/>
                <a:gd name="T33" fmla="*/ 606 h 1029"/>
                <a:gd name="T34" fmla="*/ 334 w 2472"/>
                <a:gd name="T35" fmla="*/ 531 h 1029"/>
                <a:gd name="T36" fmla="*/ 404 w 2472"/>
                <a:gd name="T37" fmla="*/ 461 h 1029"/>
                <a:gd name="T38" fmla="*/ 479 w 2472"/>
                <a:gd name="T39" fmla="*/ 396 h 1029"/>
                <a:gd name="T40" fmla="*/ 560 w 2472"/>
                <a:gd name="T41" fmla="*/ 336 h 1029"/>
                <a:gd name="T42" fmla="*/ 647 w 2472"/>
                <a:gd name="T43" fmla="*/ 284 h 1029"/>
                <a:gd name="T44" fmla="*/ 744 w 2472"/>
                <a:gd name="T45" fmla="*/ 235 h 1029"/>
                <a:gd name="T46" fmla="*/ 842 w 2472"/>
                <a:gd name="T47" fmla="*/ 195 h 1029"/>
                <a:gd name="T48" fmla="*/ 941 w 2472"/>
                <a:gd name="T49" fmla="*/ 162 h 1029"/>
                <a:gd name="T50" fmla="*/ 1043 w 2472"/>
                <a:gd name="T51" fmla="*/ 133 h 1029"/>
                <a:gd name="T52" fmla="*/ 1148 w 2472"/>
                <a:gd name="T53" fmla="*/ 108 h 1029"/>
                <a:gd name="T54" fmla="*/ 1320 w 2472"/>
                <a:gd name="T55" fmla="*/ 75 h 1029"/>
                <a:gd name="T56" fmla="*/ 1492 w 2472"/>
                <a:gd name="T57" fmla="*/ 50 h 1029"/>
                <a:gd name="T58" fmla="*/ 1666 w 2472"/>
                <a:gd name="T59" fmla="*/ 32 h 1029"/>
                <a:gd name="T60" fmla="*/ 1842 w 2472"/>
                <a:gd name="T61" fmla="*/ 21 h 1029"/>
                <a:gd name="T62" fmla="*/ 2138 w 2472"/>
                <a:gd name="T63" fmla="*/ 9 h 1029"/>
                <a:gd name="T64" fmla="*/ 2433 w 2472"/>
                <a:gd name="T65" fmla="*/ 0 h 1029"/>
                <a:gd name="T66" fmla="*/ 2451 w 2472"/>
                <a:gd name="T67" fmla="*/ 0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72" h="1029">
                  <a:moveTo>
                    <a:pt x="2451" y="0"/>
                  </a:moveTo>
                  <a:lnTo>
                    <a:pt x="2472" y="0"/>
                  </a:lnTo>
                  <a:lnTo>
                    <a:pt x="2426" y="94"/>
                  </a:lnTo>
                  <a:lnTo>
                    <a:pt x="2379" y="185"/>
                  </a:lnTo>
                  <a:lnTo>
                    <a:pt x="1977" y="1004"/>
                  </a:lnTo>
                  <a:lnTo>
                    <a:pt x="1967" y="1018"/>
                  </a:lnTo>
                  <a:lnTo>
                    <a:pt x="1956" y="1027"/>
                  </a:lnTo>
                  <a:lnTo>
                    <a:pt x="1937" y="1029"/>
                  </a:lnTo>
                  <a:lnTo>
                    <a:pt x="23" y="1029"/>
                  </a:lnTo>
                  <a:lnTo>
                    <a:pt x="17" y="1027"/>
                  </a:lnTo>
                  <a:lnTo>
                    <a:pt x="9" y="1027"/>
                  </a:lnTo>
                  <a:lnTo>
                    <a:pt x="0" y="1027"/>
                  </a:lnTo>
                  <a:lnTo>
                    <a:pt x="48" y="938"/>
                  </a:lnTo>
                  <a:lnTo>
                    <a:pt x="100" y="852"/>
                  </a:lnTo>
                  <a:lnTo>
                    <a:pt x="152" y="767"/>
                  </a:lnTo>
                  <a:lnTo>
                    <a:pt x="210" y="683"/>
                  </a:lnTo>
                  <a:lnTo>
                    <a:pt x="270" y="606"/>
                  </a:lnTo>
                  <a:lnTo>
                    <a:pt x="334" y="531"/>
                  </a:lnTo>
                  <a:lnTo>
                    <a:pt x="404" y="461"/>
                  </a:lnTo>
                  <a:lnTo>
                    <a:pt x="479" y="396"/>
                  </a:lnTo>
                  <a:lnTo>
                    <a:pt x="560" y="336"/>
                  </a:lnTo>
                  <a:lnTo>
                    <a:pt x="647" y="284"/>
                  </a:lnTo>
                  <a:lnTo>
                    <a:pt x="744" y="235"/>
                  </a:lnTo>
                  <a:lnTo>
                    <a:pt x="842" y="195"/>
                  </a:lnTo>
                  <a:lnTo>
                    <a:pt x="941" y="162"/>
                  </a:lnTo>
                  <a:lnTo>
                    <a:pt x="1043" y="133"/>
                  </a:lnTo>
                  <a:lnTo>
                    <a:pt x="1148" y="108"/>
                  </a:lnTo>
                  <a:lnTo>
                    <a:pt x="1320" y="75"/>
                  </a:lnTo>
                  <a:lnTo>
                    <a:pt x="1492" y="50"/>
                  </a:lnTo>
                  <a:lnTo>
                    <a:pt x="1666" y="32"/>
                  </a:lnTo>
                  <a:lnTo>
                    <a:pt x="1842" y="21"/>
                  </a:lnTo>
                  <a:lnTo>
                    <a:pt x="2138" y="9"/>
                  </a:lnTo>
                  <a:lnTo>
                    <a:pt x="2433" y="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79A77BD1-CC86-49F8-A7FD-E0EB30E9AA60}"/>
              </a:ext>
            </a:extLst>
          </p:cNvPr>
          <p:cNvSpPr txBox="1">
            <a:spLocks/>
          </p:cNvSpPr>
          <p:nvPr userDrawn="1"/>
        </p:nvSpPr>
        <p:spPr>
          <a:xfrm>
            <a:off x="11718170" y="6495906"/>
            <a:ext cx="472888" cy="2311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smtClean="0"/>
              <a:pPr defTabSz="1219170"/>
              <a:t>‹N›</a:t>
            </a:fld>
            <a:endParaRPr lang="it-IT"/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800" y="0"/>
            <a:ext cx="11178000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Titolo Calibri 28pt 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7111" y="1270450"/>
            <a:ext cx="11164886" cy="420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Testo Calibri 20pt</a:t>
            </a:r>
          </a:p>
          <a:p>
            <a:pPr lvl="1"/>
            <a:r>
              <a:rPr lang="it-IT"/>
              <a:t>Secondo livello 18pt</a:t>
            </a:r>
          </a:p>
          <a:p>
            <a:pPr lvl="2"/>
            <a:r>
              <a:rPr lang="it-IT"/>
              <a:t>Terzo livello 16pt</a:t>
            </a:r>
          </a:p>
          <a:p>
            <a:pPr lvl="3"/>
            <a:r>
              <a:rPr lang="it-IT"/>
              <a:t>Quarto livello 14pt</a:t>
            </a:r>
          </a:p>
          <a:p>
            <a:pPr lvl="4"/>
            <a:r>
              <a:rPr lang="it-IT"/>
              <a:t>Quinto livello 12pt</a:t>
            </a:r>
          </a:p>
        </p:txBody>
      </p:sp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05" y="6322756"/>
            <a:ext cx="1446100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7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8064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7143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4192">
          <p15:clr>
            <a:srgbClr val="F26B43"/>
          </p15:clr>
        </p15:guide>
        <p15:guide id="5" pos="7297">
          <p15:clr>
            <a:srgbClr val="F26B43"/>
          </p15:clr>
        </p15:guide>
        <p15:guide id="6" pos="257">
          <p15:clr>
            <a:srgbClr val="F26B43"/>
          </p15:clr>
        </p15:guide>
        <p15:guide id="7" orient="horz" pos="11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54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" Type="http://schemas.openxmlformats.org/officeDocument/2006/relationships/image" Target="../media/image47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microsoft.com/office/2017/06/relationships/model3d" Target="../media/model3d1.glb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svg"/><Relationship Id="rId11" Type="http://schemas.openxmlformats.org/officeDocument/2006/relationships/image" Target="../media/image52.png"/><Relationship Id="rId5" Type="http://schemas.openxmlformats.org/officeDocument/2006/relationships/image" Target="../media/image79.png"/><Relationship Id="rId10" Type="http://schemas.microsoft.com/office/2007/relationships/hdphoto" Target="../media/hdphoto6.wdp"/><Relationship Id="rId4" Type="http://schemas.openxmlformats.org/officeDocument/2006/relationships/image" Target="../media/image78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3" Type="http://schemas.openxmlformats.org/officeDocument/2006/relationships/image" Target="../media/image65.png"/><Relationship Id="rId7" Type="http://schemas.openxmlformats.org/officeDocument/2006/relationships/image" Target="../media/image82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47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image" Target="../media/image72.png"/><Relationship Id="rId10" Type="http://schemas.openxmlformats.org/officeDocument/2006/relationships/image" Target="../media/image63.png"/><Relationship Id="rId4" Type="http://schemas.openxmlformats.org/officeDocument/2006/relationships/image" Target="../media/image76.png"/><Relationship Id="rId9" Type="http://schemas.openxmlformats.org/officeDocument/2006/relationships/image" Target="../media/image62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84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0.png"/><Relationship Id="rId3" Type="http://schemas.openxmlformats.org/officeDocument/2006/relationships/image" Target="../media/image85.png"/><Relationship Id="rId7" Type="http://schemas.openxmlformats.org/officeDocument/2006/relationships/image" Target="../media/image62.png"/><Relationship Id="rId12" Type="http://schemas.openxmlformats.org/officeDocument/2006/relationships/image" Target="../media/image69.png"/><Relationship Id="rId17" Type="http://schemas.openxmlformats.org/officeDocument/2006/relationships/image" Target="../media/image75.svg"/><Relationship Id="rId2" Type="http://schemas.openxmlformats.org/officeDocument/2006/relationships/image" Target="../media/image47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png"/><Relationship Id="rId11" Type="http://schemas.openxmlformats.org/officeDocument/2006/relationships/image" Target="../media/image87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86.png"/><Relationship Id="rId4" Type="http://schemas.microsoft.com/office/2007/relationships/hdphoto" Target="../media/hdphoto7.wdp"/><Relationship Id="rId9" Type="http://schemas.openxmlformats.org/officeDocument/2006/relationships/image" Target="../media/image61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8.wdp"/><Relationship Id="rId5" Type="http://schemas.openxmlformats.org/officeDocument/2006/relationships/image" Target="../media/image94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jpeg"/><Relationship Id="rId7" Type="http://schemas.openxmlformats.org/officeDocument/2006/relationships/image" Target="../media/image9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7.png"/><Relationship Id="rId5" Type="http://schemas.microsoft.com/office/2007/relationships/hdphoto" Target="../media/hdphoto9.wdp"/><Relationship Id="rId4" Type="http://schemas.openxmlformats.org/officeDocument/2006/relationships/image" Target="../media/image96.png"/><Relationship Id="rId9" Type="http://schemas.openxmlformats.org/officeDocument/2006/relationships/image" Target="../media/image10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3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17" Type="http://schemas.openxmlformats.org/officeDocument/2006/relationships/image" Target="../media/image49.jpeg"/><Relationship Id="rId2" Type="http://schemas.openxmlformats.org/officeDocument/2006/relationships/image" Target="../media/image47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5" Type="http://schemas.openxmlformats.org/officeDocument/2006/relationships/image" Target="../media/image114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3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17" Type="http://schemas.openxmlformats.org/officeDocument/2006/relationships/image" Target="../media/image49.jpeg"/><Relationship Id="rId2" Type="http://schemas.openxmlformats.org/officeDocument/2006/relationships/image" Target="../media/image47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5" Type="http://schemas.openxmlformats.org/officeDocument/2006/relationships/image" Target="../media/image114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2.png"/><Relationship Id="rId3" Type="http://schemas.openxmlformats.org/officeDocument/2006/relationships/image" Target="../media/image47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105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83.png"/><Relationship Id="rId1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svg"/><Relationship Id="rId9" Type="http://schemas.openxmlformats.org/officeDocument/2006/relationships/image" Target="../media/image130.png"/><Relationship Id="rId1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7.svg"/><Relationship Id="rId11" Type="http://schemas.openxmlformats.org/officeDocument/2006/relationships/image" Target="../media/image133.png"/><Relationship Id="rId5" Type="http://schemas.openxmlformats.org/officeDocument/2006/relationships/image" Target="../media/image126.png"/><Relationship Id="rId10" Type="http://schemas.openxmlformats.org/officeDocument/2006/relationships/image" Target="../media/image135.png"/><Relationship Id="rId4" Type="http://schemas.openxmlformats.org/officeDocument/2006/relationships/image" Target="../media/image125.svg"/><Relationship Id="rId9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36.png"/><Relationship Id="rId7" Type="http://schemas.openxmlformats.org/officeDocument/2006/relationships/image" Target="../media/image12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svg"/><Relationship Id="rId4" Type="http://schemas.openxmlformats.org/officeDocument/2006/relationships/image" Target="../media/image133.png"/><Relationship Id="rId9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5.svg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12" Type="http://schemas.openxmlformats.org/officeDocument/2006/relationships/image" Target="../media/image1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9.svg"/><Relationship Id="rId11" Type="http://schemas.microsoft.com/office/2007/relationships/hdphoto" Target="../media/hdphoto13.wdp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microsoft.com/office/2007/relationships/hdphoto" Target="../media/hdphoto12.wdp"/><Relationship Id="rId9" Type="http://schemas.openxmlformats.org/officeDocument/2006/relationships/image" Target="../media/image142.svg"/><Relationship Id="rId14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7.xml"/><Relationship Id="rId1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" Type="http://schemas.openxmlformats.org/officeDocument/2006/relationships/customXml" Target="../ink/ink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09.xml"/><Relationship Id="rId6" Type="http://schemas.openxmlformats.org/officeDocument/2006/relationships/customXml" Target="../ink/ink3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customXml" Target="../ink/ink8.xml"/><Relationship Id="rId10" Type="http://schemas.openxmlformats.org/officeDocument/2006/relationships/customXml" Target="../ink/ink5.xml"/><Relationship Id="rId19" Type="http://schemas.openxmlformats.org/officeDocument/2006/relationships/image" Target="../media/image19.jpeg"/><Relationship Id="rId4" Type="http://schemas.openxmlformats.org/officeDocument/2006/relationships/customXml" Target="../ink/ink2.xml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26" Type="http://schemas.openxmlformats.org/officeDocument/2006/relationships/image" Target="../media/image165.png"/><Relationship Id="rId3" Type="http://schemas.openxmlformats.org/officeDocument/2006/relationships/image" Target="../media/image47.png"/><Relationship Id="rId21" Type="http://schemas.microsoft.com/office/2007/relationships/hdphoto" Target="../media/hdphoto16.wdp"/><Relationship Id="rId7" Type="http://schemas.openxmlformats.org/officeDocument/2006/relationships/image" Target="../media/image153.jpeg"/><Relationship Id="rId12" Type="http://schemas.microsoft.com/office/2007/relationships/diagramDrawing" Target="../diagrams/drawing1.xml"/><Relationship Id="rId17" Type="http://schemas.openxmlformats.org/officeDocument/2006/relationships/image" Target="../media/image158.svg"/><Relationship Id="rId25" Type="http://schemas.openxmlformats.org/officeDocument/2006/relationships/image" Target="../media/image16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7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11" Type="http://schemas.openxmlformats.org/officeDocument/2006/relationships/diagramColors" Target="../diagrams/colors1.xml"/><Relationship Id="rId24" Type="http://schemas.openxmlformats.org/officeDocument/2006/relationships/image" Target="../media/image163.png"/><Relationship Id="rId5" Type="http://schemas.openxmlformats.org/officeDocument/2006/relationships/image" Target="../media/image152.png"/><Relationship Id="rId15" Type="http://schemas.openxmlformats.org/officeDocument/2006/relationships/image" Target="../media/image156.png"/><Relationship Id="rId23" Type="http://schemas.openxmlformats.org/officeDocument/2006/relationships/image" Target="../media/image162.svg"/><Relationship Id="rId10" Type="http://schemas.openxmlformats.org/officeDocument/2006/relationships/diagramQuickStyle" Target="../diagrams/quickStyle1.xml"/><Relationship Id="rId19" Type="http://schemas.microsoft.com/office/2007/relationships/hdphoto" Target="../media/hdphoto15.wdp"/><Relationship Id="rId4" Type="http://schemas.openxmlformats.org/officeDocument/2006/relationships/image" Target="../media/image151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55.svg"/><Relationship Id="rId22" Type="http://schemas.openxmlformats.org/officeDocument/2006/relationships/image" Target="../media/image1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8.svg"/><Relationship Id="rId4" Type="http://schemas.openxmlformats.org/officeDocument/2006/relationships/image" Target="../media/image16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0.jpeg"/><Relationship Id="rId5" Type="http://schemas.microsoft.com/office/2007/relationships/hdphoto" Target="../media/hdphoto17.wdp"/><Relationship Id="rId10" Type="http://schemas.openxmlformats.org/officeDocument/2006/relationships/image" Target="../media/image49.jpeg"/><Relationship Id="rId4" Type="http://schemas.openxmlformats.org/officeDocument/2006/relationships/image" Target="../media/image169.png"/><Relationship Id="rId9" Type="http://schemas.openxmlformats.org/officeDocument/2006/relationships/image" Target="../media/image1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3.png"/><Relationship Id="rId4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4.xml"/><Relationship Id="rId4" Type="http://schemas.openxmlformats.org/officeDocument/2006/relationships/image" Target="../media/image1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3" Type="http://schemas.openxmlformats.org/officeDocument/2006/relationships/image" Target="../media/image29.svg"/><Relationship Id="rId21" Type="http://schemas.openxmlformats.org/officeDocument/2006/relationships/customXml" Target="../ink/ink16.xml"/><Relationship Id="rId7" Type="http://schemas.openxmlformats.org/officeDocument/2006/relationships/image" Target="../media/image33.svg"/><Relationship Id="rId12" Type="http://schemas.openxmlformats.org/officeDocument/2006/relationships/customXml" Target="../ink/ink11.xml"/><Relationship Id="rId17" Type="http://schemas.openxmlformats.org/officeDocument/2006/relationships/customXml" Target="../ink/ink14.xml"/><Relationship Id="rId25" Type="http://schemas.openxmlformats.org/officeDocument/2006/relationships/image" Target="../media/image36.png"/><Relationship Id="rId2" Type="http://schemas.openxmlformats.org/officeDocument/2006/relationships/image" Target="../media/image28.png"/><Relationship Id="rId16" Type="http://schemas.openxmlformats.org/officeDocument/2006/relationships/customXml" Target="../ink/ink13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3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23" Type="http://schemas.openxmlformats.org/officeDocument/2006/relationships/customXml" Target="../ink/ink17.xml"/><Relationship Id="rId10" Type="http://schemas.openxmlformats.org/officeDocument/2006/relationships/customXml" Target="../ink/ink10.xml"/><Relationship Id="rId19" Type="http://schemas.openxmlformats.org/officeDocument/2006/relationships/customXml" Target="../ink/ink15.xml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customXml" Target="../ink/ink12.xml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7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4A43E38-2898-47F9-A77C-EAB21BA6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7974"/>
            <a:ext cx="11669240" cy="797251"/>
          </a:xfrm>
        </p:spPr>
        <p:txBody>
          <a:bodyPr/>
          <a:lstStyle/>
          <a:p>
            <a:pPr algn="ctr"/>
            <a:r>
              <a:rPr lang="it-IT"/>
              <a:t>     CHIUSURA ANELLO FERROVIARIO DI ROMA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52374A5-84E3-4471-BC53-0A0AE7FE8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884" y="1288783"/>
            <a:ext cx="10914231" cy="3436564"/>
          </a:xfrm>
        </p:spPr>
        <p:txBody>
          <a:bodyPr/>
          <a:lstStyle/>
          <a:p>
            <a:endParaRPr lang="it-IT" b="1" dirty="0"/>
          </a:p>
          <a:p>
            <a:r>
              <a:rPr lang="it-IT" b="1" dirty="0"/>
              <a:t>Vigna Clara – Tor di Quinto (</a:t>
            </a:r>
            <a:r>
              <a:rPr lang="it-IT" b="1" i="1" dirty="0"/>
              <a:t>Lotto 1B</a:t>
            </a:r>
            <a:r>
              <a:rPr lang="it-IT" b="1" dirty="0"/>
              <a:t>) </a:t>
            </a:r>
          </a:p>
          <a:p>
            <a:r>
              <a:rPr lang="it-IT" b="1" dirty="0"/>
              <a:t>Tor di Quinto – Val d’Ala (</a:t>
            </a:r>
            <a:r>
              <a:rPr lang="it-IT" b="1" i="1" dirty="0"/>
              <a:t>Lotto 2</a:t>
            </a:r>
            <a:r>
              <a:rPr lang="it-IT" b="1" dirty="0"/>
              <a:t>)</a:t>
            </a:r>
            <a:endParaRPr lang="it-IT" b="1" i="1" dirty="0"/>
          </a:p>
          <a:p>
            <a:r>
              <a:rPr lang="it-IT" dirty="0">
                <a:solidFill>
                  <a:schemeClr val="tx1"/>
                </a:solidFill>
              </a:rPr>
              <a:t>  </a:t>
            </a:r>
            <a:r>
              <a:rPr lang="it-IT" sz="2400" i="1" dirty="0"/>
              <a:t>Progetto di Fattibilità Tecnico Economica</a:t>
            </a:r>
          </a:p>
          <a:p>
            <a:r>
              <a:rPr lang="it-IT" sz="2400" i="1" dirty="0"/>
              <a:t>Chiusura dell’Anello nel futuro della mobilità di Roma</a:t>
            </a:r>
          </a:p>
          <a:p>
            <a:endParaRPr lang="it-IT" i="1" dirty="0">
              <a:cs typeface="Calibri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3BF9697-B4B2-44C4-AB23-F17782780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15 Marzo 2023</a:t>
            </a:r>
          </a:p>
        </p:txBody>
      </p:sp>
    </p:spTree>
    <p:extLst>
      <p:ext uri="{BB962C8B-B14F-4D97-AF65-F5344CB8AC3E}">
        <p14:creationId xmlns:p14="http://schemas.microsoft.com/office/powerpoint/2010/main" val="36625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41EFF925-0BB8-8DAD-06B7-C172243F4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AD01D297-DAA0-4F89-A41C-099828899C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436" r="3970" b="547"/>
          <a:stretch/>
        </p:blipFill>
        <p:spPr>
          <a:xfrm>
            <a:off x="2050266" y="843260"/>
            <a:ext cx="9408023" cy="530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5CA70766-54E9-4B74-BCAB-6650359F7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925" y="3927267"/>
            <a:ext cx="2007364" cy="222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9A3F847-72A7-7BAD-5443-0FD13D681A8F}"/>
              </a:ext>
            </a:extLst>
          </p:cNvPr>
          <p:cNvSpPr/>
          <p:nvPr/>
        </p:nvSpPr>
        <p:spPr>
          <a:xfrm>
            <a:off x="262455" y="790168"/>
            <a:ext cx="3960000" cy="432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Immagine 41" descr="Immagine che contiene esterni, onda, femmina&#10;&#10;Descrizione generata automaticamente">
            <a:extLst>
              <a:ext uri="{FF2B5EF4-FFF2-40B4-BE49-F238E27FC236}">
                <a16:creationId xmlns:a16="http://schemas.microsoft.com/office/drawing/2014/main" id="{EC60D617-2EBF-DF0E-E97A-3C51E6C053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4" y="3798822"/>
            <a:ext cx="1109056" cy="831792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0E39F0D5-427E-6185-610B-4F5F36F14AED}"/>
              </a:ext>
            </a:extLst>
          </p:cNvPr>
          <p:cNvSpPr/>
          <p:nvPr/>
        </p:nvSpPr>
        <p:spPr>
          <a:xfrm>
            <a:off x="692326" y="3899796"/>
            <a:ext cx="689536" cy="689536"/>
          </a:xfrm>
          <a:prstGeom prst="ellipse">
            <a:avLst/>
          </a:prstGeom>
          <a:solidFill>
            <a:srgbClr val="9DBBD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6465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05A9DA3-01C7-C4F4-81A5-E50BC3FDDE8D}"/>
              </a:ext>
            </a:extLst>
          </p:cNvPr>
          <p:cNvSpPr txBox="1"/>
          <p:nvPr/>
        </p:nvSpPr>
        <p:spPr>
          <a:xfrm>
            <a:off x="1667383" y="3835633"/>
            <a:ext cx="20666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64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60.700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RESIDENTI e LAVORATORI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Entro 15 minuti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B172AB2-EF11-436E-10D8-9529F8FF4EF3}"/>
              </a:ext>
            </a:extLst>
          </p:cNvPr>
          <p:cNvSpPr txBox="1"/>
          <p:nvPr/>
        </p:nvSpPr>
        <p:spPr>
          <a:xfrm>
            <a:off x="1681270" y="2967679"/>
            <a:ext cx="1935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64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40.700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RESIDENTI e LAVORATORI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Entro 10 minuti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4BDB607-C264-5433-5FA9-45C35546DB1B}"/>
              </a:ext>
            </a:extLst>
          </p:cNvPr>
          <p:cNvSpPr txBox="1"/>
          <p:nvPr/>
        </p:nvSpPr>
        <p:spPr>
          <a:xfrm>
            <a:off x="1681270" y="2042841"/>
            <a:ext cx="1936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64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RESIDENTI e LAVORATORI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Entro 5 minuti</a:t>
            </a:r>
          </a:p>
        </p:txBody>
      </p:sp>
      <p:pic>
        <p:nvPicPr>
          <p:cNvPr id="41" name="Immagine 40" descr="Immagine che contiene esterni, onda, femmina&#10;&#10;Descrizione generata automaticamente">
            <a:extLst>
              <a:ext uri="{FF2B5EF4-FFF2-40B4-BE49-F238E27FC236}">
                <a16:creationId xmlns:a16="http://schemas.microsoft.com/office/drawing/2014/main" id="{597781D5-61F5-0AB0-2464-DB88AE0915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6" y="2905501"/>
            <a:ext cx="1109056" cy="831792"/>
          </a:xfrm>
          <a:prstGeom prst="rect">
            <a:avLst/>
          </a:prstGeom>
        </p:spPr>
      </p:pic>
      <p:sp>
        <p:nvSpPr>
          <p:cNvPr id="40" name="Ovale 39">
            <a:extLst>
              <a:ext uri="{FF2B5EF4-FFF2-40B4-BE49-F238E27FC236}">
                <a16:creationId xmlns:a16="http://schemas.microsoft.com/office/drawing/2014/main" id="{6F053E29-5EC4-C739-383A-42DB24C3C85E}"/>
              </a:ext>
            </a:extLst>
          </p:cNvPr>
          <p:cNvSpPr/>
          <p:nvPr/>
        </p:nvSpPr>
        <p:spPr>
          <a:xfrm>
            <a:off x="698196" y="3017019"/>
            <a:ext cx="689536" cy="706139"/>
          </a:xfrm>
          <a:prstGeom prst="ellipse">
            <a:avLst/>
          </a:prstGeom>
          <a:solidFill>
            <a:srgbClr val="F2ABE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esterni, onda, femmina&#10;&#10;Descrizione generata automaticamente">
            <a:extLst>
              <a:ext uri="{FF2B5EF4-FFF2-40B4-BE49-F238E27FC236}">
                <a16:creationId xmlns:a16="http://schemas.microsoft.com/office/drawing/2014/main" id="{A0A1A922-E4F2-6A82-3A1B-903C09AE6E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8" y="2060852"/>
            <a:ext cx="1109056" cy="831792"/>
          </a:xfrm>
          <a:prstGeom prst="rect">
            <a:avLst/>
          </a:prstGeom>
        </p:spPr>
      </p:pic>
      <p:sp>
        <p:nvSpPr>
          <p:cNvPr id="38" name="Ovale 37">
            <a:extLst>
              <a:ext uri="{FF2B5EF4-FFF2-40B4-BE49-F238E27FC236}">
                <a16:creationId xmlns:a16="http://schemas.microsoft.com/office/drawing/2014/main" id="{A7094756-9A08-C003-F917-E641AF1B5867}"/>
              </a:ext>
            </a:extLst>
          </p:cNvPr>
          <p:cNvSpPr/>
          <p:nvPr/>
        </p:nvSpPr>
        <p:spPr>
          <a:xfrm>
            <a:off x="692326" y="2150208"/>
            <a:ext cx="689536" cy="706139"/>
          </a:xfrm>
          <a:prstGeom prst="ellipse">
            <a:avLst/>
          </a:prstGeom>
          <a:solidFill>
            <a:srgbClr val="9DF7D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69480AE-CFC0-472B-8250-F311A5EB3445}"/>
              </a:ext>
            </a:extLst>
          </p:cNvPr>
          <p:cNvSpPr txBox="1">
            <a:spLocks/>
          </p:cNvSpPr>
          <p:nvPr/>
        </p:nvSpPr>
        <p:spPr bwMode="auto">
          <a:xfrm>
            <a:off x="262455" y="907125"/>
            <a:ext cx="3923784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endParaRPr lang="it-IT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STAZIONE A </a:t>
            </a:r>
            <a:r>
              <a:rPr lang="it-IT" sz="4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MIN</a:t>
            </a:r>
            <a:endParaRPr lang="en-US" sz="28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Segnaposto contenuto 2">
            <a:extLst>
              <a:ext uri="{FF2B5EF4-FFF2-40B4-BE49-F238E27FC236}">
                <a16:creationId xmlns:a16="http://schemas.microsoft.com/office/drawing/2014/main" id="{F414C33E-8C2B-7011-F1C1-5953B5FD472D}"/>
              </a:ext>
            </a:extLst>
          </p:cNvPr>
          <p:cNvSpPr txBox="1">
            <a:spLocks/>
          </p:cNvSpPr>
          <p:nvPr/>
        </p:nvSpPr>
        <p:spPr>
          <a:xfrm>
            <a:off x="281669" y="151233"/>
            <a:ext cx="11176620" cy="390933"/>
          </a:xfrm>
          <a:prstGeom prst="chevron">
            <a:avLst>
              <a:gd name="adj" fmla="val 3635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lIns="144000" tIns="72000" rIns="144000" bIns="7200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16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7143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La stazione di Vigna Clara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5FCD3C-17DE-4280-A958-6BD54BBBF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469" y="3395469"/>
            <a:ext cx="67062" cy="67062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449D118-FDFD-47A0-9A53-48E887E96942}"/>
              </a:ext>
            </a:extLst>
          </p:cNvPr>
          <p:cNvGrpSpPr/>
          <p:nvPr/>
        </p:nvGrpSpPr>
        <p:grpSpPr>
          <a:xfrm>
            <a:off x="9804378" y="391126"/>
            <a:ext cx="1800000" cy="1800000"/>
            <a:chOff x="9739314" y="391126"/>
            <a:chExt cx="1718976" cy="1759081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AE8534C2-CE57-4DB9-8749-6B6E54FBC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0" t="13133" r="17886" b="-3207"/>
            <a:stretch/>
          </p:blipFill>
          <p:spPr>
            <a:xfrm>
              <a:off x="9739314" y="391126"/>
              <a:ext cx="1718976" cy="1759081"/>
            </a:xfrm>
            <a:prstGeom prst="ellipse">
              <a:avLst/>
            </a:prstGeom>
            <a:ln w="63500" cap="rnd">
              <a:solidFill>
                <a:schemeClr val="bg1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7A97AC6-167F-494C-8C94-4FE0768B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09814" y="765114"/>
              <a:ext cx="72000" cy="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5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30" grpId="0"/>
      <p:bldP spid="37" grpId="0"/>
      <p:bldP spid="40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8F42DCE6-80C1-CD5A-0E0A-54AE3C2CD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372862" y="1519382"/>
            <a:ext cx="15771362" cy="6406257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7E7CE972-BD87-A3AE-5316-6E34A93E143A}"/>
              </a:ext>
            </a:extLst>
          </p:cNvPr>
          <p:cNvSpPr/>
          <p:nvPr/>
        </p:nvSpPr>
        <p:spPr>
          <a:xfrm>
            <a:off x="967202" y="4888275"/>
            <a:ext cx="3757187" cy="44262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845F312-3D28-49CE-A7E5-141FF0FCFD68}"/>
              </a:ext>
            </a:extLst>
          </p:cNvPr>
          <p:cNvCxnSpPr>
            <a:cxnSpLocks/>
          </p:cNvCxnSpPr>
          <p:nvPr/>
        </p:nvCxnSpPr>
        <p:spPr>
          <a:xfrm>
            <a:off x="70309" y="5451796"/>
            <a:ext cx="1158067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565F64FD-2A4B-4F82-BFC7-4A2C9160C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44"/>
          <a:stretch/>
        </p:blipFill>
        <p:spPr>
          <a:xfrm>
            <a:off x="4975720" y="1091758"/>
            <a:ext cx="6543180" cy="418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5" name="Rettangolo con angoli arrotondati 94">
            <a:extLst>
              <a:ext uri="{FF2B5EF4-FFF2-40B4-BE49-F238E27FC236}">
                <a16:creationId xmlns:a16="http://schemas.microsoft.com/office/drawing/2014/main" id="{302D3A43-922A-450F-A5D3-BAB756ECB8EA}"/>
              </a:ext>
            </a:extLst>
          </p:cNvPr>
          <p:cNvSpPr/>
          <p:nvPr/>
        </p:nvSpPr>
        <p:spPr>
          <a:xfrm>
            <a:off x="972741" y="4296005"/>
            <a:ext cx="3731718" cy="44262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ttangolo con angoli arrotondati 95">
            <a:extLst>
              <a:ext uri="{FF2B5EF4-FFF2-40B4-BE49-F238E27FC236}">
                <a16:creationId xmlns:a16="http://schemas.microsoft.com/office/drawing/2014/main" id="{5CE8B530-8D78-4310-AE09-A6247B1D4E3D}"/>
              </a:ext>
            </a:extLst>
          </p:cNvPr>
          <p:cNvSpPr/>
          <p:nvPr/>
        </p:nvSpPr>
        <p:spPr>
          <a:xfrm>
            <a:off x="976084" y="3108774"/>
            <a:ext cx="3731718" cy="4426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ttangolo con angoli arrotondati 96">
            <a:extLst>
              <a:ext uri="{FF2B5EF4-FFF2-40B4-BE49-F238E27FC236}">
                <a16:creationId xmlns:a16="http://schemas.microsoft.com/office/drawing/2014/main" id="{78403B71-31FD-468B-B420-4F5FB533BC3C}"/>
              </a:ext>
            </a:extLst>
          </p:cNvPr>
          <p:cNvSpPr/>
          <p:nvPr/>
        </p:nvSpPr>
        <p:spPr>
          <a:xfrm>
            <a:off x="976083" y="1280187"/>
            <a:ext cx="3748307" cy="44262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ttangolo con angoli arrotondati 97">
            <a:extLst>
              <a:ext uri="{FF2B5EF4-FFF2-40B4-BE49-F238E27FC236}">
                <a16:creationId xmlns:a16="http://schemas.microsoft.com/office/drawing/2014/main" id="{69295014-D28A-46A9-A29F-3B0C63E60992}"/>
              </a:ext>
            </a:extLst>
          </p:cNvPr>
          <p:cNvSpPr/>
          <p:nvPr/>
        </p:nvSpPr>
        <p:spPr>
          <a:xfrm>
            <a:off x="984014" y="1892805"/>
            <a:ext cx="3740377" cy="442622"/>
          </a:xfrm>
          <a:prstGeom prst="roundRect">
            <a:avLst/>
          </a:prstGeom>
          <a:solidFill>
            <a:srgbClr val="03A2DB">
              <a:alpha val="9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ttangolo con angoli arrotondati 98">
            <a:extLst>
              <a:ext uri="{FF2B5EF4-FFF2-40B4-BE49-F238E27FC236}">
                <a16:creationId xmlns:a16="http://schemas.microsoft.com/office/drawing/2014/main" id="{DF8A9C5F-0A95-4684-82CC-D834F5046F46}"/>
              </a:ext>
            </a:extLst>
          </p:cNvPr>
          <p:cNvSpPr/>
          <p:nvPr/>
        </p:nvSpPr>
        <p:spPr>
          <a:xfrm>
            <a:off x="976084" y="2499245"/>
            <a:ext cx="3731718" cy="442622"/>
          </a:xfrm>
          <a:prstGeom prst="roundRect">
            <a:avLst/>
          </a:prstGeom>
          <a:solidFill>
            <a:srgbClr val="FFC000"/>
          </a:solidFill>
          <a:ln w="25400"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160DB282-A03E-4BFA-B733-4CB526DF94F2}"/>
              </a:ext>
            </a:extLst>
          </p:cNvPr>
          <p:cNvSpPr/>
          <p:nvPr/>
        </p:nvSpPr>
        <p:spPr>
          <a:xfrm>
            <a:off x="1064922" y="2557514"/>
            <a:ext cx="3659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stallo taxi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ttangolo 100">
            <a:extLst>
              <a:ext uri="{FF2B5EF4-FFF2-40B4-BE49-F238E27FC236}">
                <a16:creationId xmlns:a16="http://schemas.microsoft.com/office/drawing/2014/main" id="{5FD50F29-ED8F-429A-BFA4-D957FF91F675}"/>
              </a:ext>
            </a:extLst>
          </p:cNvPr>
          <p:cNvSpPr/>
          <p:nvPr/>
        </p:nvSpPr>
        <p:spPr>
          <a:xfrm>
            <a:off x="1064922" y="1930860"/>
            <a:ext cx="3033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K&amp;R e sosta breve nel parcheggio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ttangolo 101">
            <a:extLst>
              <a:ext uri="{FF2B5EF4-FFF2-40B4-BE49-F238E27FC236}">
                <a16:creationId xmlns:a16="http://schemas.microsoft.com/office/drawing/2014/main" id="{B4ECF45E-1C58-4563-A559-6FC531066935}"/>
              </a:ext>
            </a:extLst>
          </p:cNvPr>
          <p:cNvSpPr/>
          <p:nvPr/>
        </p:nvSpPr>
        <p:spPr>
          <a:xfrm>
            <a:off x="1064922" y="3142282"/>
            <a:ext cx="3122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503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301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4515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602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7527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903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40537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32041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83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posti tra car e scooter sharing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ttangolo 102">
            <a:extLst>
              <a:ext uri="{FF2B5EF4-FFF2-40B4-BE49-F238E27FC236}">
                <a16:creationId xmlns:a16="http://schemas.microsoft.com/office/drawing/2014/main" id="{028D2DFB-FC01-436B-A0EA-9FE6B7E3D358}"/>
              </a:ext>
            </a:extLst>
          </p:cNvPr>
          <p:cNvSpPr/>
          <p:nvPr/>
        </p:nvSpPr>
        <p:spPr>
          <a:xfrm>
            <a:off x="1064922" y="4925768"/>
            <a:ext cx="236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punti di ricarica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108F34AC-E9B8-4344-8874-7D36009F5130}"/>
              </a:ext>
            </a:extLst>
          </p:cNvPr>
          <p:cNvSpPr txBox="1"/>
          <p:nvPr/>
        </p:nvSpPr>
        <p:spPr>
          <a:xfrm>
            <a:off x="1064922" y="4364884"/>
            <a:ext cx="3875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stalli bici + area rilascio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micromobilità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BCF4A11D-A46A-42A2-A980-ED7C311FFC58}"/>
              </a:ext>
            </a:extLst>
          </p:cNvPr>
          <p:cNvSpPr/>
          <p:nvPr/>
        </p:nvSpPr>
        <p:spPr>
          <a:xfrm>
            <a:off x="1064922" y="1349825"/>
            <a:ext cx="2064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stalli auto + stalli PRM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ttangolo con angoli arrotondati 108">
            <a:extLst>
              <a:ext uri="{FF2B5EF4-FFF2-40B4-BE49-F238E27FC236}">
                <a16:creationId xmlns:a16="http://schemas.microsoft.com/office/drawing/2014/main" id="{9772C478-52DB-4180-B125-BA64BD3E008C}"/>
              </a:ext>
            </a:extLst>
          </p:cNvPr>
          <p:cNvSpPr/>
          <p:nvPr/>
        </p:nvSpPr>
        <p:spPr>
          <a:xfrm>
            <a:off x="976083" y="3718303"/>
            <a:ext cx="3731719" cy="4426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ttangolo 109">
            <a:extLst>
              <a:ext uri="{FF2B5EF4-FFF2-40B4-BE49-F238E27FC236}">
                <a16:creationId xmlns:a16="http://schemas.microsoft.com/office/drawing/2014/main" id="{E3F7A3BE-9548-430D-9F4D-F97468EBE8B4}"/>
              </a:ext>
            </a:extLst>
          </p:cNvPr>
          <p:cNvSpPr/>
          <p:nvPr/>
        </p:nvSpPr>
        <p:spPr>
          <a:xfrm>
            <a:off x="1064922" y="3767672"/>
            <a:ext cx="3694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stalli fermata bus + banchina tramviaria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9" name="Gruppo 118">
            <a:extLst>
              <a:ext uri="{FF2B5EF4-FFF2-40B4-BE49-F238E27FC236}">
                <a16:creationId xmlns:a16="http://schemas.microsoft.com/office/drawing/2014/main" id="{ABB429AB-139A-400E-93C9-24BEBECC6013}"/>
              </a:ext>
            </a:extLst>
          </p:cNvPr>
          <p:cNvGrpSpPr/>
          <p:nvPr/>
        </p:nvGrpSpPr>
        <p:grpSpPr>
          <a:xfrm>
            <a:off x="8213528" y="5912048"/>
            <a:ext cx="1740559" cy="567647"/>
            <a:chOff x="8843506" y="5470435"/>
            <a:chExt cx="1740559" cy="567647"/>
          </a:xfrm>
        </p:grpSpPr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FF8CE78F-70E0-4FD7-B60C-3095D633D80E}"/>
                </a:ext>
              </a:extLst>
            </p:cNvPr>
            <p:cNvSpPr txBox="1"/>
            <p:nvPr/>
          </p:nvSpPr>
          <p:spPr>
            <a:xfrm>
              <a:off x="8958929" y="5470435"/>
              <a:ext cx="156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7% -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41CBE4C7-19CC-4974-9735-66F03FAD6723}"/>
                </a:ext>
              </a:extLst>
            </p:cNvPr>
            <p:cNvSpPr txBox="1"/>
            <p:nvPr/>
          </p:nvSpPr>
          <p:spPr>
            <a:xfrm>
              <a:off x="8843506" y="5776472"/>
              <a:ext cx="1740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KISS&amp;RIDE</a:t>
              </a:r>
            </a:p>
          </p:txBody>
        </p:sp>
      </p:grp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74A8EDC9-F9C5-4763-9033-2BC3E20433F2}"/>
              </a:ext>
            </a:extLst>
          </p:cNvPr>
          <p:cNvGrpSpPr/>
          <p:nvPr/>
        </p:nvGrpSpPr>
        <p:grpSpPr>
          <a:xfrm>
            <a:off x="10063280" y="5427524"/>
            <a:ext cx="1740559" cy="1061684"/>
            <a:chOff x="10270672" y="4985911"/>
            <a:chExt cx="1740559" cy="1061684"/>
          </a:xfrm>
        </p:grpSpPr>
        <p:grpSp>
          <p:nvGrpSpPr>
            <p:cNvPr id="124" name="Gruppo 123">
              <a:extLst>
                <a:ext uri="{FF2B5EF4-FFF2-40B4-BE49-F238E27FC236}">
                  <a16:creationId xmlns:a16="http://schemas.microsoft.com/office/drawing/2014/main" id="{A04C66F4-FF46-42FA-B549-D0C3C657C93F}"/>
                </a:ext>
              </a:extLst>
            </p:cNvPr>
            <p:cNvGrpSpPr/>
            <p:nvPr/>
          </p:nvGrpSpPr>
          <p:grpSpPr>
            <a:xfrm>
              <a:off x="10342613" y="4985911"/>
              <a:ext cx="1596676" cy="848506"/>
              <a:chOff x="8071420" y="5038978"/>
              <a:chExt cx="1596676" cy="848506"/>
            </a:xfrm>
          </p:grpSpPr>
          <p:sp>
            <p:nvSpPr>
              <p:cNvPr id="126" name="CasellaDiTesto 125">
                <a:extLst>
                  <a:ext uri="{FF2B5EF4-FFF2-40B4-BE49-F238E27FC236}">
                    <a16:creationId xmlns:a16="http://schemas.microsoft.com/office/drawing/2014/main" id="{743FA25B-CE6D-4D90-B15C-C53274984D1B}"/>
                  </a:ext>
                </a:extLst>
              </p:cNvPr>
              <p:cNvSpPr txBox="1"/>
              <p:nvPr/>
            </p:nvSpPr>
            <p:spPr>
              <a:xfrm>
                <a:off x="8071420" y="5518152"/>
                <a:ext cx="1596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11%</a:t>
                </a:r>
                <a:r>
                  <a:rPr kumimoji="0" 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- 13%</a:t>
                </a:r>
                <a:endParaRPr kumimoji="0" lang="it-IT" sz="18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7" name="Immagine 126">
                <a:extLst>
                  <a:ext uri="{FF2B5EF4-FFF2-40B4-BE49-F238E27FC236}">
                    <a16:creationId xmlns:a16="http://schemas.microsoft.com/office/drawing/2014/main" id="{A0119B05-DDBF-4E62-92A1-96133090A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6642" y="5038978"/>
                <a:ext cx="740525" cy="492026"/>
              </a:xfrm>
              <a:prstGeom prst="rect">
                <a:avLst/>
              </a:prstGeom>
            </p:spPr>
          </p:pic>
          <p:pic>
            <p:nvPicPr>
              <p:cNvPr id="128" name="Immagine 127">
                <a:extLst>
                  <a:ext uri="{FF2B5EF4-FFF2-40B4-BE49-F238E27FC236}">
                    <a16:creationId xmlns:a16="http://schemas.microsoft.com/office/drawing/2014/main" id="{20311DD4-AE4F-42D5-922D-15C10A84F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8716" y="5146763"/>
                <a:ext cx="365536" cy="295654"/>
              </a:xfrm>
              <a:prstGeom prst="rect">
                <a:avLst/>
              </a:prstGeom>
            </p:spPr>
          </p:pic>
        </p:grp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EA9FCF3C-25EB-40B6-B10F-62F188DC1C2F}"/>
                </a:ext>
              </a:extLst>
            </p:cNvPr>
            <p:cNvSpPr txBox="1"/>
            <p:nvPr/>
          </p:nvSpPr>
          <p:spPr>
            <a:xfrm>
              <a:off x="10270672" y="5785985"/>
              <a:ext cx="1740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 E MOTO</a:t>
              </a:r>
            </a:p>
          </p:txBody>
        </p:sp>
      </p:grpSp>
      <p:grpSp>
        <p:nvGrpSpPr>
          <p:cNvPr id="133" name="Gruppo 132">
            <a:extLst>
              <a:ext uri="{FF2B5EF4-FFF2-40B4-BE49-F238E27FC236}">
                <a16:creationId xmlns:a16="http://schemas.microsoft.com/office/drawing/2014/main" id="{8297FFAD-0335-4DB9-943D-3AE9EE594126}"/>
              </a:ext>
            </a:extLst>
          </p:cNvPr>
          <p:cNvGrpSpPr/>
          <p:nvPr/>
        </p:nvGrpSpPr>
        <p:grpSpPr>
          <a:xfrm>
            <a:off x="6896299" y="5561104"/>
            <a:ext cx="1436635" cy="922753"/>
            <a:chOff x="7486200" y="5108686"/>
            <a:chExt cx="1436635" cy="922753"/>
          </a:xfrm>
        </p:grpSpPr>
        <p:pic>
          <p:nvPicPr>
            <p:cNvPr id="134" name="Immagine 133">
              <a:extLst>
                <a:ext uri="{FF2B5EF4-FFF2-40B4-BE49-F238E27FC236}">
                  <a16:creationId xmlns:a16="http://schemas.microsoft.com/office/drawing/2014/main" id="{A62BACC8-8B6C-4662-8464-E09784295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08447" y="5108686"/>
              <a:ext cx="316157" cy="34287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Immagine 134">
              <a:extLst>
                <a:ext uri="{FF2B5EF4-FFF2-40B4-BE49-F238E27FC236}">
                  <a16:creationId xmlns:a16="http://schemas.microsoft.com/office/drawing/2014/main" id="{E88AEC21-FBF5-4C3F-90D5-1B8BC10D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>
              <a:fillRect/>
            </a:stretch>
          </p:blipFill>
          <p:spPr>
            <a:xfrm>
              <a:off x="7850722" y="5128623"/>
              <a:ext cx="322230" cy="32223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55B1ED83-B966-4FD9-993B-3DAA06108126}"/>
                </a:ext>
              </a:extLst>
            </p:cNvPr>
            <p:cNvSpPr txBox="1"/>
            <p:nvPr/>
          </p:nvSpPr>
          <p:spPr>
            <a:xfrm>
              <a:off x="7486200" y="5769829"/>
              <a:ext cx="143663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TAXI E SHARING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D3264F6E-C7B9-480E-9149-2EF28349B2B2}"/>
                </a:ext>
              </a:extLst>
            </p:cNvPr>
            <p:cNvSpPr txBox="1"/>
            <p:nvPr/>
          </p:nvSpPr>
          <p:spPr>
            <a:xfrm>
              <a:off x="7667573" y="5452786"/>
              <a:ext cx="1022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1% -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4C2040A9-AE4E-498E-9CA2-039C81B4372A}"/>
              </a:ext>
            </a:extLst>
          </p:cNvPr>
          <p:cNvGrpSpPr/>
          <p:nvPr/>
        </p:nvGrpSpPr>
        <p:grpSpPr>
          <a:xfrm>
            <a:off x="3756501" y="5590681"/>
            <a:ext cx="1179975" cy="876359"/>
            <a:chOff x="2870301" y="5143020"/>
            <a:chExt cx="1179975" cy="876359"/>
          </a:xfrm>
        </p:grpSpPr>
        <p:grpSp>
          <p:nvGrpSpPr>
            <p:cNvPr id="138" name="Gruppo 137">
              <a:extLst>
                <a:ext uri="{FF2B5EF4-FFF2-40B4-BE49-F238E27FC236}">
                  <a16:creationId xmlns:a16="http://schemas.microsoft.com/office/drawing/2014/main" id="{A5FA72ED-3A21-49C0-A9B7-CCEEA5AB7809}"/>
                </a:ext>
              </a:extLst>
            </p:cNvPr>
            <p:cNvGrpSpPr/>
            <p:nvPr/>
          </p:nvGrpSpPr>
          <p:grpSpPr>
            <a:xfrm>
              <a:off x="2870301" y="5458069"/>
              <a:ext cx="1179975" cy="561310"/>
              <a:chOff x="2870301" y="5458069"/>
              <a:chExt cx="1179975" cy="561310"/>
            </a:xfrm>
          </p:grpSpPr>
          <p:sp>
            <p:nvSpPr>
              <p:cNvPr id="139" name="CasellaDiTesto 138">
                <a:extLst>
                  <a:ext uri="{FF2B5EF4-FFF2-40B4-BE49-F238E27FC236}">
                    <a16:creationId xmlns:a16="http://schemas.microsoft.com/office/drawing/2014/main" id="{FAF0040F-E211-4EB6-A543-53F1A32A96EB}"/>
                  </a:ext>
                </a:extLst>
              </p:cNvPr>
              <p:cNvSpPr txBox="1"/>
              <p:nvPr/>
            </p:nvSpPr>
            <p:spPr>
              <a:xfrm>
                <a:off x="2947478" y="5458069"/>
                <a:ext cx="9982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60 - 65%</a:t>
                </a:r>
              </a:p>
            </p:txBody>
          </p:sp>
          <p:sp>
            <p:nvSpPr>
              <p:cNvPr id="140" name="CasellaDiTesto 139">
                <a:extLst>
                  <a:ext uri="{FF2B5EF4-FFF2-40B4-BE49-F238E27FC236}">
                    <a16:creationId xmlns:a16="http://schemas.microsoft.com/office/drawing/2014/main" id="{BF97BDC1-C273-4169-B1A4-BBC76B9C9F68}"/>
                  </a:ext>
                </a:extLst>
              </p:cNvPr>
              <p:cNvSpPr txBox="1"/>
              <p:nvPr/>
            </p:nvSpPr>
            <p:spPr>
              <a:xfrm>
                <a:off x="2870301" y="5757769"/>
                <a:ext cx="117997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CICLO PEDONALE</a:t>
                </a:r>
              </a:p>
            </p:txBody>
          </p:sp>
        </p:grpSp>
        <p:pic>
          <p:nvPicPr>
            <p:cNvPr id="141" name="Immagine 140">
              <a:extLst>
                <a:ext uri="{FF2B5EF4-FFF2-40B4-BE49-F238E27FC236}">
                  <a16:creationId xmlns:a16="http://schemas.microsoft.com/office/drawing/2014/main" id="{22AA917F-1E92-4054-95E3-2A27EF4BE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1144" t="2" r="-3193" b="-7374"/>
            <a:stretch/>
          </p:blipFill>
          <p:spPr>
            <a:xfrm>
              <a:off x="2934490" y="5143020"/>
              <a:ext cx="826495" cy="404250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5FE570EE-6485-4CB4-AFFB-6E7DC5FF4B98}"/>
              </a:ext>
            </a:extLst>
          </p:cNvPr>
          <p:cNvGrpSpPr/>
          <p:nvPr/>
        </p:nvGrpSpPr>
        <p:grpSpPr>
          <a:xfrm>
            <a:off x="5064720" y="5570434"/>
            <a:ext cx="1436635" cy="909261"/>
            <a:chOff x="5737652" y="5119110"/>
            <a:chExt cx="1436635" cy="909261"/>
          </a:xfrm>
        </p:grpSpPr>
        <p:grpSp>
          <p:nvGrpSpPr>
            <p:cNvPr id="114" name="Gruppo 113">
              <a:extLst>
                <a:ext uri="{FF2B5EF4-FFF2-40B4-BE49-F238E27FC236}">
                  <a16:creationId xmlns:a16="http://schemas.microsoft.com/office/drawing/2014/main" id="{6D397EFB-CDB8-419E-87A6-51D2A75E4FE9}"/>
                </a:ext>
              </a:extLst>
            </p:cNvPr>
            <p:cNvGrpSpPr/>
            <p:nvPr/>
          </p:nvGrpSpPr>
          <p:grpSpPr>
            <a:xfrm>
              <a:off x="5737652" y="5119110"/>
              <a:ext cx="1436635" cy="909261"/>
              <a:chOff x="5963751" y="5119110"/>
              <a:chExt cx="1436635" cy="909261"/>
            </a:xfrm>
          </p:grpSpPr>
          <p:sp>
            <p:nvSpPr>
              <p:cNvPr id="116" name="CasellaDiTesto 115">
                <a:extLst>
                  <a:ext uri="{FF2B5EF4-FFF2-40B4-BE49-F238E27FC236}">
                    <a16:creationId xmlns:a16="http://schemas.microsoft.com/office/drawing/2014/main" id="{11392E17-562A-4BE5-8BFA-5A1434EBF08E}"/>
                  </a:ext>
                </a:extLst>
              </p:cNvPr>
              <p:cNvSpPr txBox="1"/>
              <p:nvPr/>
            </p:nvSpPr>
            <p:spPr>
              <a:xfrm>
                <a:off x="6084452" y="5470427"/>
                <a:ext cx="11959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11% - 12%</a:t>
                </a:r>
              </a:p>
            </p:txBody>
          </p:sp>
          <p:pic>
            <p:nvPicPr>
              <p:cNvPr id="117" name="Immagine 116">
                <a:extLst>
                  <a:ext uri="{FF2B5EF4-FFF2-40B4-BE49-F238E27FC236}">
                    <a16:creationId xmlns:a16="http://schemas.microsoft.com/office/drawing/2014/main" id="{0E81F27E-AA1A-42E6-AF11-97FF496FD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88812" y="5119110"/>
                <a:ext cx="318269" cy="336708"/>
              </a:xfrm>
              <a:prstGeom prst="rect">
                <a:avLst/>
              </a:prstGeom>
            </p:spPr>
          </p:pic>
          <p:sp>
            <p:nvSpPr>
              <p:cNvPr id="118" name="CasellaDiTesto 117">
                <a:extLst>
                  <a:ext uri="{FF2B5EF4-FFF2-40B4-BE49-F238E27FC236}">
                    <a16:creationId xmlns:a16="http://schemas.microsoft.com/office/drawing/2014/main" id="{DFD680B3-54E6-453D-BE75-C78FE3A294A9}"/>
                  </a:ext>
                </a:extLst>
              </p:cNvPr>
              <p:cNvSpPr txBox="1"/>
              <p:nvPr/>
            </p:nvSpPr>
            <p:spPr>
              <a:xfrm>
                <a:off x="5963751" y="5766761"/>
                <a:ext cx="143663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TPL</a:t>
                </a:r>
              </a:p>
            </p:txBody>
          </p:sp>
        </p:grpSp>
        <p:pic>
          <p:nvPicPr>
            <p:cNvPr id="142" name="Immagine 141">
              <a:extLst>
                <a:ext uri="{FF2B5EF4-FFF2-40B4-BE49-F238E27FC236}">
                  <a16:creationId xmlns:a16="http://schemas.microsoft.com/office/drawing/2014/main" id="{B5239E15-CF76-456A-933B-A9C5AB746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11593" y="5128623"/>
              <a:ext cx="457918" cy="387753"/>
            </a:xfrm>
            <a:prstGeom prst="rect">
              <a:avLst/>
            </a:prstGeom>
          </p:spPr>
        </p:pic>
      </p:grpSp>
      <p:sp>
        <p:nvSpPr>
          <p:cNvPr id="143" name="CasellaDiTesto 142">
            <a:extLst>
              <a:ext uri="{FF2B5EF4-FFF2-40B4-BE49-F238E27FC236}">
                <a16:creationId xmlns:a16="http://schemas.microsoft.com/office/drawing/2014/main" id="{E39730DF-901C-416B-8D13-E25097942468}"/>
              </a:ext>
            </a:extLst>
          </p:cNvPr>
          <p:cNvSpPr txBox="1"/>
          <p:nvPr/>
        </p:nvSpPr>
        <p:spPr>
          <a:xfrm>
            <a:off x="295926" y="5830963"/>
            <a:ext cx="35142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Modalità di accesso in stazione</a:t>
            </a:r>
          </a:p>
        </p:txBody>
      </p:sp>
      <p:pic>
        <p:nvPicPr>
          <p:cNvPr id="11" name="Elemento grafico 11" descr="Triciclo contorno">
            <a:extLst>
              <a:ext uri="{FF2B5EF4-FFF2-40B4-BE49-F238E27FC236}">
                <a16:creationId xmlns:a16="http://schemas.microsoft.com/office/drawing/2014/main" id="{D7A31347-5DC5-F444-CE5A-244FE29E59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705" y="4498964"/>
            <a:ext cx="231022" cy="231021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7CAD59DD-AE54-02B4-21E0-A99DF91A4656}"/>
              </a:ext>
            </a:extLst>
          </p:cNvPr>
          <p:cNvGrpSpPr/>
          <p:nvPr/>
        </p:nvGrpSpPr>
        <p:grpSpPr>
          <a:xfrm>
            <a:off x="224291" y="1184642"/>
            <a:ext cx="633744" cy="3575406"/>
            <a:chOff x="224291" y="903288"/>
            <a:chExt cx="633744" cy="3575406"/>
          </a:xfrm>
        </p:grpSpPr>
        <p:pic>
          <p:nvPicPr>
            <p:cNvPr id="144" name="Immagine 143">
              <a:extLst>
                <a:ext uri="{FF2B5EF4-FFF2-40B4-BE49-F238E27FC236}">
                  <a16:creationId xmlns:a16="http://schemas.microsoft.com/office/drawing/2014/main" id="{C695BF0E-E477-45E4-AA0C-8928BC20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5926" y="3459685"/>
              <a:ext cx="318269" cy="336708"/>
            </a:xfrm>
            <a:prstGeom prst="rect">
              <a:avLst/>
            </a:prstGeom>
          </p:spPr>
        </p:pic>
        <p:pic>
          <p:nvPicPr>
            <p:cNvPr id="145" name="Immagine 144">
              <a:extLst>
                <a:ext uri="{FF2B5EF4-FFF2-40B4-BE49-F238E27FC236}">
                  <a16:creationId xmlns:a16="http://schemas.microsoft.com/office/drawing/2014/main" id="{9EB65305-D5E0-401E-A86D-F501C7560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97838" y="3554946"/>
              <a:ext cx="260197" cy="220328"/>
            </a:xfrm>
            <a:prstGeom prst="rect">
              <a:avLst/>
            </a:prstGeom>
          </p:spPr>
        </p:pic>
        <p:pic>
          <p:nvPicPr>
            <p:cNvPr id="9" name="Immagine 8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18F7D46E-9D0D-B478-027F-FA723DFD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2385" y="3869094"/>
              <a:ext cx="609600" cy="609600"/>
            </a:xfrm>
            <a:prstGeom prst="rect">
              <a:avLst/>
            </a:prstGeom>
          </p:spPr>
        </p:pic>
        <p:pic>
          <p:nvPicPr>
            <p:cNvPr id="14" name="Immagine 14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CC7C00DF-496A-5482-4910-CD556DD70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4291" y="903288"/>
              <a:ext cx="561371" cy="573466"/>
            </a:xfrm>
            <a:prstGeom prst="rect">
              <a:avLst/>
            </a:prstGeom>
          </p:spPr>
        </p:pic>
        <p:pic>
          <p:nvPicPr>
            <p:cNvPr id="15" name="Immagine 15">
              <a:extLst>
                <a:ext uri="{FF2B5EF4-FFF2-40B4-BE49-F238E27FC236}">
                  <a16:creationId xmlns:a16="http://schemas.microsoft.com/office/drawing/2014/main" id="{4E9ADFB9-8DD2-465E-8792-F777A9A4B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2434" y="1517197"/>
              <a:ext cx="561370" cy="576036"/>
            </a:xfrm>
            <a:prstGeom prst="rect">
              <a:avLst/>
            </a:prstGeom>
          </p:spPr>
        </p:pic>
        <p:pic>
          <p:nvPicPr>
            <p:cNvPr id="16" name="Immagine 16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AE922963-6B46-1216-0C3E-FC3EDFAF4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2434" y="2158244"/>
              <a:ext cx="609752" cy="582085"/>
            </a:xfrm>
            <a:prstGeom prst="rect">
              <a:avLst/>
            </a:prstGeom>
          </p:spPr>
        </p:pic>
        <p:pic>
          <p:nvPicPr>
            <p:cNvPr id="17" name="Immagine 17">
              <a:extLst>
                <a:ext uri="{FF2B5EF4-FFF2-40B4-BE49-F238E27FC236}">
                  <a16:creationId xmlns:a16="http://schemas.microsoft.com/office/drawing/2014/main" id="{1F6E9158-EFFB-3D45-DE28-1861C926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2435" y="2793244"/>
              <a:ext cx="609751" cy="576036"/>
            </a:xfrm>
            <a:prstGeom prst="rect">
              <a:avLst/>
            </a:prstGeom>
          </p:spPr>
        </p:pic>
      </p:grp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01DB9895-5523-1CFB-5926-47F209C51B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7948" y="4800388"/>
            <a:ext cx="532493" cy="51252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4452A4E-821A-A8A0-F5A2-316F8ADAEA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47414" y="5476069"/>
            <a:ext cx="876878" cy="492026"/>
          </a:xfrm>
          <a:prstGeom prst="rect">
            <a:avLst/>
          </a:prstGeom>
        </p:spPr>
      </p:pic>
      <p:sp>
        <p:nvSpPr>
          <p:cNvPr id="57" name="Titolo 1">
            <a:extLst>
              <a:ext uri="{FF2B5EF4-FFF2-40B4-BE49-F238E27FC236}">
                <a16:creationId xmlns:a16="http://schemas.microsoft.com/office/drawing/2014/main" id="{2FDAA854-1D76-45A0-83D1-33A2DD810AD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OCUS SERVIZI DI MOBILITA’</a:t>
            </a:r>
          </a:p>
        </p:txBody>
      </p:sp>
      <p:sp>
        <p:nvSpPr>
          <p:cNvPr id="58" name="Segnaposto contenuto 2">
            <a:extLst>
              <a:ext uri="{FF2B5EF4-FFF2-40B4-BE49-F238E27FC236}">
                <a16:creationId xmlns:a16="http://schemas.microsoft.com/office/drawing/2014/main" id="{25D6E33D-4083-4756-8640-B1F9000AF842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VIGNA CLARA</a:t>
            </a:r>
          </a:p>
        </p:txBody>
      </p:sp>
    </p:spTree>
    <p:extLst>
      <p:ext uri="{BB962C8B-B14F-4D97-AF65-F5344CB8AC3E}">
        <p14:creationId xmlns:p14="http://schemas.microsoft.com/office/powerpoint/2010/main" val="28792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73D5FD35-BE8D-8F9E-23CD-CE1DAA9CE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grpSp>
        <p:nvGrpSpPr>
          <p:cNvPr id="45" name="Gruppo 44">
            <a:extLst>
              <a:ext uri="{FF2B5EF4-FFF2-40B4-BE49-F238E27FC236}">
                <a16:creationId xmlns:a16="http://schemas.microsoft.com/office/drawing/2014/main" id="{7FA20292-3BEF-4AE1-ADD3-BE55B77C215E}"/>
              </a:ext>
            </a:extLst>
          </p:cNvPr>
          <p:cNvGrpSpPr>
            <a:grpSpLocks noChangeAspect="1"/>
          </p:cNvGrpSpPr>
          <p:nvPr/>
        </p:nvGrpSpPr>
        <p:grpSpPr>
          <a:xfrm>
            <a:off x="1659611" y="759884"/>
            <a:ext cx="9798678" cy="5459791"/>
            <a:chOff x="75363" y="50242"/>
            <a:chExt cx="12109670" cy="6747468"/>
          </a:xfrm>
        </p:grpSpPr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8597A641-184D-4305-8958-D960D7446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" t="733" r="4050" b="879"/>
            <a:stretch/>
          </p:blipFill>
          <p:spPr>
            <a:xfrm>
              <a:off x="75363" y="50242"/>
              <a:ext cx="12109670" cy="67474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9BF8A600-EDFE-4B9B-911E-138DE60BEC98}"/>
                </a:ext>
              </a:extLst>
            </p:cNvPr>
            <p:cNvSpPr txBox="1"/>
            <p:nvPr/>
          </p:nvSpPr>
          <p:spPr>
            <a:xfrm>
              <a:off x="5867187" y="5309433"/>
              <a:ext cx="2399860" cy="352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solidFill>
                    <a:srgbClr val="C00000"/>
                  </a:solidFill>
                </a:rPr>
                <a:t>Caserma Salvo D’Acquisto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A6D714F1-191E-462B-BE3A-9DF0262EDCD5}"/>
                </a:ext>
              </a:extLst>
            </p:cNvPr>
            <p:cNvSpPr txBox="1"/>
            <p:nvPr/>
          </p:nvSpPr>
          <p:spPr>
            <a:xfrm>
              <a:off x="7883764" y="1917269"/>
              <a:ext cx="1125956" cy="352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solidFill>
                    <a:srgbClr val="C00000"/>
                  </a:solidFill>
                </a:rPr>
                <a:t>Centro RAI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3185063F-0AA0-464A-B6F9-73D353339E99}"/>
                </a:ext>
              </a:extLst>
            </p:cNvPr>
            <p:cNvSpPr txBox="1"/>
            <p:nvPr/>
          </p:nvSpPr>
          <p:spPr>
            <a:xfrm>
              <a:off x="6134100" y="1496785"/>
              <a:ext cx="1877745" cy="352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solidFill>
                    <a:srgbClr val="C00000"/>
                  </a:solidFill>
                </a:rPr>
                <a:t>Ospedale S. Andrea</a:t>
              </a:r>
            </a:p>
          </p:txBody>
        </p:sp>
        <p:sp>
          <p:nvSpPr>
            <p:cNvPr id="50" name="Arco 49">
              <a:extLst>
                <a:ext uri="{FF2B5EF4-FFF2-40B4-BE49-F238E27FC236}">
                  <a16:creationId xmlns:a16="http://schemas.microsoft.com/office/drawing/2014/main" id="{B6B59156-E2FE-4996-ADD1-744BFA10C31D}"/>
                </a:ext>
              </a:extLst>
            </p:cNvPr>
            <p:cNvSpPr/>
            <p:nvPr/>
          </p:nvSpPr>
          <p:spPr>
            <a:xfrm rot="6075545">
              <a:off x="6460698" y="4002089"/>
              <a:ext cx="1038246" cy="923849"/>
            </a:xfrm>
            <a:prstGeom prst="arc">
              <a:avLst>
                <a:gd name="adj1" fmla="val 16200000"/>
                <a:gd name="adj2" fmla="val 20421382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Immagine 37">
            <a:extLst>
              <a:ext uri="{FF2B5EF4-FFF2-40B4-BE49-F238E27FC236}">
                <a16:creationId xmlns:a16="http://schemas.microsoft.com/office/drawing/2014/main" id="{F0E9F694-3BFE-461B-A896-2423CD4B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9" y="3358427"/>
            <a:ext cx="2178000" cy="242197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5B62B1A-956B-4450-0595-3AB760B33253}"/>
              </a:ext>
            </a:extLst>
          </p:cNvPr>
          <p:cNvSpPr/>
          <p:nvPr/>
        </p:nvSpPr>
        <p:spPr>
          <a:xfrm>
            <a:off x="117239" y="721823"/>
            <a:ext cx="3940005" cy="222053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F06E2810-8407-428F-AB74-68690CDE59E6}"/>
              </a:ext>
            </a:extLst>
          </p:cNvPr>
          <p:cNvGrpSpPr/>
          <p:nvPr/>
        </p:nvGrpSpPr>
        <p:grpSpPr>
          <a:xfrm>
            <a:off x="1169825" y="738022"/>
            <a:ext cx="3040945" cy="2001295"/>
            <a:chOff x="1229852" y="1196305"/>
            <a:chExt cx="2813901" cy="1828663"/>
          </a:xfrm>
        </p:grpSpPr>
        <p:sp>
          <p:nvSpPr>
            <p:cNvPr id="6" name="CasellaDiTesto 5"/>
            <p:cNvSpPr txBox="1"/>
            <p:nvPr/>
          </p:nvSpPr>
          <p:spPr>
            <a:xfrm>
              <a:off x="1229852" y="1196305"/>
              <a:ext cx="28139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>
                  <a:solidFill>
                    <a:srgbClr val="006465"/>
                  </a:solidFill>
                </a:rPr>
                <a:t>53.500</a:t>
              </a:r>
            </a:p>
            <a:p>
              <a:r>
                <a:rPr lang="it-IT" sz="1200" b="1">
                  <a:solidFill>
                    <a:srgbClr val="006465"/>
                  </a:solidFill>
                </a:rPr>
                <a:t>RESIDENTI e LAVORATORI</a:t>
              </a:r>
            </a:p>
            <a:p>
              <a:r>
                <a:rPr lang="it-IT" sz="1200"/>
                <a:t>Entro 20 minuti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4537A479-0E0D-48AA-B855-A5481E9DABCC}"/>
                </a:ext>
              </a:extLst>
            </p:cNvPr>
            <p:cNvSpPr txBox="1"/>
            <p:nvPr/>
          </p:nvSpPr>
          <p:spPr>
            <a:xfrm>
              <a:off x="1229852" y="2070861"/>
              <a:ext cx="28139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>
                  <a:solidFill>
                    <a:srgbClr val="006465"/>
                  </a:solidFill>
                </a:rPr>
                <a:t>Ospedale Sant’Andrea</a:t>
              </a:r>
            </a:p>
            <a:p>
              <a:r>
                <a:rPr lang="it-IT" sz="1400" b="1">
                  <a:solidFill>
                    <a:srgbClr val="006465"/>
                  </a:solidFill>
                </a:rPr>
                <a:t>450</a:t>
              </a:r>
              <a:r>
                <a:rPr lang="it-IT" sz="1200" b="1">
                  <a:solidFill>
                    <a:srgbClr val="006465"/>
                  </a:solidFill>
                </a:rPr>
                <a:t> POSTI LETTO</a:t>
              </a:r>
            </a:p>
            <a:p>
              <a:r>
                <a:rPr lang="it-IT" sz="1200" b="1"/>
                <a:t>Oltre </a:t>
              </a:r>
              <a:r>
                <a:rPr lang="it-IT" sz="1400" b="1"/>
                <a:t>1 milione </a:t>
              </a:r>
              <a:r>
                <a:rPr lang="it-IT" sz="1200" b="1"/>
                <a:t>di prestazioni</a:t>
              </a:r>
            </a:p>
            <a:p>
              <a:r>
                <a:rPr lang="it-IT" sz="1200" b="1"/>
                <a:t>ambulatoriali anno</a:t>
              </a:r>
            </a:p>
          </p:txBody>
        </p:sp>
      </p:grpSp>
      <p:pic>
        <p:nvPicPr>
          <p:cNvPr id="5" name="Elemento grafico 4" descr="Ospedale con riempimento a tinta unita">
            <a:extLst>
              <a:ext uri="{FF2B5EF4-FFF2-40B4-BE49-F238E27FC236}">
                <a16:creationId xmlns:a16="http://schemas.microsoft.com/office/drawing/2014/main" id="{BF0A5398-548F-96C2-7BE8-BF0EF0B45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161" y="1792358"/>
            <a:ext cx="988180" cy="1000723"/>
          </a:xfrm>
          <a:prstGeom prst="rect">
            <a:avLst/>
          </a:prstGeo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3238F983-09B7-8D7F-5F3D-24104F511DAD}"/>
              </a:ext>
            </a:extLst>
          </p:cNvPr>
          <p:cNvSpPr/>
          <p:nvPr/>
        </p:nvSpPr>
        <p:spPr>
          <a:xfrm>
            <a:off x="302483" y="907180"/>
            <a:ext cx="689536" cy="689536"/>
          </a:xfrm>
          <a:prstGeom prst="ellipse">
            <a:avLst/>
          </a:prstGeom>
          <a:solidFill>
            <a:srgbClr val="9DBBD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6465"/>
              </a:solidFill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B5D37ED1-90D0-1ACF-54E1-1C4D91814C50}"/>
              </a:ext>
            </a:extLst>
          </p:cNvPr>
          <p:cNvSpPr txBox="1">
            <a:spLocks/>
          </p:cNvSpPr>
          <p:nvPr/>
        </p:nvSpPr>
        <p:spPr>
          <a:xfrm>
            <a:off x="281669" y="151233"/>
            <a:ext cx="11176620" cy="390933"/>
          </a:xfrm>
          <a:prstGeom prst="chevron">
            <a:avLst>
              <a:gd name="adj" fmla="val 3635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lIns="144000" tIns="72000" rIns="144000" bIns="7200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16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7143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La stazione di Tor di Quinto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lo 3D 18" descr="SUV">
                <a:extLst>
                  <a:ext uri="{FF2B5EF4-FFF2-40B4-BE49-F238E27FC236}">
                    <a16:creationId xmlns:a16="http://schemas.microsoft.com/office/drawing/2014/main" id="{188D1CF3-DFC5-4158-8791-D6D893FA14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8950185"/>
                  </p:ext>
                </p:extLst>
              </p:nvPr>
            </p:nvGraphicFramePr>
            <p:xfrm>
              <a:off x="302483" y="1013980"/>
              <a:ext cx="634500" cy="43200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634500" cy="432000"/>
                    </a:xfrm>
                    <a:prstGeom prst="rect">
                      <a:avLst/>
                    </a:prstGeom>
                  </am3d:spPr>
                  <am3d:camera>
                    <am3d:pos x="0" y="0" z="541409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898" d="1000000"/>
                    <am3d:preTrans dx="0" dy="-63410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87489" ay="2063403" az="4501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7695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lo 3D 18" descr="SUV">
                <a:extLst>
                  <a:ext uri="{FF2B5EF4-FFF2-40B4-BE49-F238E27FC236}">
                    <a16:creationId xmlns:a16="http://schemas.microsoft.com/office/drawing/2014/main" id="{188D1CF3-DFC5-4158-8791-D6D893FA14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2483" y="1013980"/>
                <a:ext cx="634500" cy="43200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Immagine 25">
            <a:extLst>
              <a:ext uri="{FF2B5EF4-FFF2-40B4-BE49-F238E27FC236}">
                <a16:creationId xmlns:a16="http://schemas.microsoft.com/office/drawing/2014/main" id="{D8406A03-DB28-49B1-943F-7A1C5763C8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0" t="13133" r="17886" b="-3207"/>
          <a:stretch/>
        </p:blipFill>
        <p:spPr>
          <a:xfrm>
            <a:off x="9804378" y="391126"/>
            <a:ext cx="1800000" cy="1800000"/>
          </a:xfrm>
          <a:prstGeom prst="ellipse">
            <a:avLst/>
          </a:prstGeom>
          <a:ln w="635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126F754F-D5A8-44ED-AFE4-6A27A91CD8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1447" y="776197"/>
            <a:ext cx="75394" cy="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1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7DDC2818-A65A-0633-9F25-50D55389E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E1D2D51-967A-0C30-C534-2519E620BADA}"/>
              </a:ext>
            </a:extLst>
          </p:cNvPr>
          <p:cNvSpPr/>
          <p:nvPr/>
        </p:nvSpPr>
        <p:spPr>
          <a:xfrm>
            <a:off x="972741" y="4288190"/>
            <a:ext cx="3307524" cy="44262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C431A4E-FD7D-400D-8588-4AB457AE1500}"/>
              </a:ext>
            </a:extLst>
          </p:cNvPr>
          <p:cNvSpPr txBox="1"/>
          <p:nvPr/>
        </p:nvSpPr>
        <p:spPr>
          <a:xfrm>
            <a:off x="52727" y="5738606"/>
            <a:ext cx="3096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Modalità di accesso in stazione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F30BE82E-F41E-8524-006F-1BEB04F27857}"/>
              </a:ext>
            </a:extLst>
          </p:cNvPr>
          <p:cNvGrpSpPr/>
          <p:nvPr/>
        </p:nvGrpSpPr>
        <p:grpSpPr>
          <a:xfrm>
            <a:off x="5779154" y="5572630"/>
            <a:ext cx="1436635" cy="861011"/>
            <a:chOff x="5886909" y="5164194"/>
            <a:chExt cx="1436635" cy="861011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7473478-BE93-426C-909A-9E0D4FEEA920}"/>
                </a:ext>
              </a:extLst>
            </p:cNvPr>
            <p:cNvSpPr txBox="1"/>
            <p:nvPr/>
          </p:nvSpPr>
          <p:spPr>
            <a:xfrm>
              <a:off x="6169784" y="5500902"/>
              <a:ext cx="1022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4% -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</a:p>
          </p:txBody>
        </p: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94A1363E-9FD8-49A8-9718-ACFB5C47B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042" y="5164194"/>
              <a:ext cx="318269" cy="336708"/>
            </a:xfrm>
            <a:prstGeom prst="rect">
              <a:avLst/>
            </a:prstGeom>
          </p:spPr>
        </p:pic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22C6A3AE-8B91-419A-917F-302857541C3D}"/>
                </a:ext>
              </a:extLst>
            </p:cNvPr>
            <p:cNvSpPr txBox="1"/>
            <p:nvPr/>
          </p:nvSpPr>
          <p:spPr>
            <a:xfrm>
              <a:off x="5886909" y="5763595"/>
              <a:ext cx="143663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TPL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3F0DDC7-620F-31F3-D051-402A489A2C83}"/>
              </a:ext>
            </a:extLst>
          </p:cNvPr>
          <p:cNvGrpSpPr/>
          <p:nvPr/>
        </p:nvGrpSpPr>
        <p:grpSpPr>
          <a:xfrm>
            <a:off x="8685235" y="5436909"/>
            <a:ext cx="1740559" cy="1006690"/>
            <a:chOff x="8824456" y="5031392"/>
            <a:chExt cx="1740559" cy="1006690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62FD4E2-2F6F-4827-906C-5FA43BC7781D}"/>
                </a:ext>
              </a:extLst>
            </p:cNvPr>
            <p:cNvSpPr txBox="1"/>
            <p:nvPr/>
          </p:nvSpPr>
          <p:spPr>
            <a:xfrm>
              <a:off x="8958929" y="5470435"/>
              <a:ext cx="156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7% -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</a:p>
          </p:txBody>
        </p:sp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079024A9-9EE0-4690-B7BB-444687D32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3245" y="5031392"/>
              <a:ext cx="876878" cy="492026"/>
            </a:xfrm>
            <a:prstGeom prst="rect">
              <a:avLst/>
            </a:prstGeom>
          </p:spPr>
        </p:pic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3F6374F6-CC0E-4984-9467-770BE0B016A2}"/>
                </a:ext>
              </a:extLst>
            </p:cNvPr>
            <p:cNvSpPr txBox="1"/>
            <p:nvPr/>
          </p:nvSpPr>
          <p:spPr>
            <a:xfrm>
              <a:off x="8824456" y="5776472"/>
              <a:ext cx="1740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KISS&amp;RIDE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E9DBFEBF-630B-DCE9-17C8-0A15B1459FE1}"/>
              </a:ext>
            </a:extLst>
          </p:cNvPr>
          <p:cNvGrpSpPr/>
          <p:nvPr/>
        </p:nvGrpSpPr>
        <p:grpSpPr>
          <a:xfrm>
            <a:off x="10270672" y="5391428"/>
            <a:ext cx="1740559" cy="1061684"/>
            <a:chOff x="10270672" y="4985911"/>
            <a:chExt cx="1740559" cy="1061684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4594953E-89E9-0A0B-D420-21954EA829FB}"/>
                </a:ext>
              </a:extLst>
            </p:cNvPr>
            <p:cNvGrpSpPr/>
            <p:nvPr/>
          </p:nvGrpSpPr>
          <p:grpSpPr>
            <a:xfrm>
              <a:off x="10342613" y="4985911"/>
              <a:ext cx="1596676" cy="848506"/>
              <a:chOff x="8071420" y="5038978"/>
              <a:chExt cx="1596676" cy="848506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7CE9C67-B3EB-4089-979B-5C829C56422F}"/>
                  </a:ext>
                </a:extLst>
              </p:cNvPr>
              <p:cNvSpPr txBox="1"/>
              <p:nvPr/>
            </p:nvSpPr>
            <p:spPr>
              <a:xfrm>
                <a:off x="8071420" y="5518152"/>
                <a:ext cx="1596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27-30%</a:t>
                </a:r>
                <a:endParaRPr kumimoji="0" lang="it-IT" sz="18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id="{2BC03BF6-92B9-4A77-841F-545FE42EC8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6642" y="5038978"/>
                <a:ext cx="740525" cy="492026"/>
              </a:xfrm>
              <a:prstGeom prst="rect">
                <a:avLst/>
              </a:prstGeom>
            </p:spPr>
          </p:pic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BDD0979F-6FF7-4988-A45C-DE0F9E59D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8716" y="5146763"/>
                <a:ext cx="365536" cy="295654"/>
              </a:xfrm>
              <a:prstGeom prst="rect">
                <a:avLst/>
              </a:prstGeom>
            </p:spPr>
          </p:pic>
        </p:grp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6B803F4D-A3DF-43EE-982A-BD55282C2D27}"/>
                </a:ext>
              </a:extLst>
            </p:cNvPr>
            <p:cNvSpPr txBox="1"/>
            <p:nvPr/>
          </p:nvSpPr>
          <p:spPr>
            <a:xfrm>
              <a:off x="10270672" y="5785985"/>
              <a:ext cx="17405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 E MOTO</a:t>
              </a:r>
            </a:p>
          </p:txBody>
        </p:sp>
      </p:grp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043A0D2E-57E5-4B50-87D4-1C4576210BDD}"/>
              </a:ext>
            </a:extLst>
          </p:cNvPr>
          <p:cNvSpPr/>
          <p:nvPr/>
        </p:nvSpPr>
        <p:spPr>
          <a:xfrm>
            <a:off x="976084" y="3100959"/>
            <a:ext cx="3311871" cy="442622"/>
          </a:xfrm>
          <a:prstGeom prst="roundRect">
            <a:avLst/>
          </a:prstGeom>
          <a:solidFill>
            <a:srgbClr val="C773F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A65CEAEC-0C6F-4289-B3DE-55130D8B4948}"/>
              </a:ext>
            </a:extLst>
          </p:cNvPr>
          <p:cNvSpPr/>
          <p:nvPr/>
        </p:nvSpPr>
        <p:spPr>
          <a:xfrm>
            <a:off x="976084" y="1272372"/>
            <a:ext cx="3338134" cy="442622"/>
          </a:xfrm>
          <a:prstGeom prst="roundRect">
            <a:avLst/>
          </a:prstGeom>
          <a:solidFill>
            <a:srgbClr val="1E93F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09BC2B40-7644-4516-B283-EE2616C9F2F1}"/>
              </a:ext>
            </a:extLst>
          </p:cNvPr>
          <p:cNvSpPr/>
          <p:nvPr/>
        </p:nvSpPr>
        <p:spPr>
          <a:xfrm>
            <a:off x="975388" y="1881901"/>
            <a:ext cx="3338134" cy="442622"/>
          </a:xfrm>
          <a:prstGeom prst="roundRect">
            <a:avLst/>
          </a:prstGeom>
          <a:solidFill>
            <a:srgbClr val="1CAB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2605424D-60C1-4B07-8148-E8A17239D8BD}"/>
              </a:ext>
            </a:extLst>
          </p:cNvPr>
          <p:cNvSpPr/>
          <p:nvPr/>
        </p:nvSpPr>
        <p:spPr>
          <a:xfrm>
            <a:off x="976084" y="2491430"/>
            <a:ext cx="3311871" cy="442622"/>
          </a:xfrm>
          <a:prstGeom prst="roundRect">
            <a:avLst/>
          </a:prstGeom>
          <a:solidFill>
            <a:srgbClr val="FFC000"/>
          </a:solidFill>
          <a:ln w="25400"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C4899880-F1D9-4FC4-9E67-6C12AD54355D}"/>
              </a:ext>
            </a:extLst>
          </p:cNvPr>
          <p:cNvSpPr/>
          <p:nvPr/>
        </p:nvSpPr>
        <p:spPr>
          <a:xfrm>
            <a:off x="983752" y="2577601"/>
            <a:ext cx="3474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stalli taxi e corsia pick-up  drop-off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C27DA00A-A876-4CD6-A142-0357FC6E3B5D}"/>
              </a:ext>
            </a:extLst>
          </p:cNvPr>
          <p:cNvSpPr/>
          <p:nvPr/>
        </p:nvSpPr>
        <p:spPr>
          <a:xfrm>
            <a:off x="983752" y="1970942"/>
            <a:ext cx="2414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Corsia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Kiss&amp;ride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8 stalli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35A7F7D2-D010-4FE5-90B1-9A6C7C8BAA51}"/>
              </a:ext>
            </a:extLst>
          </p:cNvPr>
          <p:cNvSpPr/>
          <p:nvPr/>
        </p:nvSpPr>
        <p:spPr>
          <a:xfrm>
            <a:off x="983752" y="3127302"/>
            <a:ext cx="337527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503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301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4515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602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7527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903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40537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32041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83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posti car sharing e 5 scooter sharing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22B8CD8-AC24-4E27-8F1C-A6FC6B8FE9AE}"/>
              </a:ext>
            </a:extLst>
          </p:cNvPr>
          <p:cNvSpPr txBox="1"/>
          <p:nvPr/>
        </p:nvSpPr>
        <p:spPr>
          <a:xfrm>
            <a:off x="983752" y="4357069"/>
            <a:ext cx="2945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Ciclo posteggio 40 posti bici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1A5F5D7C-9EBC-4270-890B-663B60C78C5D}"/>
              </a:ext>
            </a:extLst>
          </p:cNvPr>
          <p:cNvSpPr/>
          <p:nvPr/>
        </p:nvSpPr>
        <p:spPr>
          <a:xfrm>
            <a:off x="983752" y="1342010"/>
            <a:ext cx="25737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290 stalli auto + 6 stalli PRM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597071A0-D515-4FEA-8E84-3406D27E20E1}"/>
              </a:ext>
            </a:extLst>
          </p:cNvPr>
          <p:cNvSpPr/>
          <p:nvPr/>
        </p:nvSpPr>
        <p:spPr>
          <a:xfrm>
            <a:off x="976084" y="3710488"/>
            <a:ext cx="3307524" cy="442622"/>
          </a:xfrm>
          <a:prstGeom prst="roundRect">
            <a:avLst/>
          </a:prstGeom>
          <a:solidFill>
            <a:srgbClr val="DC002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ttangolo 83">
            <a:extLst>
              <a:ext uri="{FF2B5EF4-FFF2-40B4-BE49-F238E27FC236}">
                <a16:creationId xmlns:a16="http://schemas.microsoft.com/office/drawing/2014/main" id="{890E9E98-F6C0-4AE5-B524-5EDEC5049740}"/>
              </a:ext>
            </a:extLst>
          </p:cNvPr>
          <p:cNvSpPr/>
          <p:nvPr/>
        </p:nvSpPr>
        <p:spPr>
          <a:xfrm>
            <a:off x="983752" y="3759518"/>
            <a:ext cx="1554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stalli fermata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Immagine 84">
            <a:extLst>
              <a:ext uri="{FF2B5EF4-FFF2-40B4-BE49-F238E27FC236}">
                <a16:creationId xmlns:a16="http://schemas.microsoft.com/office/drawing/2014/main" id="{685CD579-C401-465C-9641-CB017603E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307" y="1244604"/>
            <a:ext cx="6865914" cy="383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737BDE81-504E-AAC9-6BDE-EB3F1267B352}"/>
              </a:ext>
            </a:extLst>
          </p:cNvPr>
          <p:cNvGrpSpPr/>
          <p:nvPr/>
        </p:nvGrpSpPr>
        <p:grpSpPr>
          <a:xfrm>
            <a:off x="4395861" y="5534140"/>
            <a:ext cx="1340468" cy="998131"/>
            <a:chOff x="4342830" y="5134796"/>
            <a:chExt cx="1340468" cy="998131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2A5E070-6008-4E17-9948-B13C34374E1F}"/>
                </a:ext>
              </a:extLst>
            </p:cNvPr>
            <p:cNvSpPr txBox="1"/>
            <p:nvPr/>
          </p:nvSpPr>
          <p:spPr>
            <a:xfrm>
              <a:off x="4495463" y="5465826"/>
              <a:ext cx="1151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47 - 50% 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F4CC1AB9-0EC0-4720-B802-1ECF4A284EEA}"/>
                </a:ext>
              </a:extLst>
            </p:cNvPr>
            <p:cNvSpPr txBox="1"/>
            <p:nvPr/>
          </p:nvSpPr>
          <p:spPr>
            <a:xfrm>
              <a:off x="4342830" y="5763595"/>
              <a:ext cx="13404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FERROVIA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7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ROMA VITERBO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56FD210-F882-77EC-3D38-DF6A0701F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919" y="5134796"/>
              <a:ext cx="346772" cy="34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55EC536B-01F4-51F8-A22B-9001BD43DAC7}"/>
              </a:ext>
            </a:extLst>
          </p:cNvPr>
          <p:cNvSpPr/>
          <p:nvPr/>
        </p:nvSpPr>
        <p:spPr>
          <a:xfrm>
            <a:off x="972741" y="4885407"/>
            <a:ext cx="3311871" cy="442622"/>
          </a:xfrm>
          <a:prstGeom prst="roundRect">
            <a:avLst/>
          </a:prstGeom>
          <a:solidFill>
            <a:srgbClr val="E3E2E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C3767100-C5E9-44B1-5691-5607020A0B70}"/>
              </a:ext>
            </a:extLst>
          </p:cNvPr>
          <p:cNvGrpSpPr/>
          <p:nvPr/>
        </p:nvGrpSpPr>
        <p:grpSpPr>
          <a:xfrm>
            <a:off x="7403720" y="5491343"/>
            <a:ext cx="1436635" cy="945613"/>
            <a:chOff x="7486200" y="5085826"/>
            <a:chExt cx="1436635" cy="945613"/>
          </a:xfrm>
        </p:grpSpPr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0EC088A6-2909-45DC-808E-4819616F0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7002" y="5085826"/>
              <a:ext cx="316157" cy="342875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A7305A8-22F2-48E1-2A79-B53BB5BD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50000"/>
            </a:blip>
            <a:stretch>
              <a:fillRect/>
            </a:stretch>
          </p:blipFill>
          <p:spPr>
            <a:xfrm>
              <a:off x="7739277" y="5128623"/>
              <a:ext cx="322230" cy="322230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5D2725E-62FA-7EA0-463E-64908170BAB1}"/>
                </a:ext>
              </a:extLst>
            </p:cNvPr>
            <p:cNvSpPr txBox="1"/>
            <p:nvPr/>
          </p:nvSpPr>
          <p:spPr>
            <a:xfrm>
              <a:off x="7486200" y="5769829"/>
              <a:ext cx="143663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TAXI E SHARING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71D4EDF-A2AA-99CE-F0BE-B05FE2666368}"/>
                </a:ext>
              </a:extLst>
            </p:cNvPr>
            <p:cNvSpPr txBox="1"/>
            <p:nvPr/>
          </p:nvSpPr>
          <p:spPr>
            <a:xfrm>
              <a:off x="7650906" y="5468026"/>
              <a:ext cx="1022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4% -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40DC499B-D94B-46A8-B170-BC112A336884}"/>
              </a:ext>
            </a:extLst>
          </p:cNvPr>
          <p:cNvGrpSpPr/>
          <p:nvPr/>
        </p:nvGrpSpPr>
        <p:grpSpPr>
          <a:xfrm>
            <a:off x="3107980" y="5572630"/>
            <a:ext cx="1179975" cy="876970"/>
            <a:chOff x="2639709" y="5143020"/>
            <a:chExt cx="1179975" cy="876970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70ED95A3-4455-ED1B-4289-C2707CA9942A}"/>
                </a:ext>
              </a:extLst>
            </p:cNvPr>
            <p:cNvGrpSpPr/>
            <p:nvPr/>
          </p:nvGrpSpPr>
          <p:grpSpPr>
            <a:xfrm>
              <a:off x="2639709" y="5458069"/>
              <a:ext cx="1179975" cy="561921"/>
              <a:chOff x="2639709" y="5458069"/>
              <a:chExt cx="1179975" cy="561921"/>
            </a:xfrm>
          </p:grpSpPr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FB0840C7-986A-B1F8-6AD1-053C71BF494B}"/>
                  </a:ext>
                </a:extLst>
              </p:cNvPr>
              <p:cNvSpPr txBox="1"/>
              <p:nvPr/>
            </p:nvSpPr>
            <p:spPr>
              <a:xfrm>
                <a:off x="2947479" y="5458069"/>
                <a:ext cx="7231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1-2%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AF9475B-95A4-B429-E4F0-CE7957CEB0ED}"/>
                  </a:ext>
                </a:extLst>
              </p:cNvPr>
              <p:cNvSpPr txBox="1"/>
              <p:nvPr/>
            </p:nvSpPr>
            <p:spPr>
              <a:xfrm>
                <a:off x="2639709" y="5758380"/>
                <a:ext cx="117997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BICI</a:t>
                </a:r>
              </a:p>
            </p:txBody>
          </p:sp>
        </p:grpSp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05095EC9-FB2F-484E-960F-246ABF445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0092" t="2" r="-3193" b="-7374"/>
            <a:stretch/>
          </p:blipFill>
          <p:spPr>
            <a:xfrm>
              <a:off x="3043040" y="5143020"/>
              <a:ext cx="383849" cy="404250"/>
            </a:xfrm>
            <a:prstGeom prst="rect">
              <a:avLst/>
            </a:prstGeom>
          </p:spPr>
        </p:pic>
      </p:grpSp>
      <p:sp>
        <p:nvSpPr>
          <p:cNvPr id="74" name="Rettangolo 73">
            <a:extLst>
              <a:ext uri="{FF2B5EF4-FFF2-40B4-BE49-F238E27FC236}">
                <a16:creationId xmlns:a16="http://schemas.microsoft.com/office/drawing/2014/main" id="{917D2CE5-CF23-4F39-8CA4-356CB0F2DEF6}"/>
              </a:ext>
            </a:extLst>
          </p:cNvPr>
          <p:cNvSpPr/>
          <p:nvPr/>
        </p:nvSpPr>
        <p:spPr>
          <a:xfrm>
            <a:off x="931633" y="4932458"/>
            <a:ext cx="4268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punti di ricarica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+ 1 fast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2BA28EDB-3D78-D4DA-AE48-D8CA9D02C839}"/>
              </a:ext>
            </a:extLst>
          </p:cNvPr>
          <p:cNvCxnSpPr>
            <a:cxnSpLocks/>
          </p:cNvCxnSpPr>
          <p:nvPr/>
        </p:nvCxnSpPr>
        <p:spPr>
          <a:xfrm>
            <a:off x="70309" y="5406942"/>
            <a:ext cx="116771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4171F939-7499-EFEE-1347-F25080DDE33B}"/>
              </a:ext>
            </a:extLst>
          </p:cNvPr>
          <p:cNvGrpSpPr/>
          <p:nvPr/>
        </p:nvGrpSpPr>
        <p:grpSpPr>
          <a:xfrm>
            <a:off x="240820" y="1197224"/>
            <a:ext cx="656150" cy="4128270"/>
            <a:chOff x="-1145091" y="681066"/>
            <a:chExt cx="656150" cy="4128270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9B5A9A79-F9F5-A70C-3A43-E5B881472C1D}"/>
                </a:ext>
              </a:extLst>
            </p:cNvPr>
            <p:cNvGrpSpPr/>
            <p:nvPr/>
          </p:nvGrpSpPr>
          <p:grpSpPr>
            <a:xfrm>
              <a:off x="-1145091" y="681066"/>
              <a:ext cx="627895" cy="3575406"/>
              <a:chOff x="224291" y="903288"/>
              <a:chExt cx="627895" cy="3575406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B8850504-EE1A-E240-4FB3-B36B5795E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654" y="3459685"/>
                <a:ext cx="318269" cy="336708"/>
              </a:xfrm>
              <a:prstGeom prst="rect">
                <a:avLst/>
              </a:prstGeom>
            </p:spPr>
          </p:pic>
          <p:pic>
            <p:nvPicPr>
              <p:cNvPr id="8" name="Immagine 7" descr="Immagine che contiene testo, clipart&#10;&#10;Descrizione generata automaticamente">
                <a:extLst>
                  <a:ext uri="{FF2B5EF4-FFF2-40B4-BE49-F238E27FC236}">
                    <a16:creationId xmlns:a16="http://schemas.microsoft.com/office/drawing/2014/main" id="{08C0591B-9B20-AA8A-FBA8-296CD21CD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2385" y="3869094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13" name="Immagine 14" descr="Immagine che contiene testo, clipart&#10;&#10;Descrizione generata automaticamente">
                <a:extLst>
                  <a:ext uri="{FF2B5EF4-FFF2-40B4-BE49-F238E27FC236}">
                    <a16:creationId xmlns:a16="http://schemas.microsoft.com/office/drawing/2014/main" id="{CF643A1F-1871-F3D2-B56A-20957C703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4291" y="903288"/>
                <a:ext cx="561371" cy="573466"/>
              </a:xfrm>
              <a:prstGeom prst="rect">
                <a:avLst/>
              </a:prstGeom>
            </p:spPr>
          </p:pic>
          <p:pic>
            <p:nvPicPr>
              <p:cNvPr id="32" name="Immagine 15">
                <a:extLst>
                  <a:ext uri="{FF2B5EF4-FFF2-40B4-BE49-F238E27FC236}">
                    <a16:creationId xmlns:a16="http://schemas.microsoft.com/office/drawing/2014/main" id="{0717B163-7183-BE6C-A1B5-D878FFDA2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2434" y="1517197"/>
                <a:ext cx="561370" cy="576036"/>
              </a:xfrm>
              <a:prstGeom prst="rect">
                <a:avLst/>
              </a:prstGeom>
            </p:spPr>
          </p:pic>
          <p:pic>
            <p:nvPicPr>
              <p:cNvPr id="33" name="Immagine 16" descr="Immagine che contiene testo, clipart&#10;&#10;Descrizione generata automaticamente">
                <a:extLst>
                  <a:ext uri="{FF2B5EF4-FFF2-40B4-BE49-F238E27FC236}">
                    <a16:creationId xmlns:a16="http://schemas.microsoft.com/office/drawing/2014/main" id="{D79C431F-9CC7-A8A9-0B75-CF0EAC545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2434" y="2158244"/>
                <a:ext cx="609752" cy="582085"/>
              </a:xfrm>
              <a:prstGeom prst="rect">
                <a:avLst/>
              </a:prstGeom>
            </p:spPr>
          </p:pic>
          <p:pic>
            <p:nvPicPr>
              <p:cNvPr id="34" name="Immagine 17">
                <a:extLst>
                  <a:ext uri="{FF2B5EF4-FFF2-40B4-BE49-F238E27FC236}">
                    <a16:creationId xmlns:a16="http://schemas.microsoft.com/office/drawing/2014/main" id="{8E1ABC4D-8451-93CD-C10E-D79061485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2435" y="2793244"/>
                <a:ext cx="609751" cy="576036"/>
              </a:xfrm>
              <a:prstGeom prst="rect">
                <a:avLst/>
              </a:prstGeom>
            </p:spPr>
          </p:pic>
        </p:grpSp>
        <p:pic>
          <p:nvPicPr>
            <p:cNvPr id="35" name="Elemento grafico 34">
              <a:extLst>
                <a:ext uri="{FF2B5EF4-FFF2-40B4-BE49-F238E27FC236}">
                  <a16:creationId xmlns:a16="http://schemas.microsoft.com/office/drawing/2014/main" id="{9C09F85D-2EB3-E005-9ECA-23DD0950D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021434" y="4296812"/>
              <a:ext cx="532493" cy="512524"/>
            </a:xfrm>
            <a:prstGeom prst="rect">
              <a:avLst/>
            </a:prstGeom>
          </p:spPr>
        </p:pic>
      </p:grpSp>
      <p:sp>
        <p:nvSpPr>
          <p:cNvPr id="59" name="Titolo 1">
            <a:extLst>
              <a:ext uri="{FF2B5EF4-FFF2-40B4-BE49-F238E27FC236}">
                <a16:creationId xmlns:a16="http://schemas.microsoft.com/office/drawing/2014/main" id="{B7A356A6-8FDC-4988-9DB6-F10184413FF7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OCUS SERVIZI DI MOBILITA’</a:t>
            </a:r>
          </a:p>
        </p:txBody>
      </p:sp>
      <p:sp>
        <p:nvSpPr>
          <p:cNvPr id="61" name="Segnaposto contenuto 2">
            <a:extLst>
              <a:ext uri="{FF2B5EF4-FFF2-40B4-BE49-F238E27FC236}">
                <a16:creationId xmlns:a16="http://schemas.microsoft.com/office/drawing/2014/main" id="{29067E00-5A87-4CF5-8D9D-7A6AA28C5A90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TOR DI QUINTO</a:t>
            </a:r>
          </a:p>
        </p:txBody>
      </p:sp>
    </p:spTree>
    <p:extLst>
      <p:ext uri="{BB962C8B-B14F-4D97-AF65-F5344CB8AC3E}">
        <p14:creationId xmlns:p14="http://schemas.microsoft.com/office/powerpoint/2010/main" val="17011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DC1691B-A714-BF9F-899D-DE54130773F5}"/>
              </a:ext>
            </a:extLst>
          </p:cNvPr>
          <p:cNvSpPr/>
          <p:nvPr/>
        </p:nvSpPr>
        <p:spPr>
          <a:xfrm>
            <a:off x="4565401" y="913374"/>
            <a:ext cx="4008120" cy="430973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FD247775-0AE9-D7DF-00C8-EF394387D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495900" y="1312301"/>
            <a:ext cx="15771362" cy="6406257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870D09E1-35E0-4E45-A433-A01F0989C8FB}"/>
              </a:ext>
            </a:extLst>
          </p:cNvPr>
          <p:cNvGrpSpPr>
            <a:grpSpLocks noChangeAspect="1"/>
          </p:cNvGrpSpPr>
          <p:nvPr/>
        </p:nvGrpSpPr>
        <p:grpSpPr>
          <a:xfrm>
            <a:off x="2054167" y="642062"/>
            <a:ext cx="9110503" cy="5504214"/>
            <a:chOff x="2491991" y="933253"/>
            <a:chExt cx="8938010" cy="4975178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AFBF5D8-7969-4FEF-97BD-4E97D76F4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" t="534" r="4010" b="858"/>
            <a:stretch/>
          </p:blipFill>
          <p:spPr>
            <a:xfrm>
              <a:off x="2491991" y="933253"/>
              <a:ext cx="8938010" cy="49751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Figura a mano libera 2">
              <a:extLst>
                <a:ext uri="{FF2B5EF4-FFF2-40B4-BE49-F238E27FC236}">
                  <a16:creationId xmlns:a16="http://schemas.microsoft.com/office/drawing/2014/main" id="{E4684B59-47D6-4493-867E-D9ECFE63E23D}"/>
                </a:ext>
              </a:extLst>
            </p:cNvPr>
            <p:cNvSpPr/>
            <p:nvPr/>
          </p:nvSpPr>
          <p:spPr>
            <a:xfrm>
              <a:off x="4720203" y="3247821"/>
              <a:ext cx="2232200" cy="705346"/>
            </a:xfrm>
            <a:custGeom>
              <a:avLst/>
              <a:gdLst>
                <a:gd name="connsiteX0" fmla="*/ 1365100 w 1365100"/>
                <a:gd name="connsiteY0" fmla="*/ 0 h 182518"/>
                <a:gd name="connsiteX1" fmla="*/ 598044 w 1365100"/>
                <a:gd name="connsiteY1" fmla="*/ 173346 h 182518"/>
                <a:gd name="connsiteX2" fmla="*/ 0 w 1365100"/>
                <a:gd name="connsiteY2" fmla="*/ 143010 h 182518"/>
                <a:gd name="connsiteX0" fmla="*/ 1365100 w 1365100"/>
                <a:gd name="connsiteY0" fmla="*/ 0 h 189833"/>
                <a:gd name="connsiteX1" fmla="*/ 611045 w 1365100"/>
                <a:gd name="connsiteY1" fmla="*/ 182013 h 189833"/>
                <a:gd name="connsiteX2" fmla="*/ 0 w 1365100"/>
                <a:gd name="connsiteY2" fmla="*/ 143010 h 189833"/>
                <a:gd name="connsiteX0" fmla="*/ 1365100 w 1365100"/>
                <a:gd name="connsiteY0" fmla="*/ 0 h 242250"/>
                <a:gd name="connsiteX1" fmla="*/ 650047 w 1365100"/>
                <a:gd name="connsiteY1" fmla="*/ 238350 h 242250"/>
                <a:gd name="connsiteX2" fmla="*/ 0 w 1365100"/>
                <a:gd name="connsiteY2" fmla="*/ 143010 h 242250"/>
                <a:gd name="connsiteX0" fmla="*/ 1365100 w 1365100"/>
                <a:gd name="connsiteY0" fmla="*/ 0 h 259055"/>
                <a:gd name="connsiteX1" fmla="*/ 658715 w 1365100"/>
                <a:gd name="connsiteY1" fmla="*/ 255684 h 259055"/>
                <a:gd name="connsiteX2" fmla="*/ 0 w 1365100"/>
                <a:gd name="connsiteY2" fmla="*/ 143010 h 259055"/>
                <a:gd name="connsiteX0" fmla="*/ 1308762 w 1308762"/>
                <a:gd name="connsiteY0" fmla="*/ 0 h 250051"/>
                <a:gd name="connsiteX1" fmla="*/ 658715 w 1308762"/>
                <a:gd name="connsiteY1" fmla="*/ 247017 h 250051"/>
                <a:gd name="connsiteX2" fmla="*/ 0 w 1308762"/>
                <a:gd name="connsiteY2" fmla="*/ 134343 h 250051"/>
                <a:gd name="connsiteX0" fmla="*/ 1308762 w 1308762"/>
                <a:gd name="connsiteY0" fmla="*/ 0 h 200181"/>
                <a:gd name="connsiteX1" fmla="*/ 537372 w 1308762"/>
                <a:gd name="connsiteY1" fmla="*/ 195013 h 200181"/>
                <a:gd name="connsiteX2" fmla="*/ 0 w 1308762"/>
                <a:gd name="connsiteY2" fmla="*/ 134343 h 200181"/>
                <a:gd name="connsiteX0" fmla="*/ 1486441 w 1486441"/>
                <a:gd name="connsiteY0" fmla="*/ 0 h 195187"/>
                <a:gd name="connsiteX1" fmla="*/ 715051 w 1486441"/>
                <a:gd name="connsiteY1" fmla="*/ 195013 h 195187"/>
                <a:gd name="connsiteX2" fmla="*/ 0 w 1486441"/>
                <a:gd name="connsiteY2" fmla="*/ 34669 h 195187"/>
                <a:gd name="connsiteX0" fmla="*/ 1486441 w 1486441"/>
                <a:gd name="connsiteY0" fmla="*/ 0 h 104483"/>
                <a:gd name="connsiteX1" fmla="*/ 641379 w 1486441"/>
                <a:gd name="connsiteY1" fmla="*/ 104006 h 104483"/>
                <a:gd name="connsiteX2" fmla="*/ 0 w 1486441"/>
                <a:gd name="connsiteY2" fmla="*/ 34669 h 104483"/>
                <a:gd name="connsiteX0" fmla="*/ 1516777 w 1516777"/>
                <a:gd name="connsiteY0" fmla="*/ 125676 h 234467"/>
                <a:gd name="connsiteX1" fmla="*/ 671715 w 1516777"/>
                <a:gd name="connsiteY1" fmla="*/ 229682 h 234467"/>
                <a:gd name="connsiteX2" fmla="*/ 0 w 1516777"/>
                <a:gd name="connsiteY2" fmla="*/ 0 h 234467"/>
                <a:gd name="connsiteX0" fmla="*/ 2348838 w 2348838"/>
                <a:gd name="connsiteY0" fmla="*/ 164679 h 275717"/>
                <a:gd name="connsiteX1" fmla="*/ 1503776 w 2348838"/>
                <a:gd name="connsiteY1" fmla="*/ 268685 h 275717"/>
                <a:gd name="connsiteX2" fmla="*/ 0 w 2348838"/>
                <a:gd name="connsiteY2" fmla="*/ 0 h 275717"/>
                <a:gd name="connsiteX0" fmla="*/ 2348838 w 2348838"/>
                <a:gd name="connsiteY0" fmla="*/ 168847 h 184986"/>
                <a:gd name="connsiteX1" fmla="*/ 1070411 w 2348838"/>
                <a:gd name="connsiteY1" fmla="*/ 8500 h 184986"/>
                <a:gd name="connsiteX2" fmla="*/ 0 w 2348838"/>
                <a:gd name="connsiteY2" fmla="*/ 4168 h 184986"/>
                <a:gd name="connsiteX0" fmla="*/ 2348838 w 2348838"/>
                <a:gd name="connsiteY0" fmla="*/ 164679 h 196300"/>
                <a:gd name="connsiteX1" fmla="*/ 866729 w 2348838"/>
                <a:gd name="connsiteY1" fmla="*/ 134342 h 196300"/>
                <a:gd name="connsiteX2" fmla="*/ 0 w 2348838"/>
                <a:gd name="connsiteY2" fmla="*/ 0 h 196300"/>
                <a:gd name="connsiteX0" fmla="*/ 2348838 w 2348838"/>
                <a:gd name="connsiteY0" fmla="*/ 164679 h 254233"/>
                <a:gd name="connsiteX1" fmla="*/ 866729 w 2348838"/>
                <a:gd name="connsiteY1" fmla="*/ 134342 h 254233"/>
                <a:gd name="connsiteX2" fmla="*/ 0 w 2348838"/>
                <a:gd name="connsiteY2" fmla="*/ 0 h 254233"/>
                <a:gd name="connsiteX0" fmla="*/ 2348838 w 2348838"/>
                <a:gd name="connsiteY0" fmla="*/ 164679 h 322008"/>
                <a:gd name="connsiteX1" fmla="*/ 862395 w 2348838"/>
                <a:gd name="connsiteY1" fmla="*/ 234016 h 322008"/>
                <a:gd name="connsiteX2" fmla="*/ 0 w 2348838"/>
                <a:gd name="connsiteY2" fmla="*/ 0 h 322008"/>
                <a:gd name="connsiteX0" fmla="*/ 2327170 w 2327170"/>
                <a:gd name="connsiteY0" fmla="*/ 143011 h 222136"/>
                <a:gd name="connsiteX1" fmla="*/ 840727 w 2327170"/>
                <a:gd name="connsiteY1" fmla="*/ 212348 h 222136"/>
                <a:gd name="connsiteX2" fmla="*/ 0 w 2327170"/>
                <a:gd name="connsiteY2" fmla="*/ 0 h 222136"/>
                <a:gd name="connsiteX0" fmla="*/ 2327170 w 2327170"/>
                <a:gd name="connsiteY0" fmla="*/ 143011 h 188892"/>
                <a:gd name="connsiteX1" fmla="*/ 1044409 w 2327170"/>
                <a:gd name="connsiteY1" fmla="*/ 160345 h 188892"/>
                <a:gd name="connsiteX2" fmla="*/ 0 w 2327170"/>
                <a:gd name="connsiteY2" fmla="*/ 0 h 188892"/>
                <a:gd name="connsiteX0" fmla="*/ 2353172 w 2353172"/>
                <a:gd name="connsiteY0" fmla="*/ 238351 h 263334"/>
                <a:gd name="connsiteX1" fmla="*/ 1044409 w 2353172"/>
                <a:gd name="connsiteY1" fmla="*/ 160345 h 263334"/>
                <a:gd name="connsiteX2" fmla="*/ 0 w 2353172"/>
                <a:gd name="connsiteY2" fmla="*/ 0 h 263334"/>
                <a:gd name="connsiteX0" fmla="*/ 2353172 w 2353172"/>
                <a:gd name="connsiteY0" fmla="*/ 238351 h 279037"/>
                <a:gd name="connsiteX1" fmla="*/ 1087746 w 2353172"/>
                <a:gd name="connsiteY1" fmla="*/ 229684 h 279037"/>
                <a:gd name="connsiteX2" fmla="*/ 0 w 2353172"/>
                <a:gd name="connsiteY2" fmla="*/ 0 h 279037"/>
                <a:gd name="connsiteX0" fmla="*/ 2353172 w 2353172"/>
                <a:gd name="connsiteY0" fmla="*/ 238351 h 254671"/>
                <a:gd name="connsiteX1" fmla="*/ 1222089 w 2353172"/>
                <a:gd name="connsiteY1" fmla="*/ 69339 h 254671"/>
                <a:gd name="connsiteX2" fmla="*/ 0 w 2353172"/>
                <a:gd name="connsiteY2" fmla="*/ 0 h 254671"/>
                <a:gd name="connsiteX0" fmla="*/ 2353172 w 2353172"/>
                <a:gd name="connsiteY0" fmla="*/ 273921 h 309030"/>
                <a:gd name="connsiteX1" fmla="*/ 1222089 w 2353172"/>
                <a:gd name="connsiteY1" fmla="*/ 104909 h 309030"/>
                <a:gd name="connsiteX2" fmla="*/ 0 w 2353172"/>
                <a:gd name="connsiteY2" fmla="*/ 35570 h 309030"/>
                <a:gd name="connsiteX0" fmla="*/ 2353172 w 2353172"/>
                <a:gd name="connsiteY0" fmla="*/ 238351 h 324401"/>
                <a:gd name="connsiteX1" fmla="*/ 1096413 w 2353172"/>
                <a:gd name="connsiteY1" fmla="*/ 199348 h 324401"/>
                <a:gd name="connsiteX2" fmla="*/ 0 w 2353172"/>
                <a:gd name="connsiteY2" fmla="*/ 0 h 324401"/>
                <a:gd name="connsiteX0" fmla="*/ 2353172 w 2353172"/>
                <a:gd name="connsiteY0" fmla="*/ 248527 h 295542"/>
                <a:gd name="connsiteX1" fmla="*/ 1040076 w 2353172"/>
                <a:gd name="connsiteY1" fmla="*/ 122851 h 295542"/>
                <a:gd name="connsiteX2" fmla="*/ 0 w 2353172"/>
                <a:gd name="connsiteY2" fmla="*/ 10176 h 295542"/>
                <a:gd name="connsiteX0" fmla="*/ 2353172 w 2353172"/>
                <a:gd name="connsiteY0" fmla="*/ 238351 h 314962"/>
                <a:gd name="connsiteX1" fmla="*/ 1040076 w 2353172"/>
                <a:gd name="connsiteY1" fmla="*/ 182013 h 314962"/>
                <a:gd name="connsiteX2" fmla="*/ 0 w 2353172"/>
                <a:gd name="connsiteY2" fmla="*/ 0 h 314962"/>
                <a:gd name="connsiteX0" fmla="*/ 2353172 w 2353172"/>
                <a:gd name="connsiteY0" fmla="*/ 682019 h 689415"/>
                <a:gd name="connsiteX1" fmla="*/ 1265426 w 2353172"/>
                <a:gd name="connsiteY1" fmla="*/ 40639 h 689415"/>
                <a:gd name="connsiteX2" fmla="*/ 0 w 2353172"/>
                <a:gd name="connsiteY2" fmla="*/ 443668 h 689415"/>
                <a:gd name="connsiteX0" fmla="*/ 2353172 w 2353172"/>
                <a:gd name="connsiteY0" fmla="*/ 489013 h 500596"/>
                <a:gd name="connsiteX1" fmla="*/ 1352099 w 2353172"/>
                <a:gd name="connsiteY1" fmla="*/ 55648 h 500596"/>
                <a:gd name="connsiteX2" fmla="*/ 0 w 2353172"/>
                <a:gd name="connsiteY2" fmla="*/ 250662 h 500596"/>
                <a:gd name="connsiteX0" fmla="*/ 2353172 w 2353172"/>
                <a:gd name="connsiteY0" fmla="*/ 504685 h 515750"/>
                <a:gd name="connsiteX1" fmla="*/ 1313096 w 2353172"/>
                <a:gd name="connsiteY1" fmla="*/ 53986 h 515750"/>
                <a:gd name="connsiteX2" fmla="*/ 0 w 2353172"/>
                <a:gd name="connsiteY2" fmla="*/ 266334 h 515750"/>
                <a:gd name="connsiteX0" fmla="*/ 2353172 w 2353172"/>
                <a:gd name="connsiteY0" fmla="*/ 557527 h 564286"/>
                <a:gd name="connsiteX1" fmla="*/ 1313096 w 2353172"/>
                <a:gd name="connsiteY1" fmla="*/ 7154 h 564286"/>
                <a:gd name="connsiteX2" fmla="*/ 0 w 2353172"/>
                <a:gd name="connsiteY2" fmla="*/ 219502 h 564286"/>
                <a:gd name="connsiteX0" fmla="*/ 2353172 w 2353172"/>
                <a:gd name="connsiteY0" fmla="*/ 540587 h 547539"/>
                <a:gd name="connsiteX1" fmla="*/ 1248091 w 2353172"/>
                <a:gd name="connsiteY1" fmla="*/ 7548 h 547539"/>
                <a:gd name="connsiteX2" fmla="*/ 0 w 2353172"/>
                <a:gd name="connsiteY2" fmla="*/ 202562 h 547539"/>
                <a:gd name="connsiteX0" fmla="*/ 2322836 w 2322836"/>
                <a:gd name="connsiteY0" fmla="*/ 401803 h 410345"/>
                <a:gd name="connsiteX1" fmla="*/ 1248091 w 2322836"/>
                <a:gd name="connsiteY1" fmla="*/ 3107 h 410345"/>
                <a:gd name="connsiteX2" fmla="*/ 0 w 2322836"/>
                <a:gd name="connsiteY2" fmla="*/ 198121 h 410345"/>
                <a:gd name="connsiteX0" fmla="*/ 2322836 w 2322836"/>
                <a:gd name="connsiteY0" fmla="*/ 759743 h 764675"/>
                <a:gd name="connsiteX1" fmla="*/ 1040076 w 2322836"/>
                <a:gd name="connsiteY1" fmla="*/ 1354 h 764675"/>
                <a:gd name="connsiteX2" fmla="*/ 0 w 2322836"/>
                <a:gd name="connsiteY2" fmla="*/ 556061 h 764675"/>
                <a:gd name="connsiteX0" fmla="*/ 2565521 w 2565521"/>
                <a:gd name="connsiteY0" fmla="*/ 759287 h 764186"/>
                <a:gd name="connsiteX1" fmla="*/ 1282761 w 2565521"/>
                <a:gd name="connsiteY1" fmla="*/ 898 h 764186"/>
                <a:gd name="connsiteX2" fmla="*/ 0 w 2565521"/>
                <a:gd name="connsiteY2" fmla="*/ 590274 h 764186"/>
                <a:gd name="connsiteX0" fmla="*/ 2565521 w 2565521"/>
                <a:gd name="connsiteY0" fmla="*/ 690054 h 695385"/>
                <a:gd name="connsiteX1" fmla="*/ 1183087 w 2565521"/>
                <a:gd name="connsiteY1" fmla="*/ 1003 h 695385"/>
                <a:gd name="connsiteX2" fmla="*/ 0 w 2565521"/>
                <a:gd name="connsiteY2" fmla="*/ 521041 h 695385"/>
                <a:gd name="connsiteX0" fmla="*/ 2565521 w 2565521"/>
                <a:gd name="connsiteY0" fmla="*/ 616524 h 622406"/>
                <a:gd name="connsiteX1" fmla="*/ 1079080 w 2565521"/>
                <a:gd name="connsiteY1" fmla="*/ 1145 h 622406"/>
                <a:gd name="connsiteX2" fmla="*/ 0 w 2565521"/>
                <a:gd name="connsiteY2" fmla="*/ 447511 h 622406"/>
                <a:gd name="connsiteX0" fmla="*/ 2565521 w 2565521"/>
                <a:gd name="connsiteY0" fmla="*/ 581936 h 588118"/>
                <a:gd name="connsiteX1" fmla="*/ 1044411 w 2565521"/>
                <a:gd name="connsiteY1" fmla="*/ 1226 h 588118"/>
                <a:gd name="connsiteX2" fmla="*/ 0 w 2565521"/>
                <a:gd name="connsiteY2" fmla="*/ 412923 h 588118"/>
                <a:gd name="connsiteX0" fmla="*/ 2565521 w 2565521"/>
                <a:gd name="connsiteY0" fmla="*/ 678803 h 684211"/>
                <a:gd name="connsiteX1" fmla="*/ 1055841 w 2565521"/>
                <a:gd name="connsiteY1" fmla="*/ 1021 h 684211"/>
                <a:gd name="connsiteX2" fmla="*/ 0 w 2565521"/>
                <a:gd name="connsiteY2" fmla="*/ 509790 h 684211"/>
                <a:gd name="connsiteX0" fmla="*/ 2565521 w 2565521"/>
                <a:gd name="connsiteY0" fmla="*/ 678803 h 684211"/>
                <a:gd name="connsiteX1" fmla="*/ 1055841 w 2565521"/>
                <a:gd name="connsiteY1" fmla="*/ 1021 h 684211"/>
                <a:gd name="connsiteX2" fmla="*/ 0 w 2565521"/>
                <a:gd name="connsiteY2" fmla="*/ 509790 h 684211"/>
                <a:gd name="connsiteX0" fmla="*/ 2565521 w 2565521"/>
                <a:gd name="connsiteY0" fmla="*/ 678803 h 678803"/>
                <a:gd name="connsiteX1" fmla="*/ 1055841 w 2565521"/>
                <a:gd name="connsiteY1" fmla="*/ 1021 h 678803"/>
                <a:gd name="connsiteX2" fmla="*/ 0 w 2565521"/>
                <a:gd name="connsiteY2" fmla="*/ 509790 h 678803"/>
                <a:gd name="connsiteX0" fmla="*/ 3034151 w 3034151"/>
                <a:gd name="connsiteY0" fmla="*/ 678618 h 678618"/>
                <a:gd name="connsiteX1" fmla="*/ 1524471 w 3034151"/>
                <a:gd name="connsiteY1" fmla="*/ 836 h 678618"/>
                <a:gd name="connsiteX2" fmla="*/ 0 w 3034151"/>
                <a:gd name="connsiteY2" fmla="*/ 639034 h 678618"/>
                <a:gd name="connsiteX0" fmla="*/ 3034151 w 3034151"/>
                <a:gd name="connsiteY0" fmla="*/ 678533 h 678533"/>
                <a:gd name="connsiteX1" fmla="*/ 1524471 w 3034151"/>
                <a:gd name="connsiteY1" fmla="*/ 751 h 678533"/>
                <a:gd name="connsiteX2" fmla="*/ 0 w 3034151"/>
                <a:gd name="connsiteY2" fmla="*/ 638949 h 67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4151" h="678533">
                  <a:moveTo>
                    <a:pt x="3034151" y="678533"/>
                  </a:moveTo>
                  <a:cubicBezTo>
                    <a:pt x="2764381" y="559145"/>
                    <a:pt x="1952058" y="28920"/>
                    <a:pt x="1524471" y="751"/>
                  </a:cubicBezTo>
                  <a:cubicBezTo>
                    <a:pt x="1096884" y="-27418"/>
                    <a:pt x="402433" y="746927"/>
                    <a:pt x="0" y="638949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ttangolo 28">
            <a:extLst>
              <a:ext uri="{FF2B5EF4-FFF2-40B4-BE49-F238E27FC236}">
                <a16:creationId xmlns:a16="http://schemas.microsoft.com/office/drawing/2014/main" id="{23960FAF-C84D-4297-97D3-0DC48A4ABCC4}"/>
              </a:ext>
            </a:extLst>
          </p:cNvPr>
          <p:cNvSpPr/>
          <p:nvPr/>
        </p:nvSpPr>
        <p:spPr>
          <a:xfrm>
            <a:off x="262455" y="790168"/>
            <a:ext cx="3960000" cy="432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6BA495BD-9B4B-9562-E387-BDD3540E8A66}"/>
              </a:ext>
            </a:extLst>
          </p:cNvPr>
          <p:cNvGrpSpPr/>
          <p:nvPr/>
        </p:nvGrpSpPr>
        <p:grpSpPr>
          <a:xfrm>
            <a:off x="1655640" y="1888046"/>
            <a:ext cx="2231643" cy="2793343"/>
            <a:chOff x="1458097" y="1239086"/>
            <a:chExt cx="2813901" cy="2793343"/>
          </a:xfrm>
        </p:grpSpPr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90665A02-DD5C-0753-BBB1-30C23BC7BB82}"/>
                </a:ext>
              </a:extLst>
            </p:cNvPr>
            <p:cNvSpPr txBox="1"/>
            <p:nvPr/>
          </p:nvSpPr>
          <p:spPr>
            <a:xfrm>
              <a:off x="1458097" y="1239086"/>
              <a:ext cx="28139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>
                  <a:solidFill>
                    <a:srgbClr val="006465"/>
                  </a:solidFill>
                </a:rPr>
                <a:t>8.600</a:t>
              </a:r>
            </a:p>
            <a:p>
              <a:r>
                <a:rPr lang="it-IT" sz="1200" b="1"/>
                <a:t>RESIDENTI e LAVORATORI</a:t>
              </a:r>
            </a:p>
            <a:p>
              <a:r>
                <a:rPr lang="it-IT" sz="1200"/>
                <a:t>Entro 5 minuti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D1E2547-1924-4107-0192-A7B614CE262D}"/>
                </a:ext>
              </a:extLst>
            </p:cNvPr>
            <p:cNvSpPr txBox="1"/>
            <p:nvPr/>
          </p:nvSpPr>
          <p:spPr>
            <a:xfrm>
              <a:off x="1458097" y="2220259"/>
              <a:ext cx="28139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>
                  <a:solidFill>
                    <a:srgbClr val="006465"/>
                  </a:solidFill>
                </a:rPr>
                <a:t>20.200</a:t>
              </a:r>
            </a:p>
            <a:p>
              <a:r>
                <a:rPr lang="it-IT" sz="1200" b="1"/>
                <a:t>RESIDENTI e LAVORATORI</a:t>
              </a:r>
            </a:p>
            <a:p>
              <a:r>
                <a:rPr lang="it-IT" sz="1200"/>
                <a:t>Entro 10 minuti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8CE1D7FB-F0F5-81D9-1408-E8237029ABCB}"/>
                </a:ext>
              </a:extLst>
            </p:cNvPr>
            <p:cNvSpPr txBox="1"/>
            <p:nvPr/>
          </p:nvSpPr>
          <p:spPr>
            <a:xfrm>
              <a:off x="1458097" y="3201432"/>
              <a:ext cx="28139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>
                  <a:solidFill>
                    <a:srgbClr val="006465"/>
                  </a:solidFill>
                </a:rPr>
                <a:t>34.600</a:t>
              </a:r>
            </a:p>
            <a:p>
              <a:r>
                <a:rPr lang="it-IT" sz="1200" b="1"/>
                <a:t>RESIDENTI e LAVORATORI</a:t>
              </a:r>
            </a:p>
            <a:p>
              <a:r>
                <a:rPr lang="it-IT" sz="1200"/>
                <a:t>Entro 15 minuti</a:t>
              </a:r>
            </a:p>
          </p:txBody>
        </p:sp>
      </p:grpSp>
      <p:pic>
        <p:nvPicPr>
          <p:cNvPr id="57" name="Immagine 56">
            <a:extLst>
              <a:ext uri="{FF2B5EF4-FFF2-40B4-BE49-F238E27FC236}">
                <a16:creationId xmlns:a16="http://schemas.microsoft.com/office/drawing/2014/main" id="{6048F5BD-F08B-8136-49F9-48F8EC2E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639" y="4015655"/>
            <a:ext cx="1913031" cy="2121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 descr="Immagine che contiene esterni, onda, femmina&#10;&#10;Descrizione generata automaticamente">
            <a:extLst>
              <a:ext uri="{FF2B5EF4-FFF2-40B4-BE49-F238E27FC236}">
                <a16:creationId xmlns:a16="http://schemas.microsoft.com/office/drawing/2014/main" id="{1C6FCE5A-818A-C761-C8BD-577A84BB50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5" y="3845468"/>
            <a:ext cx="1109056" cy="831792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2E75FB31-EF10-87EF-AFEC-EAE8D450CCBA}"/>
              </a:ext>
            </a:extLst>
          </p:cNvPr>
          <p:cNvSpPr/>
          <p:nvPr/>
        </p:nvSpPr>
        <p:spPr>
          <a:xfrm>
            <a:off x="707534" y="3940418"/>
            <a:ext cx="689536" cy="689536"/>
          </a:xfrm>
          <a:prstGeom prst="ellipse">
            <a:avLst/>
          </a:prstGeom>
          <a:solidFill>
            <a:srgbClr val="9DBBD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6465"/>
              </a:solidFill>
            </a:endParaRPr>
          </a:p>
        </p:txBody>
      </p:sp>
      <p:pic>
        <p:nvPicPr>
          <p:cNvPr id="12" name="Immagine 11" descr="Immagine che contiene esterni, onda, femmina&#10;&#10;Descrizione generata automaticamente">
            <a:extLst>
              <a:ext uri="{FF2B5EF4-FFF2-40B4-BE49-F238E27FC236}">
                <a16:creationId xmlns:a16="http://schemas.microsoft.com/office/drawing/2014/main" id="{85B140CF-1F42-D88E-CA83-659BB7EEAE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5" y="2895146"/>
            <a:ext cx="1109056" cy="831792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5E4AD69F-8DFB-ACBE-C7A2-36BE1BBD59EA}"/>
              </a:ext>
            </a:extLst>
          </p:cNvPr>
          <p:cNvSpPr/>
          <p:nvPr/>
        </p:nvSpPr>
        <p:spPr>
          <a:xfrm>
            <a:off x="715135" y="2981837"/>
            <a:ext cx="689536" cy="706139"/>
          </a:xfrm>
          <a:prstGeom prst="ellipse">
            <a:avLst/>
          </a:prstGeom>
          <a:solidFill>
            <a:srgbClr val="F2ABE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esterni, onda, femmina&#10;&#10;Descrizione generata automaticamente">
            <a:extLst>
              <a:ext uri="{FF2B5EF4-FFF2-40B4-BE49-F238E27FC236}">
                <a16:creationId xmlns:a16="http://schemas.microsoft.com/office/drawing/2014/main" id="{EF6B0E3E-5A64-815F-15AE-F7F58D9644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2" y="1862306"/>
            <a:ext cx="1109056" cy="831792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B8BD1A1E-DFA9-87CB-B1F0-CD93A3210E8D}"/>
              </a:ext>
            </a:extLst>
          </p:cNvPr>
          <p:cNvSpPr/>
          <p:nvPr/>
        </p:nvSpPr>
        <p:spPr>
          <a:xfrm>
            <a:off x="715135" y="1946206"/>
            <a:ext cx="689536" cy="706139"/>
          </a:xfrm>
          <a:prstGeom prst="ellipse">
            <a:avLst/>
          </a:prstGeom>
          <a:solidFill>
            <a:srgbClr val="9DF7D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E7A21167-E534-FA2A-BA52-E4C2A449FE61}"/>
              </a:ext>
            </a:extLst>
          </p:cNvPr>
          <p:cNvSpPr txBox="1">
            <a:spLocks/>
          </p:cNvSpPr>
          <p:nvPr/>
        </p:nvSpPr>
        <p:spPr>
          <a:xfrm>
            <a:off x="281669" y="151233"/>
            <a:ext cx="11176620" cy="390933"/>
          </a:xfrm>
          <a:prstGeom prst="chevron">
            <a:avLst>
              <a:gd name="adj" fmla="val 3635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lIns="144000" tIns="72000" rIns="144000" bIns="7200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16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7143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La stazione di Val d’Ala</a:t>
            </a: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5FD8B203-FC78-4649-AE28-E89B6BB052D1}"/>
              </a:ext>
            </a:extLst>
          </p:cNvPr>
          <p:cNvSpPr txBox="1">
            <a:spLocks/>
          </p:cNvSpPr>
          <p:nvPr/>
        </p:nvSpPr>
        <p:spPr bwMode="auto">
          <a:xfrm>
            <a:off x="262455" y="907125"/>
            <a:ext cx="3923784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endParaRPr lang="it-IT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STAZIONE A </a:t>
            </a:r>
            <a:r>
              <a:rPr lang="it-IT" sz="4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MIN</a:t>
            </a:r>
            <a:endParaRPr lang="en-US" sz="28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AED510EB-C6EC-4AF7-8F7A-5005304FAE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0" t="13133" r="17886" b="-3207"/>
          <a:stretch/>
        </p:blipFill>
        <p:spPr>
          <a:xfrm>
            <a:off x="9804378" y="391126"/>
            <a:ext cx="1800000" cy="1800000"/>
          </a:xfrm>
          <a:prstGeom prst="ellipse">
            <a:avLst/>
          </a:prstGeom>
          <a:ln w="635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2AECBA79-8147-4647-BE6F-A644085FE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7058" y="900575"/>
            <a:ext cx="75394" cy="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095FC19-212A-EA77-81C2-25A69285713C}"/>
              </a:ext>
            </a:extLst>
          </p:cNvPr>
          <p:cNvSpPr/>
          <p:nvPr/>
        </p:nvSpPr>
        <p:spPr>
          <a:xfrm>
            <a:off x="1113360" y="4748218"/>
            <a:ext cx="2599496" cy="458318"/>
          </a:xfrm>
          <a:prstGeom prst="roundRect">
            <a:avLst/>
          </a:prstGeom>
          <a:solidFill>
            <a:srgbClr val="E3E2E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034830FB-6EBE-B05A-ABE1-82F23622E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495900" y="1312301"/>
            <a:ext cx="15771362" cy="6406257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845F312-3D28-49CE-A7E5-141FF0FCFD68}"/>
              </a:ext>
            </a:extLst>
          </p:cNvPr>
          <p:cNvCxnSpPr>
            <a:cxnSpLocks/>
          </p:cNvCxnSpPr>
          <p:nvPr/>
        </p:nvCxnSpPr>
        <p:spPr>
          <a:xfrm>
            <a:off x="70309" y="5285142"/>
            <a:ext cx="116771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473478-BE93-426C-909A-9E0D4FEEA920}"/>
              </a:ext>
            </a:extLst>
          </p:cNvPr>
          <p:cNvSpPr txBox="1"/>
          <p:nvPr/>
        </p:nvSpPr>
        <p:spPr>
          <a:xfrm>
            <a:off x="4927355" y="5790742"/>
            <a:ext cx="2612571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15% -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2A5E070-6008-4E17-9948-B13C34374E1F}"/>
              </a:ext>
            </a:extLst>
          </p:cNvPr>
          <p:cNvSpPr txBox="1"/>
          <p:nvPr/>
        </p:nvSpPr>
        <p:spPr>
          <a:xfrm>
            <a:off x="2937216" y="5790743"/>
            <a:ext cx="2612571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 -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CE9C67-B3EB-4089-979B-5C829C56422F}"/>
              </a:ext>
            </a:extLst>
          </p:cNvPr>
          <p:cNvSpPr txBox="1"/>
          <p:nvPr/>
        </p:nvSpPr>
        <p:spPr>
          <a:xfrm>
            <a:off x="9971106" y="5740543"/>
            <a:ext cx="159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1 - 2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  <a:endParaRPr kumimoji="0" lang="it-IT" sz="18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7C84D682-0705-4D71-A3A6-58EC3B9A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014" y="5431185"/>
            <a:ext cx="722871" cy="376495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4A1363E-9FD8-49A8-9718-ACFB5C47B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36" y="5434415"/>
            <a:ext cx="389549" cy="408834"/>
          </a:xfrm>
          <a:prstGeom prst="rect">
            <a:avLst/>
          </a:prstGeom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id="{236F4D9A-DA65-467D-900C-530C66D401A0}"/>
              </a:ext>
            </a:extLst>
          </p:cNvPr>
          <p:cNvGrpSpPr/>
          <p:nvPr/>
        </p:nvGrpSpPr>
        <p:grpSpPr>
          <a:xfrm>
            <a:off x="7594626" y="5380881"/>
            <a:ext cx="1563300" cy="743894"/>
            <a:chOff x="5095929" y="5134928"/>
            <a:chExt cx="1563300" cy="743894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62FD4E2-2F6F-4827-906C-5FA43BC7781D}"/>
                </a:ext>
              </a:extLst>
            </p:cNvPr>
            <p:cNvSpPr txBox="1"/>
            <p:nvPr/>
          </p:nvSpPr>
          <p:spPr>
            <a:xfrm>
              <a:off x="5095929" y="5509490"/>
              <a:ext cx="156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4% -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</a:p>
          </p:txBody>
        </p:sp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079024A9-9EE0-4690-B7BB-444687D32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6329" y="5134928"/>
              <a:ext cx="876878" cy="492026"/>
            </a:xfrm>
            <a:prstGeom prst="rect">
              <a:avLst/>
            </a:prstGeom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0EC088A6-2909-45DC-808E-4819616F0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3476" y="5212203"/>
              <a:ext cx="316157" cy="342875"/>
            </a:xfrm>
            <a:prstGeom prst="rect">
              <a:avLst/>
            </a:prstGeom>
          </p:spPr>
        </p:pic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2BC03BF6-92B9-4A77-841F-545FE42EC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2914" y="5366314"/>
            <a:ext cx="740525" cy="492026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DD0979F-6FF7-4988-A45C-DE0F9E59D6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4988" y="5474099"/>
            <a:ext cx="365536" cy="295654"/>
          </a:xfrm>
          <a:prstGeom prst="rect">
            <a:avLst/>
          </a:prstGeom>
        </p:spPr>
      </p:pic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DE1D097D-F439-461B-88EF-2858463B1A96}"/>
              </a:ext>
            </a:extLst>
          </p:cNvPr>
          <p:cNvSpPr/>
          <p:nvPr/>
        </p:nvSpPr>
        <p:spPr>
          <a:xfrm>
            <a:off x="1115613" y="4041424"/>
            <a:ext cx="2599496" cy="45831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C783EECD-361D-43D2-AE96-1D5B70BD5268}"/>
              </a:ext>
            </a:extLst>
          </p:cNvPr>
          <p:cNvSpPr/>
          <p:nvPr/>
        </p:nvSpPr>
        <p:spPr>
          <a:xfrm>
            <a:off x="1115613" y="2614463"/>
            <a:ext cx="2565426" cy="410709"/>
          </a:xfrm>
          <a:prstGeom prst="roundRect">
            <a:avLst/>
          </a:prstGeom>
          <a:solidFill>
            <a:srgbClr val="C773F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E804F9E8-26CF-43A4-8A5C-21A38D0D247C}"/>
              </a:ext>
            </a:extLst>
          </p:cNvPr>
          <p:cNvSpPr/>
          <p:nvPr/>
        </p:nvSpPr>
        <p:spPr>
          <a:xfrm>
            <a:off x="1115612" y="1951468"/>
            <a:ext cx="2565427" cy="425803"/>
          </a:xfrm>
          <a:prstGeom prst="roundRect">
            <a:avLst/>
          </a:prstGeom>
          <a:solidFill>
            <a:srgbClr val="1CAB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7DB85765-F053-49B5-8CD2-E09C7B37F0A2}"/>
              </a:ext>
            </a:extLst>
          </p:cNvPr>
          <p:cNvSpPr/>
          <p:nvPr/>
        </p:nvSpPr>
        <p:spPr>
          <a:xfrm>
            <a:off x="1113360" y="3330782"/>
            <a:ext cx="2565427" cy="434325"/>
          </a:xfrm>
          <a:prstGeom prst="roundRect">
            <a:avLst/>
          </a:prstGeom>
          <a:solidFill>
            <a:srgbClr val="DC002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EE2579A6-F019-483D-9B22-56FB7467C876}"/>
              </a:ext>
            </a:extLst>
          </p:cNvPr>
          <p:cNvSpPr/>
          <p:nvPr/>
        </p:nvSpPr>
        <p:spPr>
          <a:xfrm>
            <a:off x="1136225" y="3407348"/>
            <a:ext cx="2494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stalli fermata + Capolinea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AF5F8E55-650C-47DA-A582-B7FC8585A235}"/>
              </a:ext>
            </a:extLst>
          </p:cNvPr>
          <p:cNvSpPr/>
          <p:nvPr/>
        </p:nvSpPr>
        <p:spPr>
          <a:xfrm>
            <a:off x="1136225" y="2014809"/>
            <a:ext cx="2197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Corsia Kiss&amp;Ride 4 stalli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659B37E4-BCCC-4ABF-9BE7-A8283BDC85AC}"/>
              </a:ext>
            </a:extLst>
          </p:cNvPr>
          <p:cNvSpPr/>
          <p:nvPr/>
        </p:nvSpPr>
        <p:spPr>
          <a:xfrm>
            <a:off x="1136225" y="4124806"/>
            <a:ext cx="2283916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503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301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4515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602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7527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903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40537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32041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83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stalli bici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10817397-C729-4783-A293-83EA433F0C57}"/>
              </a:ext>
            </a:extLst>
          </p:cNvPr>
          <p:cNvSpPr/>
          <p:nvPr/>
        </p:nvSpPr>
        <p:spPr>
          <a:xfrm>
            <a:off x="1136225" y="2674162"/>
            <a:ext cx="259869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503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301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4515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602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7527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9032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40537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32041" algn="l" defTabSz="1183012" rtl="0" eaLnBrk="1" latinLnBrk="0" hangingPunct="1">
              <a:defRPr sz="23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83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stalli car sharing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F4CC1AB9-0EC0-4720-B802-1ECF4A284EEA}"/>
              </a:ext>
            </a:extLst>
          </p:cNvPr>
          <p:cNvSpPr txBox="1"/>
          <p:nvPr/>
        </p:nvSpPr>
        <p:spPr>
          <a:xfrm>
            <a:off x="3601909" y="6120828"/>
            <a:ext cx="14366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CICLO PEDONALITÀ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2C6A3AE-8B91-419A-917F-302857541C3D}"/>
              </a:ext>
            </a:extLst>
          </p:cNvPr>
          <p:cNvSpPr txBox="1"/>
          <p:nvPr/>
        </p:nvSpPr>
        <p:spPr>
          <a:xfrm>
            <a:off x="5477630" y="6110830"/>
            <a:ext cx="14366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TPL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3F6374F6-CC0E-4984-9467-770BE0B016A2}"/>
              </a:ext>
            </a:extLst>
          </p:cNvPr>
          <p:cNvSpPr txBox="1"/>
          <p:nvPr/>
        </p:nvSpPr>
        <p:spPr>
          <a:xfrm>
            <a:off x="7572406" y="6110830"/>
            <a:ext cx="17405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KISS&amp;RIDE E SHARING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6B803F4D-A3DF-43EE-982A-BD55282C2D27}"/>
              </a:ext>
            </a:extLst>
          </p:cNvPr>
          <p:cNvSpPr txBox="1"/>
          <p:nvPr/>
        </p:nvSpPr>
        <p:spPr>
          <a:xfrm>
            <a:off x="9889691" y="6109875"/>
            <a:ext cx="17405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 E MOTO</a:t>
            </a:r>
          </a:p>
        </p:txBody>
      </p:sp>
      <p:pic>
        <p:nvPicPr>
          <p:cNvPr id="75" name="Immagine 74">
            <a:extLst>
              <a:ext uri="{FF2B5EF4-FFF2-40B4-BE49-F238E27FC236}">
                <a16:creationId xmlns:a16="http://schemas.microsoft.com/office/drawing/2014/main" id="{A19E5AD3-4FDB-4E53-9B30-ECAC9ED459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9534" y="1315914"/>
            <a:ext cx="7757304" cy="3792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79EDA408-AA5C-40B6-B9C4-9188F65D9634}"/>
              </a:ext>
            </a:extLst>
          </p:cNvPr>
          <p:cNvSpPr/>
          <p:nvPr/>
        </p:nvSpPr>
        <p:spPr>
          <a:xfrm>
            <a:off x="1136225" y="4808373"/>
            <a:ext cx="27891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punti di ricarica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419920FC-02E6-4B14-B0B6-6832B4733B6C}"/>
              </a:ext>
            </a:extLst>
          </p:cNvPr>
          <p:cNvSpPr/>
          <p:nvPr/>
        </p:nvSpPr>
        <p:spPr>
          <a:xfrm>
            <a:off x="1115612" y="1241106"/>
            <a:ext cx="2565427" cy="442622"/>
          </a:xfrm>
          <a:prstGeom prst="roundRect">
            <a:avLst/>
          </a:prstGeom>
          <a:solidFill>
            <a:srgbClr val="1E93F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2" descr="Risultato immagini per parcheggio segnale">
            <a:extLst>
              <a:ext uri="{FF2B5EF4-FFF2-40B4-BE49-F238E27FC236}">
                <a16:creationId xmlns:a16="http://schemas.microsoft.com/office/drawing/2014/main" id="{D5504C89-ADE3-43C1-8589-1C2F823B7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t="13044" r="14952" b="13505"/>
          <a:stretch/>
        </p:blipFill>
        <p:spPr bwMode="auto">
          <a:xfrm>
            <a:off x="-990922" y="-192140"/>
            <a:ext cx="369500" cy="38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ttangolo 47">
            <a:extLst>
              <a:ext uri="{FF2B5EF4-FFF2-40B4-BE49-F238E27FC236}">
                <a16:creationId xmlns:a16="http://schemas.microsoft.com/office/drawing/2014/main" id="{56596F40-8CE9-490D-B38A-03605B73AAB5}"/>
              </a:ext>
            </a:extLst>
          </p:cNvPr>
          <p:cNvSpPr/>
          <p:nvPr/>
        </p:nvSpPr>
        <p:spPr>
          <a:xfrm>
            <a:off x="1136225" y="1310744"/>
            <a:ext cx="1183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stalli PRM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488CE8D-3E46-4579-9A8C-FF8FCF9C4973}"/>
              </a:ext>
            </a:extLst>
          </p:cNvPr>
          <p:cNvSpPr txBox="1"/>
          <p:nvPr/>
        </p:nvSpPr>
        <p:spPr>
          <a:xfrm>
            <a:off x="103379" y="5711791"/>
            <a:ext cx="3096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Modalità di accesso in stazione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0BE07C7-D75D-C2F0-F7BA-A34180085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13" y="3297346"/>
            <a:ext cx="522804" cy="553092"/>
          </a:xfrm>
          <a:prstGeom prst="rect">
            <a:avLst/>
          </a:prstGeom>
        </p:spPr>
      </p:pic>
      <p:pic>
        <p:nvPicPr>
          <p:cNvPr id="22" name="Immagine 21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DDD5B908-11E7-BE17-A742-6281AF7F86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035" y="3920938"/>
            <a:ext cx="670560" cy="670560"/>
          </a:xfrm>
          <a:prstGeom prst="rect">
            <a:avLst/>
          </a:prstGeom>
        </p:spPr>
      </p:pic>
      <p:pic>
        <p:nvPicPr>
          <p:cNvPr id="23" name="Immagine 1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56CE9627-FAE3-D240-F9A9-7DA36353E4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630" y="1170216"/>
            <a:ext cx="561371" cy="573466"/>
          </a:xfrm>
          <a:prstGeom prst="rect">
            <a:avLst/>
          </a:prstGeom>
        </p:spPr>
      </p:pic>
      <p:pic>
        <p:nvPicPr>
          <p:cNvPr id="24" name="Immagine 15">
            <a:extLst>
              <a:ext uri="{FF2B5EF4-FFF2-40B4-BE49-F238E27FC236}">
                <a16:creationId xmlns:a16="http://schemas.microsoft.com/office/drawing/2014/main" id="{893115A1-9DF7-57B3-6433-66D307AEEF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62" y="1803684"/>
            <a:ext cx="617507" cy="633640"/>
          </a:xfrm>
          <a:prstGeom prst="rect">
            <a:avLst/>
          </a:prstGeom>
        </p:spPr>
      </p:pic>
      <p:pic>
        <p:nvPicPr>
          <p:cNvPr id="26" name="Immagine 17">
            <a:extLst>
              <a:ext uri="{FF2B5EF4-FFF2-40B4-BE49-F238E27FC236}">
                <a16:creationId xmlns:a16="http://schemas.microsoft.com/office/drawing/2014/main" id="{0B6ACB64-719E-28CC-FF6D-B3D6096FF7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440" y="2566438"/>
            <a:ext cx="609751" cy="576036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829F6565-9B57-A4AF-3F91-D884B74C25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9535" y="4661998"/>
            <a:ext cx="532493" cy="512524"/>
          </a:xfrm>
          <a:prstGeom prst="rect">
            <a:avLst/>
          </a:prstGeom>
        </p:spPr>
      </p:pic>
      <p:sp>
        <p:nvSpPr>
          <p:cNvPr id="54" name="Titolo 1">
            <a:extLst>
              <a:ext uri="{FF2B5EF4-FFF2-40B4-BE49-F238E27FC236}">
                <a16:creationId xmlns:a16="http://schemas.microsoft.com/office/drawing/2014/main" id="{0C65ED24-2102-4F1E-9353-503565FBA218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OCUS SERVIZI DI MOBILITA’</a:t>
            </a:r>
          </a:p>
        </p:txBody>
      </p:sp>
      <p:sp>
        <p:nvSpPr>
          <p:cNvPr id="58" name="Segnaposto contenuto 2">
            <a:extLst>
              <a:ext uri="{FF2B5EF4-FFF2-40B4-BE49-F238E27FC236}">
                <a16:creationId xmlns:a16="http://schemas.microsoft.com/office/drawing/2014/main" id="{F0F40F23-EA2F-4221-B66D-DEC85F37BBD9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VAL D’ALA</a:t>
            </a:r>
          </a:p>
        </p:txBody>
      </p:sp>
    </p:spTree>
    <p:extLst>
      <p:ext uri="{BB962C8B-B14F-4D97-AF65-F5344CB8AC3E}">
        <p14:creationId xmlns:p14="http://schemas.microsoft.com/office/powerpoint/2010/main" val="37111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E4BE6415-47BD-998C-DEAE-52E0B533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203E73F-439E-1297-A9B3-BF5982F78AE1}"/>
              </a:ext>
            </a:extLst>
          </p:cNvPr>
          <p:cNvSpPr/>
          <p:nvPr/>
        </p:nvSpPr>
        <p:spPr>
          <a:xfrm>
            <a:off x="516546" y="1177745"/>
            <a:ext cx="10502553" cy="322933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A34F7691-6A65-4576-8C9D-52D796F5E165}"/>
              </a:ext>
            </a:extLst>
          </p:cNvPr>
          <p:cNvSpPr txBox="1"/>
          <p:nvPr/>
        </p:nvSpPr>
        <p:spPr>
          <a:xfrm>
            <a:off x="5069425" y="1397524"/>
            <a:ext cx="1897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>
                <a:solidFill>
                  <a:srgbClr val="DC002E"/>
                </a:solidFill>
                <a:latin typeface="Agency FB" panose="020B0503020202020204" pitchFamily="34" charset="0"/>
              </a:rPr>
              <a:t>Passeggeri</a:t>
            </a:r>
          </a:p>
          <a:p>
            <a:pPr algn="ctr"/>
            <a:r>
              <a:rPr lang="it-IT" sz="32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252 </a:t>
            </a:r>
            <a:r>
              <a:rPr lang="it-IT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/giorno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60C0390-1246-42AF-B672-A981DE17A52F}"/>
              </a:ext>
            </a:extLst>
          </p:cNvPr>
          <p:cNvSpPr txBox="1"/>
          <p:nvPr/>
        </p:nvSpPr>
        <p:spPr>
          <a:xfrm>
            <a:off x="4183649" y="3154942"/>
            <a:ext cx="1674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>
                <a:solidFill>
                  <a:srgbClr val="DC002E"/>
                </a:solidFill>
                <a:latin typeface="Agency FB" panose="020B0503020202020204" pitchFamily="34" charset="0"/>
              </a:rPr>
              <a:t>Merci</a:t>
            </a:r>
            <a:br>
              <a:rPr lang="it-IT" sz="3200" b="1">
                <a:solidFill>
                  <a:srgbClr val="DC002E"/>
                </a:solidFill>
                <a:latin typeface="Agency FB" panose="020B0503020202020204" pitchFamily="34" charset="0"/>
              </a:rPr>
            </a:br>
            <a:r>
              <a:rPr lang="it-IT" sz="32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30 </a:t>
            </a:r>
            <a:r>
              <a:rPr lang="it-IT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/giorno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DE4B4F3D-A65D-4DB9-B594-F2D9C6A2720A}"/>
              </a:ext>
            </a:extLst>
          </p:cNvPr>
          <p:cNvSpPr txBox="1"/>
          <p:nvPr/>
        </p:nvSpPr>
        <p:spPr>
          <a:xfrm>
            <a:off x="8428162" y="1335969"/>
            <a:ext cx="2896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>
                <a:solidFill>
                  <a:srgbClr val="DC002E"/>
                </a:solidFill>
                <a:latin typeface="Agency FB" panose="020B0503020202020204" pitchFamily="34" charset="0"/>
              </a:rPr>
              <a:t>Regionali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216 </a:t>
            </a:r>
            <a:r>
              <a:rPr lang="it-IT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/giorno 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A56111EA-8DF2-46E6-96CD-636A25104D68}"/>
              </a:ext>
            </a:extLst>
          </p:cNvPr>
          <p:cNvSpPr txBox="1"/>
          <p:nvPr/>
        </p:nvSpPr>
        <p:spPr>
          <a:xfrm>
            <a:off x="7831248" y="3278053"/>
            <a:ext cx="2317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DC002E"/>
                </a:solidFill>
                <a:latin typeface="Agency FB" panose="020B0503020202020204" pitchFamily="34" charset="0"/>
              </a:rPr>
              <a:t>Lunga percorrenza</a:t>
            </a:r>
          </a:p>
          <a:p>
            <a:pPr algn="ctr"/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Calibri" panose="020F0502020204030204" pitchFamily="34" charset="0"/>
              </a:rPr>
              <a:t>3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6 </a:t>
            </a:r>
            <a:r>
              <a:rPr lang="it-IT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/giorno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03161858-4DAB-4CE2-B2CA-6C16D0FE2834}"/>
              </a:ext>
            </a:extLst>
          </p:cNvPr>
          <p:cNvSpPr txBox="1"/>
          <p:nvPr/>
        </p:nvSpPr>
        <p:spPr>
          <a:xfrm>
            <a:off x="1242019" y="1551413"/>
            <a:ext cx="2472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>
                <a:solidFill>
                  <a:srgbClr val="DC002E"/>
                </a:solidFill>
                <a:latin typeface="Agency FB" panose="020B0503020202020204" pitchFamily="34" charset="0"/>
              </a:rPr>
              <a:t>282 </a:t>
            </a:r>
            <a:r>
              <a:rPr lang="it-IT" sz="2400" b="1" err="1">
                <a:solidFill>
                  <a:srgbClr val="DC002E"/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rgbClr val="DC002E"/>
                </a:solidFill>
                <a:latin typeface="Agency FB" panose="020B0503020202020204" pitchFamily="34" charset="0"/>
              </a:rPr>
              <a:t>/giorno</a:t>
            </a:r>
            <a:endParaRPr lang="it-IT" sz="4400" b="1">
              <a:solidFill>
                <a:srgbClr val="DC002E"/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F76D0828-EED0-42F6-BC68-2ED060547EC4}"/>
              </a:ext>
            </a:extLst>
          </p:cNvPr>
          <p:cNvSpPr/>
          <p:nvPr/>
        </p:nvSpPr>
        <p:spPr>
          <a:xfrm rot="3175845" flipH="1">
            <a:off x="2905330" y="2521397"/>
            <a:ext cx="1228902" cy="362991"/>
          </a:xfrm>
          <a:custGeom>
            <a:avLst/>
            <a:gdLst>
              <a:gd name="connsiteX0" fmla="*/ 901700 w 901700"/>
              <a:gd name="connsiteY0" fmla="*/ 0 h 406400"/>
              <a:gd name="connsiteX1" fmla="*/ 361950 w 901700"/>
              <a:gd name="connsiteY1" fmla="*/ 101600 h 406400"/>
              <a:gd name="connsiteX2" fmla="*/ 0 w 9017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06400">
                <a:moveTo>
                  <a:pt x="901700" y="0"/>
                </a:moveTo>
                <a:cubicBezTo>
                  <a:pt x="706966" y="16933"/>
                  <a:pt x="512233" y="33867"/>
                  <a:pt x="361950" y="101600"/>
                </a:cubicBezTo>
                <a:cubicBezTo>
                  <a:pt x="211667" y="169333"/>
                  <a:pt x="105833" y="287866"/>
                  <a:pt x="0" y="406400"/>
                </a:cubicBez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diamond"/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901700 w 901700"/>
                      <a:gd name="connsiteY0" fmla="*/ 0 h 406400"/>
                      <a:gd name="connsiteX1" fmla="*/ 361950 w 901700"/>
                      <a:gd name="connsiteY1" fmla="*/ 101600 h 406400"/>
                      <a:gd name="connsiteX2" fmla="*/ 0 w 901700"/>
                      <a:gd name="connsiteY2" fmla="*/ 40640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1700" h="406400" extrusionOk="0">
                        <a:moveTo>
                          <a:pt x="901700" y="0"/>
                        </a:moveTo>
                        <a:cubicBezTo>
                          <a:pt x="679996" y="14763"/>
                          <a:pt x="506608" y="37545"/>
                          <a:pt x="361950" y="101600"/>
                        </a:cubicBezTo>
                        <a:cubicBezTo>
                          <a:pt x="208013" y="155353"/>
                          <a:pt x="116080" y="259507"/>
                          <a:pt x="0" y="406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BE82C31F-63AE-455A-B437-3F6A9287542A}"/>
              </a:ext>
            </a:extLst>
          </p:cNvPr>
          <p:cNvSpPr/>
          <p:nvPr/>
        </p:nvSpPr>
        <p:spPr>
          <a:xfrm rot="16200000" flipH="1">
            <a:off x="3900394" y="1270541"/>
            <a:ext cx="45719" cy="1258069"/>
          </a:xfrm>
          <a:custGeom>
            <a:avLst/>
            <a:gdLst>
              <a:gd name="connsiteX0" fmla="*/ 901700 w 901700"/>
              <a:gd name="connsiteY0" fmla="*/ 0 h 406400"/>
              <a:gd name="connsiteX1" fmla="*/ 361950 w 901700"/>
              <a:gd name="connsiteY1" fmla="*/ 101600 h 406400"/>
              <a:gd name="connsiteX2" fmla="*/ 0 w 9017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06400">
                <a:moveTo>
                  <a:pt x="901700" y="0"/>
                </a:moveTo>
                <a:cubicBezTo>
                  <a:pt x="706966" y="16933"/>
                  <a:pt x="512233" y="33867"/>
                  <a:pt x="361950" y="101600"/>
                </a:cubicBezTo>
                <a:cubicBezTo>
                  <a:pt x="211667" y="169333"/>
                  <a:pt x="105833" y="287866"/>
                  <a:pt x="0" y="406400"/>
                </a:cubicBez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diamond"/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901700 w 901700"/>
                      <a:gd name="connsiteY0" fmla="*/ 0 h 406400"/>
                      <a:gd name="connsiteX1" fmla="*/ 361950 w 901700"/>
                      <a:gd name="connsiteY1" fmla="*/ 101600 h 406400"/>
                      <a:gd name="connsiteX2" fmla="*/ 0 w 901700"/>
                      <a:gd name="connsiteY2" fmla="*/ 40640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1700" h="406400" extrusionOk="0">
                        <a:moveTo>
                          <a:pt x="901700" y="0"/>
                        </a:moveTo>
                        <a:cubicBezTo>
                          <a:pt x="679996" y="14763"/>
                          <a:pt x="506608" y="37545"/>
                          <a:pt x="361950" y="101600"/>
                        </a:cubicBezTo>
                        <a:cubicBezTo>
                          <a:pt x="208013" y="155353"/>
                          <a:pt x="116080" y="259507"/>
                          <a:pt x="0" y="406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FB3E0BB4-2DFF-49BD-AD40-B733EB8D0048}"/>
              </a:ext>
            </a:extLst>
          </p:cNvPr>
          <p:cNvSpPr/>
          <p:nvPr/>
        </p:nvSpPr>
        <p:spPr>
          <a:xfrm rot="21232162" flipH="1">
            <a:off x="6945637" y="1778681"/>
            <a:ext cx="1199831" cy="110046"/>
          </a:xfrm>
          <a:custGeom>
            <a:avLst/>
            <a:gdLst>
              <a:gd name="connsiteX0" fmla="*/ 901700 w 901700"/>
              <a:gd name="connsiteY0" fmla="*/ 0 h 406400"/>
              <a:gd name="connsiteX1" fmla="*/ 361950 w 901700"/>
              <a:gd name="connsiteY1" fmla="*/ 101600 h 406400"/>
              <a:gd name="connsiteX2" fmla="*/ 0 w 9017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06400">
                <a:moveTo>
                  <a:pt x="901700" y="0"/>
                </a:moveTo>
                <a:cubicBezTo>
                  <a:pt x="706966" y="16933"/>
                  <a:pt x="512233" y="33867"/>
                  <a:pt x="361950" y="101600"/>
                </a:cubicBezTo>
                <a:cubicBezTo>
                  <a:pt x="211667" y="169333"/>
                  <a:pt x="105833" y="287866"/>
                  <a:pt x="0" y="406400"/>
                </a:cubicBez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diamond"/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901700 w 901700"/>
                      <a:gd name="connsiteY0" fmla="*/ 0 h 406400"/>
                      <a:gd name="connsiteX1" fmla="*/ 361950 w 901700"/>
                      <a:gd name="connsiteY1" fmla="*/ 101600 h 406400"/>
                      <a:gd name="connsiteX2" fmla="*/ 0 w 901700"/>
                      <a:gd name="connsiteY2" fmla="*/ 40640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1700" h="406400" extrusionOk="0">
                        <a:moveTo>
                          <a:pt x="901700" y="0"/>
                        </a:moveTo>
                        <a:cubicBezTo>
                          <a:pt x="679996" y="14763"/>
                          <a:pt x="506608" y="37545"/>
                          <a:pt x="361950" y="101600"/>
                        </a:cubicBezTo>
                        <a:cubicBezTo>
                          <a:pt x="208013" y="155353"/>
                          <a:pt x="116080" y="259507"/>
                          <a:pt x="0" y="406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F7DB261-081C-4A3B-BACB-9711C9F16D5E}"/>
              </a:ext>
            </a:extLst>
          </p:cNvPr>
          <p:cNvSpPr/>
          <p:nvPr/>
        </p:nvSpPr>
        <p:spPr>
          <a:xfrm rot="2227670" flipH="1">
            <a:off x="6612664" y="2420561"/>
            <a:ext cx="1182670" cy="608767"/>
          </a:xfrm>
          <a:custGeom>
            <a:avLst/>
            <a:gdLst>
              <a:gd name="connsiteX0" fmla="*/ 901700 w 901700"/>
              <a:gd name="connsiteY0" fmla="*/ 0 h 406400"/>
              <a:gd name="connsiteX1" fmla="*/ 361950 w 901700"/>
              <a:gd name="connsiteY1" fmla="*/ 101600 h 406400"/>
              <a:gd name="connsiteX2" fmla="*/ 0 w 9017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06400">
                <a:moveTo>
                  <a:pt x="901700" y="0"/>
                </a:moveTo>
                <a:cubicBezTo>
                  <a:pt x="706966" y="16933"/>
                  <a:pt x="512233" y="33867"/>
                  <a:pt x="361950" y="101600"/>
                </a:cubicBezTo>
                <a:cubicBezTo>
                  <a:pt x="211667" y="169333"/>
                  <a:pt x="105833" y="287866"/>
                  <a:pt x="0" y="406400"/>
                </a:cubicBez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diamond"/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901700 w 901700"/>
                      <a:gd name="connsiteY0" fmla="*/ 0 h 406400"/>
                      <a:gd name="connsiteX1" fmla="*/ 361950 w 901700"/>
                      <a:gd name="connsiteY1" fmla="*/ 101600 h 406400"/>
                      <a:gd name="connsiteX2" fmla="*/ 0 w 901700"/>
                      <a:gd name="connsiteY2" fmla="*/ 40640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1700" h="406400" extrusionOk="0">
                        <a:moveTo>
                          <a:pt x="901700" y="0"/>
                        </a:moveTo>
                        <a:cubicBezTo>
                          <a:pt x="679996" y="14763"/>
                          <a:pt x="506608" y="37545"/>
                          <a:pt x="361950" y="101600"/>
                        </a:cubicBezTo>
                        <a:cubicBezTo>
                          <a:pt x="208013" y="155353"/>
                          <a:pt x="116080" y="259507"/>
                          <a:pt x="0" y="406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717574890">
            <a:extLst>
              <a:ext uri="{FF2B5EF4-FFF2-40B4-BE49-F238E27FC236}">
                <a16:creationId xmlns:a16="http://schemas.microsoft.com/office/drawing/2014/main" id="{59954B6C-8530-49BB-848E-2D35D3881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741" y="4178505"/>
            <a:ext cx="3639646" cy="254134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D0B3778-958D-145B-6723-D1459DBA32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17" y="1610361"/>
            <a:ext cx="692838" cy="6889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AD7AD3-D74B-76BF-08A8-D1037C440C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52" y="1654613"/>
            <a:ext cx="595735" cy="5957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435D94-05AC-8FB4-68EE-432AB4B46D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8" y="1656977"/>
            <a:ext cx="595735" cy="5957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267FB22-A1ED-548F-895D-3F68DC951C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00" y="3394010"/>
            <a:ext cx="599082" cy="5990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8CB14E8-A182-37E7-D8B3-B6B97A0610D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95" y="3394010"/>
            <a:ext cx="599082" cy="599082"/>
          </a:xfrm>
          <a:prstGeom prst="rect">
            <a:avLst/>
          </a:prstGeom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96096AF5-A1CE-42D2-8D1B-89036812EA43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TRENI SULLA NUOVA INFRASTRUTTURA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96234FB9-2630-4972-82E8-79596C471270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MODELLO DI ESERCIZIO DI REGIME</a:t>
            </a:r>
          </a:p>
        </p:txBody>
      </p:sp>
    </p:spTree>
    <p:extLst>
      <p:ext uri="{BB962C8B-B14F-4D97-AF65-F5344CB8AC3E}">
        <p14:creationId xmlns:p14="http://schemas.microsoft.com/office/powerpoint/2010/main" val="12876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3" grpId="0"/>
      <p:bldP spid="78" grpId="0"/>
      <p:bldP spid="79" grpId="0"/>
      <p:bldP spid="62" grpId="0"/>
      <p:bldP spid="19" grpId="0" animBg="1"/>
      <p:bldP spid="20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339ABAF7-598D-136B-F3B3-433A027F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pic>
        <p:nvPicPr>
          <p:cNvPr id="65" name="Immagine 64" descr="Immagine che contiene mappa&#10;&#10;Descrizione generata automaticamente">
            <a:extLst>
              <a:ext uri="{FF2B5EF4-FFF2-40B4-BE49-F238E27FC236}">
                <a16:creationId xmlns:a16="http://schemas.microsoft.com/office/drawing/2014/main" id="{8EE21FA4-D07D-4982-B601-D2E376642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2610" r="22227" b="15612"/>
          <a:stretch/>
        </p:blipFill>
        <p:spPr>
          <a:xfrm>
            <a:off x="153261" y="1683158"/>
            <a:ext cx="4363092" cy="35439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6" name="Figura a mano libera: forma 65">
            <a:extLst>
              <a:ext uri="{FF2B5EF4-FFF2-40B4-BE49-F238E27FC236}">
                <a16:creationId xmlns:a16="http://schemas.microsoft.com/office/drawing/2014/main" id="{2909A34A-231F-41BF-8672-EE01BE94FD5C}"/>
              </a:ext>
            </a:extLst>
          </p:cNvPr>
          <p:cNvSpPr/>
          <p:nvPr/>
        </p:nvSpPr>
        <p:spPr>
          <a:xfrm>
            <a:off x="1502377" y="2161770"/>
            <a:ext cx="999984" cy="1594615"/>
          </a:xfrm>
          <a:custGeom>
            <a:avLst/>
            <a:gdLst>
              <a:gd name="connsiteX0" fmla="*/ 266735 w 354365"/>
              <a:gd name="connsiteY0" fmla="*/ 1219560 h 1219560"/>
              <a:gd name="connsiteX1" fmla="*/ 194345 w 354365"/>
              <a:gd name="connsiteY1" fmla="*/ 1133835 h 1219560"/>
              <a:gd name="connsiteX2" fmla="*/ 106715 w 354365"/>
              <a:gd name="connsiteY2" fmla="*/ 1086210 h 1219560"/>
              <a:gd name="connsiteX3" fmla="*/ 40040 w 354365"/>
              <a:gd name="connsiteY3" fmla="*/ 922380 h 1219560"/>
              <a:gd name="connsiteX4" fmla="*/ 17180 w 354365"/>
              <a:gd name="connsiteY4" fmla="*/ 611865 h 1219560"/>
              <a:gd name="connsiteX5" fmla="*/ 35 w 354365"/>
              <a:gd name="connsiteY5" fmla="*/ 362310 h 1219560"/>
              <a:gd name="connsiteX6" fmla="*/ 15275 w 354365"/>
              <a:gd name="connsiteY6" fmla="*/ 297540 h 1219560"/>
              <a:gd name="connsiteX7" fmla="*/ 83855 w 354365"/>
              <a:gd name="connsiteY7" fmla="*/ 164190 h 1219560"/>
              <a:gd name="connsiteX8" fmla="*/ 247685 w 354365"/>
              <a:gd name="connsiteY8" fmla="*/ 15600 h 1219560"/>
              <a:gd name="connsiteX9" fmla="*/ 354365 w 354365"/>
              <a:gd name="connsiteY9" fmla="*/ 11790 h 1219560"/>
              <a:gd name="connsiteX0" fmla="*/ 266735 w 1495460"/>
              <a:gd name="connsiteY0" fmla="*/ 1874678 h 1874678"/>
              <a:gd name="connsiteX1" fmla="*/ 194345 w 1495460"/>
              <a:gd name="connsiteY1" fmla="*/ 1788953 h 1874678"/>
              <a:gd name="connsiteX2" fmla="*/ 106715 w 1495460"/>
              <a:gd name="connsiteY2" fmla="*/ 1741328 h 1874678"/>
              <a:gd name="connsiteX3" fmla="*/ 40040 w 1495460"/>
              <a:gd name="connsiteY3" fmla="*/ 1577498 h 1874678"/>
              <a:gd name="connsiteX4" fmla="*/ 17180 w 1495460"/>
              <a:gd name="connsiteY4" fmla="*/ 1266983 h 1874678"/>
              <a:gd name="connsiteX5" fmla="*/ 35 w 1495460"/>
              <a:gd name="connsiteY5" fmla="*/ 1017428 h 1874678"/>
              <a:gd name="connsiteX6" fmla="*/ 15275 w 1495460"/>
              <a:gd name="connsiteY6" fmla="*/ 952658 h 1874678"/>
              <a:gd name="connsiteX7" fmla="*/ 83855 w 1495460"/>
              <a:gd name="connsiteY7" fmla="*/ 819308 h 1874678"/>
              <a:gd name="connsiteX8" fmla="*/ 247685 w 1495460"/>
              <a:gd name="connsiteY8" fmla="*/ 670718 h 1874678"/>
              <a:gd name="connsiteX9" fmla="*/ 1495460 w 1495460"/>
              <a:gd name="connsiteY9" fmla="*/ 158 h 1874678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1495460 w 1495460"/>
              <a:gd name="connsiteY10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1495460 w 1495460"/>
              <a:gd name="connsiteY11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495460 w 1495460"/>
              <a:gd name="connsiteY12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076359 w 1495460"/>
              <a:gd name="connsiteY12" fmla="*/ 158115 h 1874520"/>
              <a:gd name="connsiteX13" fmla="*/ 1495460 w 1495460"/>
              <a:gd name="connsiteY13" fmla="*/ 0 h 1874520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266735 w 1076359"/>
              <a:gd name="connsiteY0" fmla="*/ 1716405 h 1716405"/>
              <a:gd name="connsiteX1" fmla="*/ 194345 w 1076359"/>
              <a:gd name="connsiteY1" fmla="*/ 1630680 h 1716405"/>
              <a:gd name="connsiteX2" fmla="*/ 106715 w 1076359"/>
              <a:gd name="connsiteY2" fmla="*/ 1583055 h 1716405"/>
              <a:gd name="connsiteX3" fmla="*/ 40040 w 1076359"/>
              <a:gd name="connsiteY3" fmla="*/ 1419225 h 1716405"/>
              <a:gd name="connsiteX4" fmla="*/ 17180 w 1076359"/>
              <a:gd name="connsiteY4" fmla="*/ 1108710 h 1716405"/>
              <a:gd name="connsiteX5" fmla="*/ 35 w 1076359"/>
              <a:gd name="connsiteY5" fmla="*/ 859155 h 1716405"/>
              <a:gd name="connsiteX6" fmla="*/ 15275 w 1076359"/>
              <a:gd name="connsiteY6" fmla="*/ 794385 h 1716405"/>
              <a:gd name="connsiteX7" fmla="*/ 83855 w 1076359"/>
              <a:gd name="connsiteY7" fmla="*/ 661035 h 1716405"/>
              <a:gd name="connsiteX8" fmla="*/ 247685 w 1076359"/>
              <a:gd name="connsiteY8" fmla="*/ 512445 h 1716405"/>
              <a:gd name="connsiteX9" fmla="*/ 415324 w 1076359"/>
              <a:gd name="connsiteY9" fmla="*/ 375285 h 1716405"/>
              <a:gd name="connsiteX10" fmla="*/ 626779 w 1076359"/>
              <a:gd name="connsiteY10" fmla="*/ 234315 h 1716405"/>
              <a:gd name="connsiteX11" fmla="*/ 861094 w 1076359"/>
              <a:gd name="connsiteY11" fmla="*/ 99060 h 1716405"/>
              <a:gd name="connsiteX12" fmla="*/ 1076359 w 1076359"/>
              <a:gd name="connsiteY12" fmla="*/ 0 h 171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6359" h="1716405">
                <a:moveTo>
                  <a:pt x="266735" y="1716405"/>
                </a:moveTo>
                <a:cubicBezTo>
                  <a:pt x="243875" y="1684655"/>
                  <a:pt x="221015" y="1652905"/>
                  <a:pt x="194345" y="1630680"/>
                </a:cubicBezTo>
                <a:cubicBezTo>
                  <a:pt x="167675" y="1608455"/>
                  <a:pt x="132433" y="1618298"/>
                  <a:pt x="106715" y="1583055"/>
                </a:cubicBezTo>
                <a:cubicBezTo>
                  <a:pt x="80997" y="1547812"/>
                  <a:pt x="54962" y="1498282"/>
                  <a:pt x="40040" y="1419225"/>
                </a:cubicBezTo>
                <a:cubicBezTo>
                  <a:pt x="25117" y="1340167"/>
                  <a:pt x="23847" y="1202055"/>
                  <a:pt x="17180" y="1108710"/>
                </a:cubicBezTo>
                <a:cubicBezTo>
                  <a:pt x="10513" y="1015365"/>
                  <a:pt x="352" y="911542"/>
                  <a:pt x="35" y="859155"/>
                </a:cubicBezTo>
                <a:cubicBezTo>
                  <a:pt x="-283" y="806767"/>
                  <a:pt x="1305" y="827405"/>
                  <a:pt x="15275" y="794385"/>
                </a:cubicBezTo>
                <a:cubicBezTo>
                  <a:pt x="29245" y="761365"/>
                  <a:pt x="45120" y="708025"/>
                  <a:pt x="83855" y="661035"/>
                </a:cubicBezTo>
                <a:cubicBezTo>
                  <a:pt x="122590" y="614045"/>
                  <a:pt x="192440" y="560070"/>
                  <a:pt x="247685" y="512445"/>
                </a:cubicBezTo>
                <a:cubicBezTo>
                  <a:pt x="302930" y="464820"/>
                  <a:pt x="349284" y="417830"/>
                  <a:pt x="415324" y="375285"/>
                </a:cubicBezTo>
                <a:cubicBezTo>
                  <a:pt x="481364" y="332740"/>
                  <a:pt x="551531" y="277178"/>
                  <a:pt x="626779" y="234315"/>
                </a:cubicBezTo>
                <a:cubicBezTo>
                  <a:pt x="702027" y="191452"/>
                  <a:pt x="786164" y="136842"/>
                  <a:pt x="861094" y="99060"/>
                </a:cubicBezTo>
                <a:cubicBezTo>
                  <a:pt x="936024" y="61278"/>
                  <a:pt x="970631" y="42862"/>
                  <a:pt x="1076359" y="0"/>
                </a:cubicBezTo>
              </a:path>
            </a:pathLst>
          </a:cu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3959B8FA-548C-4406-BCBB-CED032E4A672}"/>
              </a:ext>
            </a:extLst>
          </p:cNvPr>
          <p:cNvSpPr/>
          <p:nvPr/>
        </p:nvSpPr>
        <p:spPr>
          <a:xfrm>
            <a:off x="1720295" y="3697855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DA207815-3BC3-467C-8B5F-18C9BB4D6343}"/>
              </a:ext>
            </a:extLst>
          </p:cNvPr>
          <p:cNvSpPr txBox="1"/>
          <p:nvPr/>
        </p:nvSpPr>
        <p:spPr>
          <a:xfrm>
            <a:off x="1784909" y="3222746"/>
            <a:ext cx="763335" cy="54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Valle Aurelia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4">
            <a:extLst>
              <a:ext uri="{FF2B5EF4-FFF2-40B4-BE49-F238E27FC236}">
                <a16:creationId xmlns:a16="http://schemas.microsoft.com/office/drawing/2014/main" id="{4652AC4E-492D-4E14-9891-C1CA622E3501}"/>
              </a:ext>
            </a:extLst>
          </p:cNvPr>
          <p:cNvSpPr txBox="1"/>
          <p:nvPr/>
        </p:nvSpPr>
        <p:spPr>
          <a:xfrm>
            <a:off x="1861973" y="1707929"/>
            <a:ext cx="647413" cy="54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Vigna Clara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4">
            <a:extLst>
              <a:ext uri="{FF2B5EF4-FFF2-40B4-BE49-F238E27FC236}">
                <a16:creationId xmlns:a16="http://schemas.microsoft.com/office/drawing/2014/main" id="{486C8557-C76F-43B4-B5C8-255475CF2FB0}"/>
              </a:ext>
            </a:extLst>
          </p:cNvPr>
          <p:cNvSpPr txBox="1"/>
          <p:nvPr/>
        </p:nvSpPr>
        <p:spPr>
          <a:xfrm>
            <a:off x="2455150" y="2139444"/>
            <a:ext cx="763335" cy="54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A5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Tor di Quinto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A5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4">
            <a:extLst>
              <a:ext uri="{FF2B5EF4-FFF2-40B4-BE49-F238E27FC236}">
                <a16:creationId xmlns:a16="http://schemas.microsoft.com/office/drawing/2014/main" id="{4E0CF4F6-7B7D-480D-A662-8BE2F54177D6}"/>
              </a:ext>
            </a:extLst>
          </p:cNvPr>
          <p:cNvSpPr txBox="1"/>
          <p:nvPr/>
        </p:nvSpPr>
        <p:spPr>
          <a:xfrm>
            <a:off x="3588858" y="2042445"/>
            <a:ext cx="978475" cy="31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Val D’Ala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6F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Figura a mano libera: forma 73">
            <a:extLst>
              <a:ext uri="{FF2B5EF4-FFF2-40B4-BE49-F238E27FC236}">
                <a16:creationId xmlns:a16="http://schemas.microsoft.com/office/drawing/2014/main" id="{575957BF-6923-40A3-A893-AB8001DEAED8}"/>
              </a:ext>
            </a:extLst>
          </p:cNvPr>
          <p:cNvSpPr/>
          <p:nvPr/>
        </p:nvSpPr>
        <p:spPr>
          <a:xfrm>
            <a:off x="3354533" y="1973970"/>
            <a:ext cx="91441" cy="358882"/>
          </a:xfrm>
          <a:custGeom>
            <a:avLst/>
            <a:gdLst>
              <a:gd name="connsiteX0" fmla="*/ 0 w 65617"/>
              <a:gd name="connsiteY0" fmla="*/ 215900 h 215900"/>
              <a:gd name="connsiteX1" fmla="*/ 65617 w 65617"/>
              <a:gd name="connsiteY1" fmla="*/ 0 h 215900"/>
              <a:gd name="connsiteX0" fmla="*/ 0 w 65617"/>
              <a:gd name="connsiteY0" fmla="*/ 215900 h 215900"/>
              <a:gd name="connsiteX1" fmla="*/ 40217 w 65617"/>
              <a:gd name="connsiteY1" fmla="*/ 100542 h 215900"/>
              <a:gd name="connsiteX2" fmla="*/ 65617 w 65617"/>
              <a:gd name="connsiteY2" fmla="*/ 0 h 215900"/>
              <a:gd name="connsiteX0" fmla="*/ 0 w 65617"/>
              <a:gd name="connsiteY0" fmla="*/ 215900 h 215900"/>
              <a:gd name="connsiteX1" fmla="*/ 65617 w 65617"/>
              <a:gd name="connsiteY1" fmla="*/ 0 h 215900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98954"/>
              <a:gd name="connsiteY0" fmla="*/ 252412 h 252412"/>
              <a:gd name="connsiteX1" fmla="*/ 98954 w 98954"/>
              <a:gd name="connsiteY1" fmla="*/ 0 h 252412"/>
              <a:gd name="connsiteX0" fmla="*/ 0 w 151342"/>
              <a:gd name="connsiteY0" fmla="*/ 238125 h 238125"/>
              <a:gd name="connsiteX1" fmla="*/ 151342 w 151342"/>
              <a:gd name="connsiteY1" fmla="*/ 0 h 238125"/>
              <a:gd name="connsiteX0" fmla="*/ 0 w 151342"/>
              <a:gd name="connsiteY0" fmla="*/ 238125 h 238125"/>
              <a:gd name="connsiteX1" fmla="*/ 151342 w 151342"/>
              <a:gd name="connsiteY1" fmla="*/ 0 h 238125"/>
              <a:gd name="connsiteX0" fmla="*/ 0 w 98425"/>
              <a:gd name="connsiteY0" fmla="*/ 386292 h 386292"/>
              <a:gd name="connsiteX1" fmla="*/ 98425 w 98425"/>
              <a:gd name="connsiteY1" fmla="*/ 0 h 38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425" h="386292">
                <a:moveTo>
                  <a:pt x="0" y="386292"/>
                </a:moveTo>
                <a:cubicBezTo>
                  <a:pt x="136172" y="299509"/>
                  <a:pt x="60678" y="66146"/>
                  <a:pt x="98425" y="0"/>
                </a:cubicBezTo>
              </a:path>
            </a:pathLst>
          </a:custGeom>
          <a:noFill/>
          <a:ln w="508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79960C57-8976-4CD6-A2A9-49AEB14D3799}"/>
              </a:ext>
            </a:extLst>
          </p:cNvPr>
          <p:cNvSpPr/>
          <p:nvPr/>
        </p:nvSpPr>
        <p:spPr>
          <a:xfrm>
            <a:off x="3377811" y="1983915"/>
            <a:ext cx="117059" cy="11705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igura a mano libera: forma 80">
            <a:extLst>
              <a:ext uri="{FF2B5EF4-FFF2-40B4-BE49-F238E27FC236}">
                <a16:creationId xmlns:a16="http://schemas.microsoft.com/office/drawing/2014/main" id="{319EA518-0F10-412F-BDBB-D56090B685EF}"/>
              </a:ext>
            </a:extLst>
          </p:cNvPr>
          <p:cNvSpPr/>
          <p:nvPr/>
        </p:nvSpPr>
        <p:spPr>
          <a:xfrm>
            <a:off x="687010" y="3518638"/>
            <a:ext cx="854239" cy="847059"/>
          </a:xfrm>
          <a:custGeom>
            <a:avLst/>
            <a:gdLst>
              <a:gd name="connsiteX0" fmla="*/ 369888 w 369888"/>
              <a:gd name="connsiteY0" fmla="*/ 0 h 617537"/>
              <a:gd name="connsiteX1" fmla="*/ 255588 w 369888"/>
              <a:gd name="connsiteY1" fmla="*/ 390525 h 617537"/>
              <a:gd name="connsiteX2" fmla="*/ 0 w 369888"/>
              <a:gd name="connsiteY2" fmla="*/ 617537 h 617537"/>
              <a:gd name="connsiteX0" fmla="*/ 390526 w 390526"/>
              <a:gd name="connsiteY0" fmla="*/ 0 h 619125"/>
              <a:gd name="connsiteX1" fmla="*/ 255588 w 390526"/>
              <a:gd name="connsiteY1" fmla="*/ 392113 h 619125"/>
              <a:gd name="connsiteX2" fmla="*/ 0 w 390526"/>
              <a:gd name="connsiteY2" fmla="*/ 619125 h 619125"/>
              <a:gd name="connsiteX0" fmla="*/ 417514 w 417514"/>
              <a:gd name="connsiteY0" fmla="*/ 0 h 636587"/>
              <a:gd name="connsiteX1" fmla="*/ 282576 w 417514"/>
              <a:gd name="connsiteY1" fmla="*/ 392113 h 636587"/>
              <a:gd name="connsiteX2" fmla="*/ 0 w 417514"/>
              <a:gd name="connsiteY2" fmla="*/ 636587 h 636587"/>
              <a:gd name="connsiteX0" fmla="*/ 957589 w 957589"/>
              <a:gd name="connsiteY0" fmla="*/ 0 h 911754"/>
              <a:gd name="connsiteX1" fmla="*/ 822651 w 957589"/>
              <a:gd name="connsiteY1" fmla="*/ 392113 h 911754"/>
              <a:gd name="connsiteX2" fmla="*/ 0 w 957589"/>
              <a:gd name="connsiteY2" fmla="*/ 911754 h 911754"/>
              <a:gd name="connsiteX0" fmla="*/ 957589 w 957589"/>
              <a:gd name="connsiteY0" fmla="*/ 0 h 911754"/>
              <a:gd name="connsiteX1" fmla="*/ 630869 w 957589"/>
              <a:gd name="connsiteY1" fmla="*/ 491596 h 911754"/>
              <a:gd name="connsiteX2" fmla="*/ 0 w 957589"/>
              <a:gd name="connsiteY2" fmla="*/ 911754 h 91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589" h="911754">
                <a:moveTo>
                  <a:pt x="957589" y="0"/>
                </a:moveTo>
                <a:cubicBezTo>
                  <a:pt x="931263" y="143801"/>
                  <a:pt x="790467" y="339637"/>
                  <a:pt x="630869" y="491596"/>
                </a:cubicBezTo>
                <a:cubicBezTo>
                  <a:pt x="471271" y="643555"/>
                  <a:pt x="33337" y="878681"/>
                  <a:pt x="0" y="911754"/>
                </a:cubicBezTo>
              </a:path>
            </a:pathLst>
          </a:custGeom>
          <a:noFill/>
          <a:ln w="50800" cap="rnd">
            <a:solidFill>
              <a:srgbClr val="006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igura a mano libera: forma 81">
            <a:extLst>
              <a:ext uri="{FF2B5EF4-FFF2-40B4-BE49-F238E27FC236}">
                <a16:creationId xmlns:a16="http://schemas.microsoft.com/office/drawing/2014/main" id="{6B9E91C8-D3F6-4BFB-88BC-7A60F1699F94}"/>
              </a:ext>
            </a:extLst>
          </p:cNvPr>
          <p:cNvSpPr/>
          <p:nvPr/>
        </p:nvSpPr>
        <p:spPr>
          <a:xfrm>
            <a:off x="2995160" y="2106708"/>
            <a:ext cx="794456" cy="285139"/>
          </a:xfrm>
          <a:custGeom>
            <a:avLst/>
            <a:gdLst>
              <a:gd name="connsiteX0" fmla="*/ 0 w 855133"/>
              <a:gd name="connsiteY0" fmla="*/ 0 h 306917"/>
              <a:gd name="connsiteX1" fmla="*/ 361950 w 855133"/>
              <a:gd name="connsiteY1" fmla="*/ 232834 h 306917"/>
              <a:gd name="connsiteX2" fmla="*/ 609600 w 855133"/>
              <a:gd name="connsiteY2" fmla="*/ 190500 h 306917"/>
              <a:gd name="connsiteX3" fmla="*/ 855133 w 855133"/>
              <a:gd name="connsiteY3" fmla="*/ 306917 h 30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133" h="306917">
                <a:moveTo>
                  <a:pt x="0" y="0"/>
                </a:moveTo>
                <a:cubicBezTo>
                  <a:pt x="130175" y="100542"/>
                  <a:pt x="260350" y="201084"/>
                  <a:pt x="361950" y="232834"/>
                </a:cubicBezTo>
                <a:cubicBezTo>
                  <a:pt x="463550" y="264584"/>
                  <a:pt x="527403" y="178153"/>
                  <a:pt x="609600" y="190500"/>
                </a:cubicBezTo>
                <a:cubicBezTo>
                  <a:pt x="691797" y="202847"/>
                  <a:pt x="812800" y="281517"/>
                  <a:pt x="855133" y="306917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e 82">
            <a:extLst>
              <a:ext uri="{FF2B5EF4-FFF2-40B4-BE49-F238E27FC236}">
                <a16:creationId xmlns:a16="http://schemas.microsoft.com/office/drawing/2014/main" id="{EA96F659-89C5-4F10-AF0B-8CBED102A399}"/>
              </a:ext>
            </a:extLst>
          </p:cNvPr>
          <p:cNvSpPr/>
          <p:nvPr/>
        </p:nvSpPr>
        <p:spPr>
          <a:xfrm>
            <a:off x="3735906" y="2347223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e 83">
            <a:extLst>
              <a:ext uri="{FF2B5EF4-FFF2-40B4-BE49-F238E27FC236}">
                <a16:creationId xmlns:a16="http://schemas.microsoft.com/office/drawing/2014/main" id="{234DAF29-E851-4677-ADC6-B0F47C0FC849}"/>
              </a:ext>
            </a:extLst>
          </p:cNvPr>
          <p:cNvSpPr/>
          <p:nvPr/>
        </p:nvSpPr>
        <p:spPr>
          <a:xfrm>
            <a:off x="4015999" y="3430667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4">
            <a:extLst>
              <a:ext uri="{FF2B5EF4-FFF2-40B4-BE49-F238E27FC236}">
                <a16:creationId xmlns:a16="http://schemas.microsoft.com/office/drawing/2014/main" id="{05B69A10-4832-491F-9FD1-CC6D36E565A1}"/>
              </a:ext>
            </a:extLst>
          </p:cNvPr>
          <p:cNvSpPr txBox="1"/>
          <p:nvPr/>
        </p:nvSpPr>
        <p:spPr>
          <a:xfrm>
            <a:off x="3099620" y="3312181"/>
            <a:ext cx="978475" cy="31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6D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Tiburtina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6D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Ovale 85">
            <a:extLst>
              <a:ext uri="{FF2B5EF4-FFF2-40B4-BE49-F238E27FC236}">
                <a16:creationId xmlns:a16="http://schemas.microsoft.com/office/drawing/2014/main" id="{4A7F7B2E-65DE-48C3-89B0-ABC38C7DD4DB}"/>
              </a:ext>
            </a:extLst>
          </p:cNvPr>
          <p:cNvSpPr/>
          <p:nvPr/>
        </p:nvSpPr>
        <p:spPr>
          <a:xfrm>
            <a:off x="435284" y="4415503"/>
            <a:ext cx="117059" cy="11705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4">
            <a:extLst>
              <a:ext uri="{FF2B5EF4-FFF2-40B4-BE49-F238E27FC236}">
                <a16:creationId xmlns:a16="http://schemas.microsoft.com/office/drawing/2014/main" id="{F3E0F042-B346-49BD-93C4-47BC8DAF5AE0}"/>
              </a:ext>
            </a:extLst>
          </p:cNvPr>
          <p:cNvSpPr txBox="1"/>
          <p:nvPr/>
        </p:nvSpPr>
        <p:spPr>
          <a:xfrm>
            <a:off x="135654" y="4565519"/>
            <a:ext cx="978475" cy="31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Aurelia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Figura a mano libera: forma 87">
            <a:extLst>
              <a:ext uri="{FF2B5EF4-FFF2-40B4-BE49-F238E27FC236}">
                <a16:creationId xmlns:a16="http://schemas.microsoft.com/office/drawing/2014/main" id="{239ECF07-0AE9-45D9-9CF8-2D29B7227DAA}"/>
              </a:ext>
            </a:extLst>
          </p:cNvPr>
          <p:cNvSpPr/>
          <p:nvPr/>
        </p:nvSpPr>
        <p:spPr>
          <a:xfrm>
            <a:off x="2502364" y="2116460"/>
            <a:ext cx="493783" cy="56634"/>
          </a:xfrm>
          <a:custGeom>
            <a:avLst/>
            <a:gdLst>
              <a:gd name="connsiteX0" fmla="*/ 266735 w 354365"/>
              <a:gd name="connsiteY0" fmla="*/ 1219560 h 1219560"/>
              <a:gd name="connsiteX1" fmla="*/ 194345 w 354365"/>
              <a:gd name="connsiteY1" fmla="*/ 1133835 h 1219560"/>
              <a:gd name="connsiteX2" fmla="*/ 106715 w 354365"/>
              <a:gd name="connsiteY2" fmla="*/ 1086210 h 1219560"/>
              <a:gd name="connsiteX3" fmla="*/ 40040 w 354365"/>
              <a:gd name="connsiteY3" fmla="*/ 922380 h 1219560"/>
              <a:gd name="connsiteX4" fmla="*/ 17180 w 354365"/>
              <a:gd name="connsiteY4" fmla="*/ 611865 h 1219560"/>
              <a:gd name="connsiteX5" fmla="*/ 35 w 354365"/>
              <a:gd name="connsiteY5" fmla="*/ 362310 h 1219560"/>
              <a:gd name="connsiteX6" fmla="*/ 15275 w 354365"/>
              <a:gd name="connsiteY6" fmla="*/ 297540 h 1219560"/>
              <a:gd name="connsiteX7" fmla="*/ 83855 w 354365"/>
              <a:gd name="connsiteY7" fmla="*/ 164190 h 1219560"/>
              <a:gd name="connsiteX8" fmla="*/ 247685 w 354365"/>
              <a:gd name="connsiteY8" fmla="*/ 15600 h 1219560"/>
              <a:gd name="connsiteX9" fmla="*/ 354365 w 354365"/>
              <a:gd name="connsiteY9" fmla="*/ 11790 h 1219560"/>
              <a:gd name="connsiteX0" fmla="*/ 266735 w 1495460"/>
              <a:gd name="connsiteY0" fmla="*/ 1874678 h 1874678"/>
              <a:gd name="connsiteX1" fmla="*/ 194345 w 1495460"/>
              <a:gd name="connsiteY1" fmla="*/ 1788953 h 1874678"/>
              <a:gd name="connsiteX2" fmla="*/ 106715 w 1495460"/>
              <a:gd name="connsiteY2" fmla="*/ 1741328 h 1874678"/>
              <a:gd name="connsiteX3" fmla="*/ 40040 w 1495460"/>
              <a:gd name="connsiteY3" fmla="*/ 1577498 h 1874678"/>
              <a:gd name="connsiteX4" fmla="*/ 17180 w 1495460"/>
              <a:gd name="connsiteY4" fmla="*/ 1266983 h 1874678"/>
              <a:gd name="connsiteX5" fmla="*/ 35 w 1495460"/>
              <a:gd name="connsiteY5" fmla="*/ 1017428 h 1874678"/>
              <a:gd name="connsiteX6" fmla="*/ 15275 w 1495460"/>
              <a:gd name="connsiteY6" fmla="*/ 952658 h 1874678"/>
              <a:gd name="connsiteX7" fmla="*/ 83855 w 1495460"/>
              <a:gd name="connsiteY7" fmla="*/ 819308 h 1874678"/>
              <a:gd name="connsiteX8" fmla="*/ 247685 w 1495460"/>
              <a:gd name="connsiteY8" fmla="*/ 670718 h 1874678"/>
              <a:gd name="connsiteX9" fmla="*/ 1495460 w 1495460"/>
              <a:gd name="connsiteY9" fmla="*/ 158 h 1874678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1495460 w 1495460"/>
              <a:gd name="connsiteY10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1495460 w 1495460"/>
              <a:gd name="connsiteY11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495460 w 1495460"/>
              <a:gd name="connsiteY12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076359 w 1495460"/>
              <a:gd name="connsiteY12" fmla="*/ 158115 h 1874520"/>
              <a:gd name="connsiteX13" fmla="*/ 1495460 w 1495460"/>
              <a:gd name="connsiteY13" fmla="*/ 0 h 1874520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194345 w 1607855"/>
              <a:gd name="connsiteY0" fmla="*/ 1691640 h 1691640"/>
              <a:gd name="connsiteX1" fmla="*/ 106715 w 1607855"/>
              <a:gd name="connsiteY1" fmla="*/ 1644015 h 1691640"/>
              <a:gd name="connsiteX2" fmla="*/ 40040 w 1607855"/>
              <a:gd name="connsiteY2" fmla="*/ 1480185 h 1691640"/>
              <a:gd name="connsiteX3" fmla="*/ 17180 w 1607855"/>
              <a:gd name="connsiteY3" fmla="*/ 1169670 h 1691640"/>
              <a:gd name="connsiteX4" fmla="*/ 35 w 1607855"/>
              <a:gd name="connsiteY4" fmla="*/ 920115 h 1691640"/>
              <a:gd name="connsiteX5" fmla="*/ 15275 w 1607855"/>
              <a:gd name="connsiteY5" fmla="*/ 855345 h 1691640"/>
              <a:gd name="connsiteX6" fmla="*/ 83855 w 1607855"/>
              <a:gd name="connsiteY6" fmla="*/ 721995 h 1691640"/>
              <a:gd name="connsiteX7" fmla="*/ 247685 w 1607855"/>
              <a:gd name="connsiteY7" fmla="*/ 573405 h 1691640"/>
              <a:gd name="connsiteX8" fmla="*/ 415324 w 1607855"/>
              <a:gd name="connsiteY8" fmla="*/ 436245 h 1691640"/>
              <a:gd name="connsiteX9" fmla="*/ 626779 w 1607855"/>
              <a:gd name="connsiteY9" fmla="*/ 295275 h 1691640"/>
              <a:gd name="connsiteX10" fmla="*/ 861094 w 1607855"/>
              <a:gd name="connsiteY10" fmla="*/ 160020 h 1691640"/>
              <a:gd name="connsiteX11" fmla="*/ 1076359 w 1607855"/>
              <a:gd name="connsiteY11" fmla="*/ 60960 h 1691640"/>
              <a:gd name="connsiteX12" fmla="*/ 1607855 w 1607855"/>
              <a:gd name="connsiteY12" fmla="*/ 0 h 1691640"/>
              <a:gd name="connsiteX0" fmla="*/ 106715 w 1607855"/>
              <a:gd name="connsiteY0" fmla="*/ 1644015 h 1644015"/>
              <a:gd name="connsiteX1" fmla="*/ 40040 w 1607855"/>
              <a:gd name="connsiteY1" fmla="*/ 1480185 h 1644015"/>
              <a:gd name="connsiteX2" fmla="*/ 17180 w 1607855"/>
              <a:gd name="connsiteY2" fmla="*/ 1169670 h 1644015"/>
              <a:gd name="connsiteX3" fmla="*/ 35 w 1607855"/>
              <a:gd name="connsiteY3" fmla="*/ 920115 h 1644015"/>
              <a:gd name="connsiteX4" fmla="*/ 15275 w 1607855"/>
              <a:gd name="connsiteY4" fmla="*/ 855345 h 1644015"/>
              <a:gd name="connsiteX5" fmla="*/ 83855 w 1607855"/>
              <a:gd name="connsiteY5" fmla="*/ 721995 h 1644015"/>
              <a:gd name="connsiteX6" fmla="*/ 247685 w 1607855"/>
              <a:gd name="connsiteY6" fmla="*/ 573405 h 1644015"/>
              <a:gd name="connsiteX7" fmla="*/ 415324 w 1607855"/>
              <a:gd name="connsiteY7" fmla="*/ 436245 h 1644015"/>
              <a:gd name="connsiteX8" fmla="*/ 626779 w 1607855"/>
              <a:gd name="connsiteY8" fmla="*/ 295275 h 1644015"/>
              <a:gd name="connsiteX9" fmla="*/ 861094 w 1607855"/>
              <a:gd name="connsiteY9" fmla="*/ 160020 h 1644015"/>
              <a:gd name="connsiteX10" fmla="*/ 1076359 w 1607855"/>
              <a:gd name="connsiteY10" fmla="*/ 60960 h 1644015"/>
              <a:gd name="connsiteX11" fmla="*/ 1607855 w 1607855"/>
              <a:gd name="connsiteY11" fmla="*/ 0 h 1644015"/>
              <a:gd name="connsiteX0" fmla="*/ 40040 w 1607855"/>
              <a:gd name="connsiteY0" fmla="*/ 1480185 h 1480185"/>
              <a:gd name="connsiteX1" fmla="*/ 17180 w 1607855"/>
              <a:gd name="connsiteY1" fmla="*/ 1169670 h 1480185"/>
              <a:gd name="connsiteX2" fmla="*/ 35 w 1607855"/>
              <a:gd name="connsiteY2" fmla="*/ 920115 h 1480185"/>
              <a:gd name="connsiteX3" fmla="*/ 15275 w 1607855"/>
              <a:gd name="connsiteY3" fmla="*/ 855345 h 1480185"/>
              <a:gd name="connsiteX4" fmla="*/ 83855 w 1607855"/>
              <a:gd name="connsiteY4" fmla="*/ 721995 h 1480185"/>
              <a:gd name="connsiteX5" fmla="*/ 247685 w 1607855"/>
              <a:gd name="connsiteY5" fmla="*/ 573405 h 1480185"/>
              <a:gd name="connsiteX6" fmla="*/ 415324 w 1607855"/>
              <a:gd name="connsiteY6" fmla="*/ 436245 h 1480185"/>
              <a:gd name="connsiteX7" fmla="*/ 626779 w 1607855"/>
              <a:gd name="connsiteY7" fmla="*/ 295275 h 1480185"/>
              <a:gd name="connsiteX8" fmla="*/ 861094 w 1607855"/>
              <a:gd name="connsiteY8" fmla="*/ 160020 h 1480185"/>
              <a:gd name="connsiteX9" fmla="*/ 1076359 w 1607855"/>
              <a:gd name="connsiteY9" fmla="*/ 60960 h 1480185"/>
              <a:gd name="connsiteX10" fmla="*/ 1607855 w 1607855"/>
              <a:gd name="connsiteY10" fmla="*/ 0 h 1480185"/>
              <a:gd name="connsiteX0" fmla="*/ 17180 w 1607855"/>
              <a:gd name="connsiteY0" fmla="*/ 1169670 h 1169670"/>
              <a:gd name="connsiteX1" fmla="*/ 35 w 1607855"/>
              <a:gd name="connsiteY1" fmla="*/ 920115 h 1169670"/>
              <a:gd name="connsiteX2" fmla="*/ 15275 w 1607855"/>
              <a:gd name="connsiteY2" fmla="*/ 855345 h 1169670"/>
              <a:gd name="connsiteX3" fmla="*/ 83855 w 1607855"/>
              <a:gd name="connsiteY3" fmla="*/ 721995 h 1169670"/>
              <a:gd name="connsiteX4" fmla="*/ 247685 w 1607855"/>
              <a:gd name="connsiteY4" fmla="*/ 573405 h 1169670"/>
              <a:gd name="connsiteX5" fmla="*/ 415324 w 1607855"/>
              <a:gd name="connsiteY5" fmla="*/ 436245 h 1169670"/>
              <a:gd name="connsiteX6" fmla="*/ 626779 w 1607855"/>
              <a:gd name="connsiteY6" fmla="*/ 295275 h 1169670"/>
              <a:gd name="connsiteX7" fmla="*/ 861094 w 1607855"/>
              <a:gd name="connsiteY7" fmla="*/ 160020 h 1169670"/>
              <a:gd name="connsiteX8" fmla="*/ 1076359 w 1607855"/>
              <a:gd name="connsiteY8" fmla="*/ 60960 h 1169670"/>
              <a:gd name="connsiteX9" fmla="*/ 1607855 w 1607855"/>
              <a:gd name="connsiteY9" fmla="*/ 0 h 1169670"/>
              <a:gd name="connsiteX0" fmla="*/ 35 w 1607855"/>
              <a:gd name="connsiteY0" fmla="*/ 920115 h 920115"/>
              <a:gd name="connsiteX1" fmla="*/ 15275 w 1607855"/>
              <a:gd name="connsiteY1" fmla="*/ 855345 h 920115"/>
              <a:gd name="connsiteX2" fmla="*/ 83855 w 1607855"/>
              <a:gd name="connsiteY2" fmla="*/ 721995 h 920115"/>
              <a:gd name="connsiteX3" fmla="*/ 247685 w 1607855"/>
              <a:gd name="connsiteY3" fmla="*/ 573405 h 920115"/>
              <a:gd name="connsiteX4" fmla="*/ 415324 w 1607855"/>
              <a:gd name="connsiteY4" fmla="*/ 436245 h 920115"/>
              <a:gd name="connsiteX5" fmla="*/ 626779 w 1607855"/>
              <a:gd name="connsiteY5" fmla="*/ 295275 h 920115"/>
              <a:gd name="connsiteX6" fmla="*/ 861094 w 1607855"/>
              <a:gd name="connsiteY6" fmla="*/ 160020 h 920115"/>
              <a:gd name="connsiteX7" fmla="*/ 1076359 w 1607855"/>
              <a:gd name="connsiteY7" fmla="*/ 60960 h 920115"/>
              <a:gd name="connsiteX8" fmla="*/ 1607855 w 1607855"/>
              <a:gd name="connsiteY8" fmla="*/ 0 h 920115"/>
              <a:gd name="connsiteX0" fmla="*/ 0 w 1592580"/>
              <a:gd name="connsiteY0" fmla="*/ 855345 h 855345"/>
              <a:gd name="connsiteX1" fmla="*/ 68580 w 1592580"/>
              <a:gd name="connsiteY1" fmla="*/ 721995 h 855345"/>
              <a:gd name="connsiteX2" fmla="*/ 232410 w 1592580"/>
              <a:gd name="connsiteY2" fmla="*/ 573405 h 855345"/>
              <a:gd name="connsiteX3" fmla="*/ 400049 w 1592580"/>
              <a:gd name="connsiteY3" fmla="*/ 436245 h 855345"/>
              <a:gd name="connsiteX4" fmla="*/ 611504 w 1592580"/>
              <a:gd name="connsiteY4" fmla="*/ 295275 h 855345"/>
              <a:gd name="connsiteX5" fmla="*/ 845819 w 1592580"/>
              <a:gd name="connsiteY5" fmla="*/ 160020 h 855345"/>
              <a:gd name="connsiteX6" fmla="*/ 1061084 w 1592580"/>
              <a:gd name="connsiteY6" fmla="*/ 60960 h 855345"/>
              <a:gd name="connsiteX7" fmla="*/ 1592580 w 1592580"/>
              <a:gd name="connsiteY7" fmla="*/ 0 h 855345"/>
              <a:gd name="connsiteX0" fmla="*/ 0 w 1524000"/>
              <a:gd name="connsiteY0" fmla="*/ 721995 h 721995"/>
              <a:gd name="connsiteX1" fmla="*/ 163830 w 1524000"/>
              <a:gd name="connsiteY1" fmla="*/ 573405 h 721995"/>
              <a:gd name="connsiteX2" fmla="*/ 331469 w 1524000"/>
              <a:gd name="connsiteY2" fmla="*/ 436245 h 721995"/>
              <a:gd name="connsiteX3" fmla="*/ 542924 w 1524000"/>
              <a:gd name="connsiteY3" fmla="*/ 295275 h 721995"/>
              <a:gd name="connsiteX4" fmla="*/ 777239 w 1524000"/>
              <a:gd name="connsiteY4" fmla="*/ 160020 h 721995"/>
              <a:gd name="connsiteX5" fmla="*/ 992504 w 1524000"/>
              <a:gd name="connsiteY5" fmla="*/ 60960 h 721995"/>
              <a:gd name="connsiteX6" fmla="*/ 1524000 w 1524000"/>
              <a:gd name="connsiteY6" fmla="*/ 0 h 721995"/>
              <a:gd name="connsiteX0" fmla="*/ 0 w 1360170"/>
              <a:gd name="connsiteY0" fmla="*/ 573405 h 573405"/>
              <a:gd name="connsiteX1" fmla="*/ 167639 w 1360170"/>
              <a:gd name="connsiteY1" fmla="*/ 436245 h 573405"/>
              <a:gd name="connsiteX2" fmla="*/ 379094 w 1360170"/>
              <a:gd name="connsiteY2" fmla="*/ 295275 h 573405"/>
              <a:gd name="connsiteX3" fmla="*/ 613409 w 1360170"/>
              <a:gd name="connsiteY3" fmla="*/ 160020 h 573405"/>
              <a:gd name="connsiteX4" fmla="*/ 828674 w 1360170"/>
              <a:gd name="connsiteY4" fmla="*/ 60960 h 573405"/>
              <a:gd name="connsiteX5" fmla="*/ 1360170 w 1360170"/>
              <a:gd name="connsiteY5" fmla="*/ 0 h 573405"/>
              <a:gd name="connsiteX0" fmla="*/ 0 w 1192531"/>
              <a:gd name="connsiteY0" fmla="*/ 436245 h 436245"/>
              <a:gd name="connsiteX1" fmla="*/ 211455 w 1192531"/>
              <a:gd name="connsiteY1" fmla="*/ 295275 h 436245"/>
              <a:gd name="connsiteX2" fmla="*/ 445770 w 1192531"/>
              <a:gd name="connsiteY2" fmla="*/ 160020 h 436245"/>
              <a:gd name="connsiteX3" fmla="*/ 661035 w 1192531"/>
              <a:gd name="connsiteY3" fmla="*/ 60960 h 436245"/>
              <a:gd name="connsiteX4" fmla="*/ 1192531 w 1192531"/>
              <a:gd name="connsiteY4" fmla="*/ 0 h 436245"/>
              <a:gd name="connsiteX0" fmla="*/ 0 w 981076"/>
              <a:gd name="connsiteY0" fmla="*/ 295275 h 295275"/>
              <a:gd name="connsiteX1" fmla="*/ 234315 w 981076"/>
              <a:gd name="connsiteY1" fmla="*/ 160020 h 295275"/>
              <a:gd name="connsiteX2" fmla="*/ 449580 w 981076"/>
              <a:gd name="connsiteY2" fmla="*/ 60960 h 295275"/>
              <a:gd name="connsiteX3" fmla="*/ 981076 w 981076"/>
              <a:gd name="connsiteY3" fmla="*/ 0 h 295275"/>
              <a:gd name="connsiteX0" fmla="*/ 0 w 746761"/>
              <a:gd name="connsiteY0" fmla="*/ 160020 h 160020"/>
              <a:gd name="connsiteX1" fmla="*/ 215265 w 746761"/>
              <a:gd name="connsiteY1" fmla="*/ 60960 h 160020"/>
              <a:gd name="connsiteX2" fmla="*/ 746761 w 746761"/>
              <a:gd name="connsiteY2" fmla="*/ 0 h 160020"/>
              <a:gd name="connsiteX0" fmla="*/ 0 w 531496"/>
              <a:gd name="connsiteY0" fmla="*/ 60960 h 60960"/>
              <a:gd name="connsiteX1" fmla="*/ 531496 w 531496"/>
              <a:gd name="connsiteY1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1496" h="60960">
                <a:moveTo>
                  <a:pt x="0" y="60960"/>
                </a:moveTo>
                <a:cubicBezTo>
                  <a:pt x="105728" y="18098"/>
                  <a:pt x="282576" y="8573"/>
                  <a:pt x="531496" y="0"/>
                </a:cubicBezTo>
              </a:path>
            </a:pathLst>
          </a:custGeom>
          <a:noFill/>
          <a:ln w="50800">
            <a:solidFill>
              <a:srgbClr val="A50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e 88">
            <a:extLst>
              <a:ext uri="{FF2B5EF4-FFF2-40B4-BE49-F238E27FC236}">
                <a16:creationId xmlns:a16="http://schemas.microsoft.com/office/drawing/2014/main" id="{C8A753C4-6195-4C6D-B702-1DDBF282AC53}"/>
              </a:ext>
            </a:extLst>
          </p:cNvPr>
          <p:cNvSpPr/>
          <p:nvPr/>
        </p:nvSpPr>
        <p:spPr>
          <a:xfrm>
            <a:off x="2440025" y="2105135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e 89">
            <a:extLst>
              <a:ext uri="{FF2B5EF4-FFF2-40B4-BE49-F238E27FC236}">
                <a16:creationId xmlns:a16="http://schemas.microsoft.com/office/drawing/2014/main" id="{F9BA8A83-A40B-440F-97F6-332BD0D63967}"/>
              </a:ext>
            </a:extLst>
          </p:cNvPr>
          <p:cNvSpPr/>
          <p:nvPr/>
        </p:nvSpPr>
        <p:spPr>
          <a:xfrm>
            <a:off x="2930676" y="2046605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id="{79F48E1B-BB60-40D3-AA1C-D07F387719B7}"/>
              </a:ext>
            </a:extLst>
          </p:cNvPr>
          <p:cNvSpPr txBox="1"/>
          <p:nvPr/>
        </p:nvSpPr>
        <p:spPr>
          <a:xfrm>
            <a:off x="3275507" y="1731529"/>
            <a:ext cx="1229221" cy="28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Smistamento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" name="TextBox 4">
            <a:extLst>
              <a:ext uri="{FF2B5EF4-FFF2-40B4-BE49-F238E27FC236}">
                <a16:creationId xmlns:a16="http://schemas.microsoft.com/office/drawing/2014/main" id="{AB4A6757-C4DB-4610-9921-23CD25184FD4}"/>
              </a:ext>
            </a:extLst>
          </p:cNvPr>
          <p:cNvSpPr txBox="1"/>
          <p:nvPr/>
        </p:nvSpPr>
        <p:spPr>
          <a:xfrm>
            <a:off x="3034105" y="2367161"/>
            <a:ext cx="869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Bivio Tor</a:t>
            </a:r>
            <a:r>
              <a:rPr kumimoji="0" lang="it-IT" sz="1200" b="1" i="0" u="none" strike="noStrike" kern="1200" cap="none" spc="0" normalizeH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di Quinto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6" name="Titolo 1">
            <a:extLst>
              <a:ext uri="{FF2B5EF4-FFF2-40B4-BE49-F238E27FC236}">
                <a16:creationId xmlns:a16="http://schemas.microsoft.com/office/drawing/2014/main" id="{F41C2FC5-C57C-40C0-8AC2-A7F8D9C6D8B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 FREQUENZE NEI DIVERSI SCENARI DI PROGETTO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1716D1C1-37E3-4C5E-BEA6-640916E85833}"/>
              </a:ext>
            </a:extLst>
          </p:cNvPr>
          <p:cNvSpPr txBox="1"/>
          <p:nvPr/>
        </p:nvSpPr>
        <p:spPr>
          <a:xfrm>
            <a:off x="6465349" y="906807"/>
            <a:ext cx="2579835" cy="8258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LOTTO 1A 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Attivazione raddoppio tratta Valle Aurelia - Vigna Clara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CAB2793-50FA-4AAE-9890-2D725D556A17}"/>
              </a:ext>
            </a:extLst>
          </p:cNvPr>
          <p:cNvGrpSpPr/>
          <p:nvPr/>
        </p:nvGrpSpPr>
        <p:grpSpPr>
          <a:xfrm>
            <a:off x="4991964" y="946815"/>
            <a:ext cx="1244016" cy="1000428"/>
            <a:chOff x="4991964" y="946815"/>
            <a:chExt cx="1244016" cy="1000428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89F28B1A-B748-434D-A12A-1F1208375705}"/>
                </a:ext>
              </a:extLst>
            </p:cNvPr>
            <p:cNvSpPr/>
            <p:nvPr/>
          </p:nvSpPr>
          <p:spPr>
            <a:xfrm>
              <a:off x="4995613" y="1246203"/>
              <a:ext cx="1240367" cy="70104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</a:ln>
            <a:effectLst>
              <a:outerShdw blurRad="50800" dist="38100" dir="2700000" sx="102000" sy="102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>
                  <a:ln>
                    <a:noFill/>
                  </a:ln>
                  <a:solidFill>
                    <a:srgbClr val="DC002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46204C51-31AE-4E7C-B39F-4ABA17B83FAC}"/>
                </a:ext>
              </a:extLst>
            </p:cNvPr>
            <p:cNvSpPr/>
            <p:nvPr/>
          </p:nvSpPr>
          <p:spPr>
            <a:xfrm>
              <a:off x="4991964" y="946815"/>
              <a:ext cx="1231734" cy="23285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47299DFC-7871-4C5F-817D-1A7D72C8C359}"/>
                </a:ext>
              </a:extLst>
            </p:cNvPr>
            <p:cNvSpPr/>
            <p:nvPr/>
          </p:nvSpPr>
          <p:spPr>
            <a:xfrm>
              <a:off x="5152557" y="1063904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ttangolo con angoli arrotondati 33">
              <a:extLst>
                <a:ext uri="{FF2B5EF4-FFF2-40B4-BE49-F238E27FC236}">
                  <a16:creationId xmlns:a16="http://schemas.microsoft.com/office/drawing/2014/main" id="{189AE301-C78B-4F18-85B4-1872A64F47FA}"/>
                </a:ext>
              </a:extLst>
            </p:cNvPr>
            <p:cNvSpPr/>
            <p:nvPr/>
          </p:nvSpPr>
          <p:spPr>
            <a:xfrm>
              <a:off x="5932104" y="1070119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18228620-B32B-4F7D-949C-A4B229211523}"/>
              </a:ext>
            </a:extLst>
          </p:cNvPr>
          <p:cNvGrpSpPr/>
          <p:nvPr/>
        </p:nvGrpSpPr>
        <p:grpSpPr>
          <a:xfrm>
            <a:off x="9472322" y="714743"/>
            <a:ext cx="2166985" cy="1397181"/>
            <a:chOff x="9581238" y="822319"/>
            <a:chExt cx="2166985" cy="1397181"/>
          </a:xfrm>
        </p:grpSpPr>
        <p:pic>
          <p:nvPicPr>
            <p:cNvPr id="64" name="Picture 6" descr="Orologi di presenza e tempo Orologi di presenza e tempo Timer, orologio,  sveglie, angolo png | PNGEgg">
              <a:extLst>
                <a:ext uri="{FF2B5EF4-FFF2-40B4-BE49-F238E27FC236}">
                  <a16:creationId xmlns:a16="http://schemas.microsoft.com/office/drawing/2014/main" id="{E4C343A9-9555-4E11-B38B-F00387E3E5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630" b="90814" l="3222" r="96111">
                          <a14:foregroundMark x1="39333" y1="16273" x2="46000" y2="10761"/>
                          <a14:foregroundMark x1="43222" y1="23885" x2="45222" y2="25328"/>
                          <a14:foregroundMark x1="87889" y1="20735" x2="90778" y2="24934"/>
                          <a14:foregroundMark x1="93778" y1="48556" x2="96444" y2="48031"/>
                          <a14:foregroundMark x1="9444" y1="31890" x2="11778" y2="32021"/>
                          <a14:foregroundMark x1="7444" y1="48294" x2="13778" y2="48163"/>
                          <a14:foregroundMark x1="4111" y1="48294" x2="3222" y2="48163"/>
                          <a14:foregroundMark x1="8000" y1="63911" x2="19444" y2="6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/>
            <a:stretch/>
          </p:blipFill>
          <p:spPr bwMode="auto">
            <a:xfrm>
              <a:off x="9581238" y="1139500"/>
              <a:ext cx="138977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361821C5-F25E-4CBC-937F-23E2DCFBC50C}"/>
                </a:ext>
              </a:extLst>
            </p:cNvPr>
            <p:cNvSpPr txBox="1"/>
            <p:nvPr/>
          </p:nvSpPr>
          <p:spPr>
            <a:xfrm>
              <a:off x="10250297" y="822319"/>
              <a:ext cx="997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Artifakt Element Black" panose="020B0A03050000020004" pitchFamily="34" charset="0"/>
                </a:rPr>
                <a:t>30’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39E619C6-C070-4A18-AC88-D642A5E5CEBA}"/>
                </a:ext>
              </a:extLst>
            </p:cNvPr>
            <p:cNvSpPr txBox="1"/>
            <p:nvPr/>
          </p:nvSpPr>
          <p:spPr>
            <a:xfrm>
              <a:off x="10874478" y="1027407"/>
              <a:ext cx="873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i="1">
                  <a:solidFill>
                    <a:schemeClr val="bg2">
                      <a:lumMod val="50000"/>
                    </a:schemeClr>
                  </a:solidFill>
                  <a:latin typeface="Arial Nova Light" panose="020B0604020202020204" pitchFamily="34" charset="0"/>
                  <a:ea typeface="Artifakt Element Black" panose="020B0A03050000020004" pitchFamily="34" charset="0"/>
                </a:rPr>
                <a:t>per senso di marcia</a:t>
              </a:r>
            </a:p>
          </p:txBody>
        </p:sp>
      </p:grpSp>
      <p:sp>
        <p:nvSpPr>
          <p:cNvPr id="49" name="TextBox 4">
            <a:extLst>
              <a:ext uri="{FF2B5EF4-FFF2-40B4-BE49-F238E27FC236}">
                <a16:creationId xmlns:a16="http://schemas.microsoft.com/office/drawing/2014/main" id="{6B6CD464-B0C6-4A70-963A-A322BC6EDB93}"/>
              </a:ext>
            </a:extLst>
          </p:cNvPr>
          <p:cNvSpPr txBox="1"/>
          <p:nvPr/>
        </p:nvSpPr>
        <p:spPr>
          <a:xfrm>
            <a:off x="6476974" y="2355610"/>
            <a:ext cx="2688316" cy="8258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1200" cap="none" spc="0" normalizeH="0" baseline="0" noProof="0">
                <a:ln>
                  <a:noFill/>
                </a:ln>
                <a:solidFill>
                  <a:srgbClr val="A5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LOTTO 1B </a:t>
            </a:r>
            <a:endParaRPr lang="it-IT" b="1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Times New Roman" panose="02020603050405020304" pitchFamily="18" charset="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Attivazione raddoppio tratta Vigna Clara - Tor di Quinto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6DDC7DB-C883-6D92-3BD0-43D07B3E70DE}"/>
              </a:ext>
            </a:extLst>
          </p:cNvPr>
          <p:cNvGrpSpPr/>
          <p:nvPr/>
        </p:nvGrpSpPr>
        <p:grpSpPr>
          <a:xfrm>
            <a:off x="5003589" y="2395618"/>
            <a:ext cx="1244016" cy="1000428"/>
            <a:chOff x="5003589" y="2395618"/>
            <a:chExt cx="1244016" cy="1000428"/>
          </a:xfrm>
        </p:grpSpPr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13F016DD-5EC5-41C9-A3BE-BBC993BE9949}"/>
                </a:ext>
              </a:extLst>
            </p:cNvPr>
            <p:cNvSpPr/>
            <p:nvPr/>
          </p:nvSpPr>
          <p:spPr>
            <a:xfrm>
              <a:off x="5007238" y="2695006"/>
              <a:ext cx="1240367" cy="70104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</a:ln>
            <a:effectLst>
              <a:outerShdw blurRad="50800" dist="38100" dir="2700000" sx="102000" sy="102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>
                  <a:ln>
                    <a:noFill/>
                  </a:ln>
                  <a:solidFill>
                    <a:srgbClr val="A500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2027</a:t>
              </a:r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80A067B6-EF96-4722-B6DD-3613D9772092}"/>
                </a:ext>
              </a:extLst>
            </p:cNvPr>
            <p:cNvSpPr/>
            <p:nvPr/>
          </p:nvSpPr>
          <p:spPr>
            <a:xfrm>
              <a:off x="5003589" y="2395618"/>
              <a:ext cx="1231734" cy="23285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ttangolo con angoli arrotondati 51">
              <a:extLst>
                <a:ext uri="{FF2B5EF4-FFF2-40B4-BE49-F238E27FC236}">
                  <a16:creationId xmlns:a16="http://schemas.microsoft.com/office/drawing/2014/main" id="{2A72D097-3DB0-4421-89A4-9AB10696DCEF}"/>
                </a:ext>
              </a:extLst>
            </p:cNvPr>
            <p:cNvSpPr/>
            <p:nvPr/>
          </p:nvSpPr>
          <p:spPr>
            <a:xfrm>
              <a:off x="5164182" y="2512707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ttangolo con angoli arrotondati 52">
              <a:extLst>
                <a:ext uri="{FF2B5EF4-FFF2-40B4-BE49-F238E27FC236}">
                  <a16:creationId xmlns:a16="http://schemas.microsoft.com/office/drawing/2014/main" id="{03BBA02D-BAE0-49A6-9F11-5A9794186647}"/>
                </a:ext>
              </a:extLst>
            </p:cNvPr>
            <p:cNvSpPr/>
            <p:nvPr/>
          </p:nvSpPr>
          <p:spPr>
            <a:xfrm>
              <a:off x="5943729" y="2518922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AD64F6A6-1C1E-466D-9DA0-CCA2E3DB7300}"/>
              </a:ext>
            </a:extLst>
          </p:cNvPr>
          <p:cNvGrpSpPr/>
          <p:nvPr/>
        </p:nvGrpSpPr>
        <p:grpSpPr>
          <a:xfrm>
            <a:off x="9513487" y="2230683"/>
            <a:ext cx="2166985" cy="1397181"/>
            <a:chOff x="9581238" y="822319"/>
            <a:chExt cx="2166985" cy="1397181"/>
          </a:xfrm>
        </p:grpSpPr>
        <p:pic>
          <p:nvPicPr>
            <p:cNvPr id="77" name="Picture 6" descr="Orologi di presenza e tempo Orologi di presenza e tempo Timer, orologio,  sveglie, angolo png | PNGEgg">
              <a:extLst>
                <a:ext uri="{FF2B5EF4-FFF2-40B4-BE49-F238E27FC236}">
                  <a16:creationId xmlns:a16="http://schemas.microsoft.com/office/drawing/2014/main" id="{9B0B5F07-D7E9-4608-A0E6-7E59C24E03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630" b="90814" l="3222" r="96111">
                          <a14:foregroundMark x1="39333" y1="16273" x2="46000" y2="10761"/>
                          <a14:foregroundMark x1="43222" y1="23885" x2="45222" y2="25328"/>
                          <a14:foregroundMark x1="87889" y1="20735" x2="90778" y2="24934"/>
                          <a14:foregroundMark x1="93778" y1="48556" x2="96444" y2="48031"/>
                          <a14:foregroundMark x1="9444" y1="31890" x2="11778" y2="32021"/>
                          <a14:foregroundMark x1="7444" y1="48294" x2="13778" y2="48163"/>
                          <a14:foregroundMark x1="4111" y1="48294" x2="3222" y2="48163"/>
                          <a14:foregroundMark x1="8000" y1="63911" x2="19444" y2="6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/>
            <a:stretch/>
          </p:blipFill>
          <p:spPr bwMode="auto">
            <a:xfrm>
              <a:off x="9581238" y="1139500"/>
              <a:ext cx="138977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3853057E-6740-4F45-A955-8745B3FC2CD2}"/>
                </a:ext>
              </a:extLst>
            </p:cNvPr>
            <p:cNvSpPr txBox="1"/>
            <p:nvPr/>
          </p:nvSpPr>
          <p:spPr>
            <a:xfrm>
              <a:off x="10250297" y="822319"/>
              <a:ext cx="997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>
                  <a:solidFill>
                    <a:srgbClr val="A500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Artifakt Element Black" panose="020B0A03050000020004" pitchFamily="34" charset="0"/>
                </a:rPr>
                <a:t>30’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92FCAC37-1253-4FB9-9417-933EBB3DEFAB}"/>
                </a:ext>
              </a:extLst>
            </p:cNvPr>
            <p:cNvSpPr txBox="1"/>
            <p:nvPr/>
          </p:nvSpPr>
          <p:spPr>
            <a:xfrm>
              <a:off x="10874478" y="1027407"/>
              <a:ext cx="873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i="1">
                  <a:solidFill>
                    <a:schemeClr val="bg2">
                      <a:lumMod val="50000"/>
                    </a:schemeClr>
                  </a:solidFill>
                  <a:latin typeface="Arial Nova Light" panose="020B0604020202020204" pitchFamily="34" charset="0"/>
                  <a:ea typeface="Artifakt Element Black" panose="020B0A03050000020004" pitchFamily="34" charset="0"/>
                </a:rPr>
                <a:t>per senso di marcia</a:t>
              </a:r>
            </a:p>
          </p:txBody>
        </p:sp>
      </p:grpSp>
      <p:sp>
        <p:nvSpPr>
          <p:cNvPr id="35" name="TextBox 4">
            <a:extLst>
              <a:ext uri="{FF2B5EF4-FFF2-40B4-BE49-F238E27FC236}">
                <a16:creationId xmlns:a16="http://schemas.microsoft.com/office/drawing/2014/main" id="{DFB0D920-EA67-4D67-9AC2-7FEA2E595A13}"/>
              </a:ext>
            </a:extLst>
          </p:cNvPr>
          <p:cNvSpPr txBox="1"/>
          <p:nvPr/>
        </p:nvSpPr>
        <p:spPr>
          <a:xfrm>
            <a:off x="6496744" y="3870700"/>
            <a:ext cx="2807144" cy="104131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LOTTO 2</a:t>
            </a:r>
            <a:endParaRPr lang="it-IT" b="1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Times New Roman" panose="02020603050405020304" pitchFamily="18" charset="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Attivazione tratta a doppio binario Tor di Quinto - Val d'Ala e modifiche al PRG di Roma Tiburtina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D1471FE-1390-96C6-4F7B-1C99755396B5}"/>
              </a:ext>
            </a:extLst>
          </p:cNvPr>
          <p:cNvGrpSpPr/>
          <p:nvPr/>
        </p:nvGrpSpPr>
        <p:grpSpPr>
          <a:xfrm>
            <a:off x="5023359" y="3910708"/>
            <a:ext cx="1244016" cy="1000428"/>
            <a:chOff x="5023359" y="3910708"/>
            <a:chExt cx="1244016" cy="1000428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994C4BCD-75E9-45CC-B140-5C62CF261FEC}"/>
                </a:ext>
              </a:extLst>
            </p:cNvPr>
            <p:cNvSpPr/>
            <p:nvPr/>
          </p:nvSpPr>
          <p:spPr>
            <a:xfrm>
              <a:off x="5027008" y="4210096"/>
              <a:ext cx="1240367" cy="70104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</a:ln>
            <a:effectLst>
              <a:outerShdw blurRad="50800" dist="38100" dir="2700000" sx="102000" sy="102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2029</a:t>
              </a: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841DE4A1-1020-4FEB-BAF3-CCC3E8F87356}"/>
                </a:ext>
              </a:extLst>
            </p:cNvPr>
            <p:cNvSpPr/>
            <p:nvPr/>
          </p:nvSpPr>
          <p:spPr>
            <a:xfrm>
              <a:off x="5023359" y="3910708"/>
              <a:ext cx="1231734" cy="23285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0FE2CBF3-29A7-4281-A3CB-4C214CE159AC}"/>
                </a:ext>
              </a:extLst>
            </p:cNvPr>
            <p:cNvSpPr/>
            <p:nvPr/>
          </p:nvSpPr>
          <p:spPr>
            <a:xfrm>
              <a:off x="5183952" y="4027797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ttangolo con angoli arrotondati 38">
              <a:extLst>
                <a:ext uri="{FF2B5EF4-FFF2-40B4-BE49-F238E27FC236}">
                  <a16:creationId xmlns:a16="http://schemas.microsoft.com/office/drawing/2014/main" id="{2CBADB86-CB0E-4541-B07B-52A41D71ACC3}"/>
                </a:ext>
              </a:extLst>
            </p:cNvPr>
            <p:cNvSpPr/>
            <p:nvPr/>
          </p:nvSpPr>
          <p:spPr>
            <a:xfrm>
              <a:off x="5963499" y="4034012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E50FA15B-D273-4562-BD08-887534B86191}"/>
              </a:ext>
            </a:extLst>
          </p:cNvPr>
          <p:cNvGrpSpPr/>
          <p:nvPr/>
        </p:nvGrpSpPr>
        <p:grpSpPr>
          <a:xfrm>
            <a:off x="9472322" y="3829930"/>
            <a:ext cx="2166985" cy="1397181"/>
            <a:chOff x="9581238" y="822319"/>
            <a:chExt cx="2166985" cy="1397181"/>
          </a:xfrm>
        </p:grpSpPr>
        <p:pic>
          <p:nvPicPr>
            <p:cNvPr id="93" name="Picture 6" descr="Orologi di presenza e tempo Orologi di presenza e tempo Timer, orologio,  sveglie, angolo png | PNGEgg">
              <a:extLst>
                <a:ext uri="{FF2B5EF4-FFF2-40B4-BE49-F238E27FC236}">
                  <a16:creationId xmlns:a16="http://schemas.microsoft.com/office/drawing/2014/main" id="{442AD7A0-376D-4642-85D0-31390702E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630" b="90814" l="3222" r="96111">
                          <a14:foregroundMark x1="39333" y1="16273" x2="46000" y2="10761"/>
                          <a14:foregroundMark x1="43222" y1="23885" x2="45222" y2="25328"/>
                          <a14:foregroundMark x1="87889" y1="20735" x2="90778" y2="24934"/>
                          <a14:foregroundMark x1="93778" y1="48556" x2="96444" y2="48031"/>
                          <a14:foregroundMark x1="9444" y1="31890" x2="11778" y2="32021"/>
                          <a14:foregroundMark x1="7444" y1="48294" x2="13778" y2="48163"/>
                          <a14:foregroundMark x1="4111" y1="48294" x2="3222" y2="48163"/>
                          <a14:foregroundMark x1="8000" y1="63911" x2="19444" y2="6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/>
            <a:stretch/>
          </p:blipFill>
          <p:spPr bwMode="auto">
            <a:xfrm>
              <a:off x="9581238" y="1139500"/>
              <a:ext cx="138977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7D49FFE6-65E2-46A6-BAFA-2B99EB09088E}"/>
                </a:ext>
              </a:extLst>
            </p:cNvPr>
            <p:cNvSpPr txBox="1"/>
            <p:nvPr/>
          </p:nvSpPr>
          <p:spPr>
            <a:xfrm>
              <a:off x="10291462" y="822319"/>
              <a:ext cx="956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Artifakt Element Black" panose="020B0A03050000020004" pitchFamily="34" charset="0"/>
                </a:rPr>
                <a:t>15’</a:t>
              </a:r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CC32DB29-DCB5-4CDF-A509-48E96C5FE3A7}"/>
                </a:ext>
              </a:extLst>
            </p:cNvPr>
            <p:cNvSpPr txBox="1"/>
            <p:nvPr/>
          </p:nvSpPr>
          <p:spPr>
            <a:xfrm>
              <a:off x="10874478" y="1027407"/>
              <a:ext cx="873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i="1">
                  <a:solidFill>
                    <a:schemeClr val="bg2">
                      <a:lumMod val="50000"/>
                    </a:schemeClr>
                  </a:solidFill>
                  <a:latin typeface="Arial Nova Light" panose="020B0604020202020204" pitchFamily="34" charset="0"/>
                  <a:ea typeface="Artifakt Element Black" panose="020B0A03050000020004" pitchFamily="34" charset="0"/>
                </a:rPr>
                <a:t>per senso di marcia</a:t>
              </a:r>
            </a:p>
          </p:txBody>
        </p:sp>
      </p:grpSp>
      <p:sp>
        <p:nvSpPr>
          <p:cNvPr id="40" name="TextBox 4">
            <a:extLst>
              <a:ext uri="{FF2B5EF4-FFF2-40B4-BE49-F238E27FC236}">
                <a16:creationId xmlns:a16="http://schemas.microsoft.com/office/drawing/2014/main" id="{C30127F5-491F-4079-B2C1-0106B751CD5D}"/>
              </a:ext>
            </a:extLst>
          </p:cNvPr>
          <p:cNvSpPr txBox="1"/>
          <p:nvPr/>
        </p:nvSpPr>
        <p:spPr>
          <a:xfrm>
            <a:off x="6496323" y="5397683"/>
            <a:ext cx="2801350" cy="104131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it-IT" b="1">
                <a:solidFill>
                  <a:srgbClr val="006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LOTTO 3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Attivazione bivio Aurelia - Pineto e bivio Tor di Quinto - Roma Smistamento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8059AAA0-9659-4BA8-6E8C-2DB6BC3D224A}"/>
              </a:ext>
            </a:extLst>
          </p:cNvPr>
          <p:cNvGrpSpPr/>
          <p:nvPr/>
        </p:nvGrpSpPr>
        <p:grpSpPr>
          <a:xfrm>
            <a:off x="5022938" y="5375178"/>
            <a:ext cx="1244016" cy="1000428"/>
            <a:chOff x="5022938" y="5375178"/>
            <a:chExt cx="1244016" cy="100042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0B445B14-725D-4E15-B29F-EF874682EA7A}"/>
                </a:ext>
              </a:extLst>
            </p:cNvPr>
            <p:cNvSpPr/>
            <p:nvPr/>
          </p:nvSpPr>
          <p:spPr>
            <a:xfrm>
              <a:off x="5026587" y="5674566"/>
              <a:ext cx="1240367" cy="70104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</a:ln>
            <a:effectLst>
              <a:outerShdw blurRad="50800" dist="38100" dir="2700000" sx="102000" sy="102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>
                  <a:ln>
                    <a:noFill/>
                  </a:ln>
                  <a:solidFill>
                    <a:srgbClr val="00626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2031</a:t>
              </a: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C29E382E-4206-418C-9E2D-4B0531F6A820}"/>
                </a:ext>
              </a:extLst>
            </p:cNvPr>
            <p:cNvSpPr/>
            <p:nvPr/>
          </p:nvSpPr>
          <p:spPr>
            <a:xfrm>
              <a:off x="5022938" y="5375178"/>
              <a:ext cx="1231734" cy="23285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id="{3B07523C-3D5C-4192-80B1-0AF4114F7E2A}"/>
                </a:ext>
              </a:extLst>
            </p:cNvPr>
            <p:cNvSpPr/>
            <p:nvPr/>
          </p:nvSpPr>
          <p:spPr>
            <a:xfrm>
              <a:off x="5183531" y="5492267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0D870F54-399A-4911-A63B-CD5F6D5BF071}"/>
                </a:ext>
              </a:extLst>
            </p:cNvPr>
            <p:cNvSpPr/>
            <p:nvPr/>
          </p:nvSpPr>
          <p:spPr>
            <a:xfrm>
              <a:off x="5963078" y="5498482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78132B4D-E502-4589-AE23-5D044FE00DD8}"/>
              </a:ext>
            </a:extLst>
          </p:cNvPr>
          <p:cNvGrpSpPr/>
          <p:nvPr/>
        </p:nvGrpSpPr>
        <p:grpSpPr>
          <a:xfrm>
            <a:off x="9513487" y="5315286"/>
            <a:ext cx="2166985" cy="1397181"/>
            <a:chOff x="9581238" y="822319"/>
            <a:chExt cx="2166985" cy="1397181"/>
          </a:xfrm>
        </p:grpSpPr>
        <p:pic>
          <p:nvPicPr>
            <p:cNvPr id="97" name="Picture 6" descr="Orologi di presenza e tempo Orologi di presenza e tempo Timer, orologio,  sveglie, angolo png | PNGEgg">
              <a:extLst>
                <a:ext uri="{FF2B5EF4-FFF2-40B4-BE49-F238E27FC236}">
                  <a16:creationId xmlns:a16="http://schemas.microsoft.com/office/drawing/2014/main" id="{3431BC7B-16EF-45B7-84CE-B1D5411463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630" b="90814" l="3222" r="96111">
                          <a14:foregroundMark x1="39333" y1="16273" x2="46000" y2="10761"/>
                          <a14:foregroundMark x1="43222" y1="23885" x2="45222" y2="25328"/>
                          <a14:foregroundMark x1="87889" y1="20735" x2="90778" y2="24934"/>
                          <a14:foregroundMark x1="93778" y1="48556" x2="96444" y2="48031"/>
                          <a14:foregroundMark x1="9444" y1="31890" x2="11778" y2="32021"/>
                          <a14:foregroundMark x1="7444" y1="48294" x2="13778" y2="48163"/>
                          <a14:foregroundMark x1="4111" y1="48294" x2="3222" y2="48163"/>
                          <a14:foregroundMark x1="8000" y1="63911" x2="19444" y2="6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/>
            <a:stretch/>
          </p:blipFill>
          <p:spPr bwMode="auto">
            <a:xfrm>
              <a:off x="9581238" y="1139500"/>
              <a:ext cx="138977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7E3EA67C-48A7-4E59-9B72-E0CAE1948394}"/>
                </a:ext>
              </a:extLst>
            </p:cNvPr>
            <p:cNvSpPr txBox="1"/>
            <p:nvPr/>
          </p:nvSpPr>
          <p:spPr>
            <a:xfrm>
              <a:off x="10154726" y="822319"/>
              <a:ext cx="1012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>
                  <a:solidFill>
                    <a:srgbClr val="0064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Artifakt Element Black" panose="020B0A03050000020004" pitchFamily="34" charset="0"/>
                </a:rPr>
                <a:t>7,5-8’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BBB8C3F5-2F26-47F0-B0AE-1CAB863BB47D}"/>
                </a:ext>
              </a:extLst>
            </p:cNvPr>
            <p:cNvSpPr txBox="1"/>
            <p:nvPr/>
          </p:nvSpPr>
          <p:spPr>
            <a:xfrm>
              <a:off x="10874478" y="1027407"/>
              <a:ext cx="873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i="1">
                  <a:solidFill>
                    <a:schemeClr val="bg2">
                      <a:lumMod val="50000"/>
                    </a:schemeClr>
                  </a:solidFill>
                  <a:latin typeface="Arial Nova Light" panose="020B0604020202020204" pitchFamily="34" charset="0"/>
                  <a:ea typeface="Artifakt Element Black" panose="020B0A03050000020004" pitchFamily="34" charset="0"/>
                </a:rPr>
                <a:t>per senso di marcia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02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/>
      <p:bldP spid="70" grpId="0"/>
      <p:bldP spid="71" grpId="0"/>
      <p:bldP spid="72" grpId="0"/>
      <p:bldP spid="74" grpId="0" animBg="1"/>
      <p:bldP spid="81" grpId="0" animBg="1"/>
      <p:bldP spid="82" grpId="0" animBg="1"/>
      <p:bldP spid="85" grpId="0"/>
      <p:bldP spid="87" grpId="0"/>
      <p:bldP spid="88" grpId="0" animBg="1"/>
      <p:bldP spid="91" grpId="0"/>
      <p:bldP spid="92" grpId="0"/>
      <p:bldP spid="30" grpId="0"/>
      <p:bldP spid="49" grpId="0"/>
      <p:bldP spid="35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1D830D1F-EC6D-9F43-2C6D-AACE7C9A2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EBA82FD8-74D1-5DFB-6161-77E5C1469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12055" r="25780" b="7044"/>
          <a:stretch/>
        </p:blipFill>
        <p:spPr>
          <a:xfrm>
            <a:off x="4271057" y="-1"/>
            <a:ext cx="7513575" cy="6858001"/>
          </a:xfrm>
          <a:prstGeom prst="rect">
            <a:avLst/>
          </a:prstGeom>
          <a:ln>
            <a:noFill/>
          </a:ln>
          <a:effectLst>
            <a:softEdge rad="901700"/>
          </a:effectLst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769C426A-AD88-406E-A937-2F5014F949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760" y="3460055"/>
            <a:ext cx="4614770" cy="2774541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4DB9BCE-167B-7422-00D3-66A043CAD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92545">
            <a:off x="7804479" y="1979298"/>
            <a:ext cx="711579" cy="218947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F8537D4C-9203-B6FF-8F7A-451D1E96C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73692" y="2124444"/>
            <a:ext cx="569264" cy="262738"/>
          </a:xfrm>
          <a:prstGeom prst="rect">
            <a:avLst/>
          </a:prstGeom>
        </p:spPr>
      </p:pic>
      <p:sp>
        <p:nvSpPr>
          <p:cNvPr id="216" name="Titolo 1">
            <a:extLst>
              <a:ext uri="{FF2B5EF4-FFF2-40B4-BE49-F238E27FC236}">
                <a16:creationId xmlns:a16="http://schemas.microsoft.com/office/drawing/2014/main" id="{F41C2FC5-C57C-40C0-8AC2-A7F8D9C6D8B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en-US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EMPI DI PERCORRENZA SULLA NUOVA INFRASTRUTTURA DI PROGETTO</a:t>
            </a:r>
          </a:p>
        </p:txBody>
      </p:sp>
      <p:graphicFrame>
        <p:nvGraphicFramePr>
          <p:cNvPr id="56" name="Tabella 3">
            <a:extLst>
              <a:ext uri="{FF2B5EF4-FFF2-40B4-BE49-F238E27FC236}">
                <a16:creationId xmlns:a16="http://schemas.microsoft.com/office/drawing/2014/main" id="{A2E35B67-2D6A-48C9-B119-763BBB61F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60644"/>
              </p:ext>
            </p:extLst>
          </p:nvPr>
        </p:nvGraphicFramePr>
        <p:xfrm>
          <a:off x="407368" y="1306746"/>
          <a:ext cx="5171769" cy="2112125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1723923">
                  <a:extLst>
                    <a:ext uri="{9D8B030D-6E8A-4147-A177-3AD203B41FA5}">
                      <a16:colId xmlns:a16="http://schemas.microsoft.com/office/drawing/2014/main" val="2321135699"/>
                    </a:ext>
                  </a:extLst>
                </a:gridCol>
                <a:gridCol w="1723923">
                  <a:extLst>
                    <a:ext uri="{9D8B030D-6E8A-4147-A177-3AD203B41FA5}">
                      <a16:colId xmlns:a16="http://schemas.microsoft.com/office/drawing/2014/main" val="1418398636"/>
                    </a:ext>
                  </a:extLst>
                </a:gridCol>
                <a:gridCol w="1723923">
                  <a:extLst>
                    <a:ext uri="{9D8B030D-6E8A-4147-A177-3AD203B41FA5}">
                      <a16:colId xmlns:a16="http://schemas.microsoft.com/office/drawing/2014/main" val="2187869713"/>
                    </a:ext>
                  </a:extLst>
                </a:gridCol>
              </a:tblGrid>
              <a:tr h="485468"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</a:rPr>
                        <a:t>da …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</a:rPr>
                        <a:t>… a …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… in treno!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590036"/>
                  </a:ext>
                </a:extLst>
              </a:tr>
              <a:tr h="3585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Vigna Clara</a:t>
                      </a:r>
                      <a:endParaRPr lang="it-IT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Tor di Quinto</a:t>
                      </a:r>
                      <a:endParaRPr lang="it-IT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2-3 min</a:t>
                      </a:r>
                      <a:endParaRPr lang="it-IT" sz="1800" b="1" i="1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227967"/>
                  </a:ext>
                </a:extLst>
              </a:tr>
              <a:tr h="3585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Tor di Quinto</a:t>
                      </a:r>
                      <a:endParaRPr lang="it-IT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Val d’Ala</a:t>
                      </a:r>
                      <a:endParaRPr lang="it-IT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3-4 min</a:t>
                      </a:r>
                      <a:endParaRPr lang="it-IT" sz="1800" b="1" i="1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43372"/>
                  </a:ext>
                </a:extLst>
              </a:tr>
              <a:tr h="3585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Val d’Ala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Tiburtina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5-6 min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77481"/>
                  </a:ext>
                </a:extLst>
              </a:tr>
              <a:tr h="163204"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ashUpDiag">
                      <a:fgClr>
                        <a:srgbClr val="DD8F1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ashUpDiag">
                      <a:fgClr>
                        <a:srgbClr val="DD8F1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1" i="1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ashUpDiag">
                      <a:fgClr>
                        <a:srgbClr val="DD8F1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340400701"/>
                  </a:ext>
                </a:extLst>
              </a:tr>
              <a:tr h="35856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1" u="none" strike="noStrike">
                          <a:solidFill>
                            <a:srgbClr val="35343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Vigna Clara</a:t>
                      </a:r>
                      <a:endParaRPr lang="it-IT" sz="1800" b="0" i="1" u="none" strike="noStrike">
                        <a:solidFill>
                          <a:srgbClr val="35343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1" u="none" strike="noStrike">
                          <a:solidFill>
                            <a:srgbClr val="35343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Tiburtina</a:t>
                      </a:r>
                      <a:endParaRPr lang="it-IT" sz="1800" b="0" i="1" u="none" strike="noStrike">
                        <a:solidFill>
                          <a:srgbClr val="35343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i="1" u="none" strike="noStrike">
                          <a:solidFill>
                            <a:srgbClr val="35343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12-13 min</a:t>
                      </a:r>
                      <a:endParaRPr lang="it-IT" sz="1800" b="1" i="1" u="none" strike="noStrike">
                        <a:solidFill>
                          <a:srgbClr val="35343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116219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E95DA4-142F-2734-5111-13F707B27A13}"/>
              </a:ext>
            </a:extLst>
          </p:cNvPr>
          <p:cNvSpPr txBox="1"/>
          <p:nvPr/>
        </p:nvSpPr>
        <p:spPr>
          <a:xfrm>
            <a:off x="7324913" y="1627106"/>
            <a:ext cx="64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VIGNA CLARA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7DB6DE-A0B4-B2D5-CF49-21EC0B14AA5A}"/>
              </a:ext>
            </a:extLst>
          </p:cNvPr>
          <p:cNvSpPr txBox="1"/>
          <p:nvPr/>
        </p:nvSpPr>
        <p:spPr>
          <a:xfrm>
            <a:off x="8075484" y="1610846"/>
            <a:ext cx="7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/>
              <a:t>TOR DI QUINTO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F09E78-4B86-BF01-552A-2E7D12004C69}"/>
              </a:ext>
            </a:extLst>
          </p:cNvPr>
          <p:cNvSpPr txBox="1"/>
          <p:nvPr/>
        </p:nvSpPr>
        <p:spPr>
          <a:xfrm>
            <a:off x="8947041" y="2145266"/>
            <a:ext cx="842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VAL D’ALA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D2C088-EE45-475A-D14F-E11C0818043D}"/>
              </a:ext>
            </a:extLst>
          </p:cNvPr>
          <p:cNvSpPr txBox="1"/>
          <p:nvPr/>
        </p:nvSpPr>
        <p:spPr>
          <a:xfrm>
            <a:off x="8160268" y="3235991"/>
            <a:ext cx="78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TERMINI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5CBB77-72FA-AE21-A9CF-95B738AD2F6A}"/>
              </a:ext>
            </a:extLst>
          </p:cNvPr>
          <p:cNvSpPr txBox="1"/>
          <p:nvPr/>
        </p:nvSpPr>
        <p:spPr>
          <a:xfrm rot="16200000">
            <a:off x="8501376" y="955752"/>
            <a:ext cx="99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solidFill>
                  <a:srgbClr val="006465"/>
                </a:solidFill>
              </a:rPr>
              <a:t>FIRENZE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31D2C4E-F8B8-C1CC-CC48-44F002EB37AE}"/>
              </a:ext>
            </a:extLst>
          </p:cNvPr>
          <p:cNvSpPr txBox="1"/>
          <p:nvPr/>
        </p:nvSpPr>
        <p:spPr>
          <a:xfrm rot="20941284">
            <a:off x="10092050" y="3521482"/>
            <a:ext cx="99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solidFill>
                  <a:srgbClr val="006465"/>
                </a:solidFill>
              </a:rPr>
              <a:t>PESCARA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0EA825-32FD-1C6C-FCAF-71D5FEC3E472}"/>
              </a:ext>
            </a:extLst>
          </p:cNvPr>
          <p:cNvSpPr txBox="1"/>
          <p:nvPr/>
        </p:nvSpPr>
        <p:spPr>
          <a:xfrm rot="4081140">
            <a:off x="8878300" y="4711689"/>
            <a:ext cx="99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solidFill>
                  <a:srgbClr val="006465"/>
                </a:solidFill>
              </a:rPr>
              <a:t>NAPOLI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79D662-87C3-F3F5-8CFE-F316B99F767A}"/>
              </a:ext>
            </a:extLst>
          </p:cNvPr>
          <p:cNvSpPr txBox="1"/>
          <p:nvPr/>
        </p:nvSpPr>
        <p:spPr>
          <a:xfrm rot="20298077">
            <a:off x="6470158" y="5626271"/>
            <a:ext cx="99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solidFill>
                  <a:srgbClr val="006465"/>
                </a:solidFill>
              </a:rPr>
              <a:t>FIUMICINO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95333D1-EABA-5CA7-EBD3-3E028E8B915F}"/>
              </a:ext>
            </a:extLst>
          </p:cNvPr>
          <p:cNvSpPr txBox="1"/>
          <p:nvPr/>
        </p:nvSpPr>
        <p:spPr>
          <a:xfrm rot="20298077">
            <a:off x="5824424" y="4087559"/>
            <a:ext cx="99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solidFill>
                  <a:srgbClr val="006465"/>
                </a:solidFill>
              </a:rPr>
              <a:t>GROSSETO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E5BCBE8-C698-EDFD-7DED-E43FCFEB3232}"/>
              </a:ext>
            </a:extLst>
          </p:cNvPr>
          <p:cNvSpPr txBox="1"/>
          <p:nvPr/>
        </p:nvSpPr>
        <p:spPr>
          <a:xfrm rot="4265387">
            <a:off x="5932482" y="1827233"/>
            <a:ext cx="99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solidFill>
                  <a:srgbClr val="006465"/>
                </a:solidFill>
              </a:rPr>
              <a:t>VITERBO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CFD84C1-E47C-4D25-B2D4-1F4D8ABB64E5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I TEMPI IN TRENO</a:t>
            </a:r>
          </a:p>
        </p:txBody>
      </p:sp>
    </p:spTree>
    <p:extLst>
      <p:ext uri="{BB962C8B-B14F-4D97-AF65-F5344CB8AC3E}">
        <p14:creationId xmlns:p14="http://schemas.microsoft.com/office/powerpoint/2010/main" val="22061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F46713D5-7EF0-000B-B091-B60C5E2F7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sp>
        <p:nvSpPr>
          <p:cNvPr id="216" name="Titolo 1">
            <a:extLst>
              <a:ext uri="{FF2B5EF4-FFF2-40B4-BE49-F238E27FC236}">
                <a16:creationId xmlns:a16="http://schemas.microsoft.com/office/drawing/2014/main" id="{F41C2FC5-C57C-40C0-8AC2-A7F8D9C6D8B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UANTO TEMPO IMPIEGO DALLA STAZIONE DI …</a:t>
            </a:r>
            <a:endParaRPr lang="en-US" sz="28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8B9681B3-17CD-4AAC-A6AA-2FB0EB0F4BB2}"/>
              </a:ext>
            </a:extLst>
          </p:cNvPr>
          <p:cNvGrpSpPr/>
          <p:nvPr/>
        </p:nvGrpSpPr>
        <p:grpSpPr>
          <a:xfrm>
            <a:off x="-163514" y="2058813"/>
            <a:ext cx="4191403" cy="3240000"/>
            <a:chOff x="-163514" y="2058813"/>
            <a:chExt cx="4191403" cy="3240000"/>
          </a:xfrm>
        </p:grpSpPr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0779D53A-1F69-4597-9248-9C41536A43C0}"/>
                </a:ext>
              </a:extLst>
            </p:cNvPr>
            <p:cNvSpPr/>
            <p:nvPr/>
          </p:nvSpPr>
          <p:spPr>
            <a:xfrm>
              <a:off x="34181" y="2058813"/>
              <a:ext cx="3659569" cy="3240000"/>
            </a:xfrm>
            <a:custGeom>
              <a:avLst/>
              <a:gdLst>
                <a:gd name="connsiteX0" fmla="*/ 1198492 w 3659569"/>
                <a:gd name="connsiteY0" fmla="*/ 604883 h 3240000"/>
                <a:gd name="connsiteX1" fmla="*/ 1197744 w 3659569"/>
                <a:gd name="connsiteY1" fmla="*/ 605443 h 3240000"/>
                <a:gd name="connsiteX2" fmla="*/ 719282 w 3659569"/>
                <a:gd name="connsiteY2" fmla="*/ 1620000 h 3240000"/>
                <a:gd name="connsiteX3" fmla="*/ 2034074 w 3659569"/>
                <a:gd name="connsiteY3" fmla="*/ 2934792 h 3240000"/>
                <a:gd name="connsiteX4" fmla="*/ 3348866 w 3659569"/>
                <a:gd name="connsiteY4" fmla="*/ 1620000 h 3240000"/>
                <a:gd name="connsiteX5" fmla="*/ 2870404 w 3659569"/>
                <a:gd name="connsiteY5" fmla="*/ 605443 h 3240000"/>
                <a:gd name="connsiteX6" fmla="*/ 2869656 w 3659569"/>
                <a:gd name="connsiteY6" fmla="*/ 604883 h 3240000"/>
                <a:gd name="connsiteX7" fmla="*/ 2034074 w 3659569"/>
                <a:gd name="connsiteY7" fmla="*/ 0 h 3240000"/>
                <a:gd name="connsiteX8" fmla="*/ 2664651 w 3659569"/>
                <a:gd name="connsiteY8" fmla="*/ 127308 h 3240000"/>
                <a:gd name="connsiteX9" fmla="*/ 2755139 w 3659569"/>
                <a:gd name="connsiteY9" fmla="*/ 170898 h 3240000"/>
                <a:gd name="connsiteX10" fmla="*/ 3659569 w 3659569"/>
                <a:gd name="connsiteY10" fmla="*/ 170898 h 3240000"/>
                <a:gd name="connsiteX11" fmla="*/ 3659569 w 3659569"/>
                <a:gd name="connsiteY11" fmla="*/ 604883 h 3240000"/>
                <a:gd name="connsiteX12" fmla="*/ 3295626 w 3659569"/>
                <a:gd name="connsiteY12" fmla="*/ 604883 h 3240000"/>
                <a:gd name="connsiteX13" fmla="*/ 3377403 w 3659569"/>
                <a:gd name="connsiteY13" fmla="*/ 714243 h 3240000"/>
                <a:gd name="connsiteX14" fmla="*/ 3654074 w 3659569"/>
                <a:gd name="connsiteY14" fmla="*/ 1620000 h 3240000"/>
                <a:gd name="connsiteX15" fmla="*/ 2034074 w 3659569"/>
                <a:gd name="connsiteY15" fmla="*/ 3240000 h 3240000"/>
                <a:gd name="connsiteX16" fmla="*/ 414074 w 3659569"/>
                <a:gd name="connsiteY16" fmla="*/ 1620000 h 3240000"/>
                <a:gd name="connsiteX17" fmla="*/ 690745 w 3659569"/>
                <a:gd name="connsiteY17" fmla="*/ 714243 h 3240000"/>
                <a:gd name="connsiteX18" fmla="*/ 772522 w 3659569"/>
                <a:gd name="connsiteY18" fmla="*/ 604883 h 3240000"/>
                <a:gd name="connsiteX19" fmla="*/ 0 w 3659569"/>
                <a:gd name="connsiteY19" fmla="*/ 604883 h 3240000"/>
                <a:gd name="connsiteX20" fmla="*/ 0 w 3659569"/>
                <a:gd name="connsiteY20" fmla="*/ 170898 h 3240000"/>
                <a:gd name="connsiteX21" fmla="*/ 1313009 w 3659569"/>
                <a:gd name="connsiteY21" fmla="*/ 170898 h 3240000"/>
                <a:gd name="connsiteX22" fmla="*/ 1403497 w 3659569"/>
                <a:gd name="connsiteY22" fmla="*/ 127308 h 3240000"/>
                <a:gd name="connsiteX23" fmla="*/ 2034074 w 3659569"/>
                <a:gd name="connsiteY23" fmla="*/ 0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59569" h="3240000">
                  <a:moveTo>
                    <a:pt x="1198492" y="604883"/>
                  </a:moveTo>
                  <a:lnTo>
                    <a:pt x="1197744" y="605443"/>
                  </a:lnTo>
                  <a:cubicBezTo>
                    <a:pt x="905535" y="846595"/>
                    <a:pt x="719282" y="1211546"/>
                    <a:pt x="719282" y="1620000"/>
                  </a:cubicBezTo>
                  <a:cubicBezTo>
                    <a:pt x="719282" y="2346140"/>
                    <a:pt x="1307934" y="2934792"/>
                    <a:pt x="2034074" y="2934792"/>
                  </a:cubicBezTo>
                  <a:cubicBezTo>
                    <a:pt x="2760214" y="2934792"/>
                    <a:pt x="3348866" y="2346140"/>
                    <a:pt x="3348866" y="1620000"/>
                  </a:cubicBezTo>
                  <a:cubicBezTo>
                    <a:pt x="3348866" y="1211546"/>
                    <a:pt x="3162613" y="846595"/>
                    <a:pt x="2870404" y="605443"/>
                  </a:cubicBezTo>
                  <a:lnTo>
                    <a:pt x="2869656" y="604883"/>
                  </a:lnTo>
                  <a:close/>
                  <a:moveTo>
                    <a:pt x="2034074" y="0"/>
                  </a:moveTo>
                  <a:cubicBezTo>
                    <a:pt x="2257749" y="0"/>
                    <a:pt x="2470837" y="45331"/>
                    <a:pt x="2664651" y="127308"/>
                  </a:cubicBezTo>
                  <a:lnTo>
                    <a:pt x="2755139" y="170898"/>
                  </a:lnTo>
                  <a:lnTo>
                    <a:pt x="3659569" y="170898"/>
                  </a:lnTo>
                  <a:lnTo>
                    <a:pt x="3659569" y="604883"/>
                  </a:lnTo>
                  <a:lnTo>
                    <a:pt x="3295626" y="604883"/>
                  </a:lnTo>
                  <a:lnTo>
                    <a:pt x="3377403" y="714243"/>
                  </a:lnTo>
                  <a:cubicBezTo>
                    <a:pt x="3552079" y="972797"/>
                    <a:pt x="3654074" y="1284487"/>
                    <a:pt x="3654074" y="1620000"/>
                  </a:cubicBezTo>
                  <a:cubicBezTo>
                    <a:pt x="3654074" y="2514701"/>
                    <a:pt x="2928775" y="3240000"/>
                    <a:pt x="2034074" y="3240000"/>
                  </a:cubicBezTo>
                  <a:cubicBezTo>
                    <a:pt x="1139373" y="3240000"/>
                    <a:pt x="414074" y="2514701"/>
                    <a:pt x="414074" y="1620000"/>
                  </a:cubicBezTo>
                  <a:cubicBezTo>
                    <a:pt x="414074" y="1284487"/>
                    <a:pt x="516069" y="972797"/>
                    <a:pt x="690745" y="714243"/>
                  </a:cubicBezTo>
                  <a:lnTo>
                    <a:pt x="772522" y="604883"/>
                  </a:lnTo>
                  <a:lnTo>
                    <a:pt x="0" y="604883"/>
                  </a:lnTo>
                  <a:lnTo>
                    <a:pt x="0" y="170898"/>
                  </a:lnTo>
                  <a:lnTo>
                    <a:pt x="1313009" y="170898"/>
                  </a:lnTo>
                  <a:lnTo>
                    <a:pt x="1403497" y="127308"/>
                  </a:lnTo>
                  <a:cubicBezTo>
                    <a:pt x="1597311" y="45331"/>
                    <a:pt x="1810399" y="0"/>
                    <a:pt x="2034074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it-IT" sz="2000" b="1">
                <a:latin typeface="Agency FB" panose="020B0503020202020204" pitchFamily="34" charset="0"/>
              </a:endParaRP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7DCAB56F-1872-4564-9FF9-812F71FD6F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671" y="2365135"/>
              <a:ext cx="2648671" cy="26486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4AA9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88FF5B2-3C71-4F8A-99E5-B992145397FC}"/>
                </a:ext>
              </a:extLst>
            </p:cNvPr>
            <p:cNvSpPr txBox="1"/>
            <p:nvPr/>
          </p:nvSpPr>
          <p:spPr>
            <a:xfrm>
              <a:off x="102051" y="2272804"/>
              <a:ext cx="13362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>
                  <a:latin typeface="Agency FB" panose="020B0503020202020204" pitchFamily="34" charset="0"/>
                </a:rPr>
                <a:t>VIGNA CLARA</a:t>
              </a:r>
            </a:p>
          </p:txBody>
        </p: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1B2CD00B-736F-45EE-AEA7-DDE9C37F2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3514" y="2457470"/>
              <a:ext cx="4191403" cy="2520000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086DECD5-D9F4-4D3C-B75E-539E36229C18}"/>
              </a:ext>
            </a:extLst>
          </p:cNvPr>
          <p:cNvGrpSpPr/>
          <p:nvPr/>
        </p:nvGrpSpPr>
        <p:grpSpPr>
          <a:xfrm>
            <a:off x="3841200" y="2065852"/>
            <a:ext cx="4191403" cy="3240000"/>
            <a:chOff x="3841200" y="2065852"/>
            <a:chExt cx="4191403" cy="3240000"/>
          </a:xfrm>
        </p:grpSpPr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6567E805-B1A1-4A76-9EC4-5A9767F8AF04}"/>
                </a:ext>
              </a:extLst>
            </p:cNvPr>
            <p:cNvSpPr/>
            <p:nvPr/>
          </p:nvSpPr>
          <p:spPr>
            <a:xfrm>
              <a:off x="4042087" y="2065852"/>
              <a:ext cx="3673912" cy="3240000"/>
            </a:xfrm>
            <a:custGeom>
              <a:avLst/>
              <a:gdLst>
                <a:gd name="connsiteX0" fmla="*/ 1261939 w 3673912"/>
                <a:gd name="connsiteY0" fmla="*/ 572273 h 3240000"/>
                <a:gd name="connsiteX1" fmla="*/ 1217582 w 3673912"/>
                <a:gd name="connsiteY1" fmla="*/ 605443 h 3240000"/>
                <a:gd name="connsiteX2" fmla="*/ 739120 w 3673912"/>
                <a:gd name="connsiteY2" fmla="*/ 1620000 h 3240000"/>
                <a:gd name="connsiteX3" fmla="*/ 2053912 w 3673912"/>
                <a:gd name="connsiteY3" fmla="*/ 2934792 h 3240000"/>
                <a:gd name="connsiteX4" fmla="*/ 3368704 w 3673912"/>
                <a:gd name="connsiteY4" fmla="*/ 1620000 h 3240000"/>
                <a:gd name="connsiteX5" fmla="*/ 2890242 w 3673912"/>
                <a:gd name="connsiteY5" fmla="*/ 605443 h 3240000"/>
                <a:gd name="connsiteX6" fmla="*/ 2845885 w 3673912"/>
                <a:gd name="connsiteY6" fmla="*/ 572273 h 3240000"/>
                <a:gd name="connsiteX7" fmla="*/ 2053912 w 3673912"/>
                <a:gd name="connsiteY7" fmla="*/ 0 h 3240000"/>
                <a:gd name="connsiteX8" fmla="*/ 2684489 w 3673912"/>
                <a:gd name="connsiteY8" fmla="*/ 127308 h 3240000"/>
                <a:gd name="connsiteX9" fmla="*/ 2707283 w 3673912"/>
                <a:gd name="connsiteY9" fmla="*/ 138288 h 3240000"/>
                <a:gd name="connsiteX10" fmla="*/ 3659569 w 3673912"/>
                <a:gd name="connsiteY10" fmla="*/ 138288 h 3240000"/>
                <a:gd name="connsiteX11" fmla="*/ 3659569 w 3673912"/>
                <a:gd name="connsiteY11" fmla="*/ 572273 h 3240000"/>
                <a:gd name="connsiteX12" fmla="*/ 3288299 w 3673912"/>
                <a:gd name="connsiteY12" fmla="*/ 572273 h 3240000"/>
                <a:gd name="connsiteX13" fmla="*/ 3303983 w 3673912"/>
                <a:gd name="connsiteY13" fmla="*/ 589530 h 3240000"/>
                <a:gd name="connsiteX14" fmla="*/ 3673912 w 3673912"/>
                <a:gd name="connsiteY14" fmla="*/ 1620000 h 3240000"/>
                <a:gd name="connsiteX15" fmla="*/ 2053912 w 3673912"/>
                <a:gd name="connsiteY15" fmla="*/ 3240000 h 3240000"/>
                <a:gd name="connsiteX16" fmla="*/ 433912 w 3673912"/>
                <a:gd name="connsiteY16" fmla="*/ 1620000 h 3240000"/>
                <a:gd name="connsiteX17" fmla="*/ 803842 w 3673912"/>
                <a:gd name="connsiteY17" fmla="*/ 589530 h 3240000"/>
                <a:gd name="connsiteX18" fmla="*/ 819526 w 3673912"/>
                <a:gd name="connsiteY18" fmla="*/ 572273 h 3240000"/>
                <a:gd name="connsiteX19" fmla="*/ 0 w 3673912"/>
                <a:gd name="connsiteY19" fmla="*/ 572273 h 3240000"/>
                <a:gd name="connsiteX20" fmla="*/ 0 w 3673912"/>
                <a:gd name="connsiteY20" fmla="*/ 138288 h 3240000"/>
                <a:gd name="connsiteX21" fmla="*/ 1400541 w 3673912"/>
                <a:gd name="connsiteY21" fmla="*/ 138288 h 3240000"/>
                <a:gd name="connsiteX22" fmla="*/ 1423335 w 3673912"/>
                <a:gd name="connsiteY22" fmla="*/ 127308 h 3240000"/>
                <a:gd name="connsiteX23" fmla="*/ 2053912 w 3673912"/>
                <a:gd name="connsiteY23" fmla="*/ 0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73912" h="3240000">
                  <a:moveTo>
                    <a:pt x="1261939" y="572273"/>
                  </a:moveTo>
                  <a:lnTo>
                    <a:pt x="1217582" y="605443"/>
                  </a:lnTo>
                  <a:cubicBezTo>
                    <a:pt x="925373" y="846595"/>
                    <a:pt x="739120" y="1211546"/>
                    <a:pt x="739120" y="1620000"/>
                  </a:cubicBezTo>
                  <a:cubicBezTo>
                    <a:pt x="739120" y="2346140"/>
                    <a:pt x="1327772" y="2934792"/>
                    <a:pt x="2053912" y="2934792"/>
                  </a:cubicBezTo>
                  <a:cubicBezTo>
                    <a:pt x="2780052" y="2934792"/>
                    <a:pt x="3368704" y="2346140"/>
                    <a:pt x="3368704" y="1620000"/>
                  </a:cubicBezTo>
                  <a:cubicBezTo>
                    <a:pt x="3368704" y="1211546"/>
                    <a:pt x="3182451" y="846595"/>
                    <a:pt x="2890242" y="605443"/>
                  </a:cubicBezTo>
                  <a:lnTo>
                    <a:pt x="2845885" y="572273"/>
                  </a:lnTo>
                  <a:close/>
                  <a:moveTo>
                    <a:pt x="2053912" y="0"/>
                  </a:moveTo>
                  <a:cubicBezTo>
                    <a:pt x="2277587" y="0"/>
                    <a:pt x="2490675" y="45331"/>
                    <a:pt x="2684489" y="127308"/>
                  </a:cubicBezTo>
                  <a:lnTo>
                    <a:pt x="2707283" y="138288"/>
                  </a:lnTo>
                  <a:lnTo>
                    <a:pt x="3659569" y="138288"/>
                  </a:lnTo>
                  <a:lnTo>
                    <a:pt x="3659569" y="572273"/>
                  </a:lnTo>
                  <a:lnTo>
                    <a:pt x="3288299" y="572273"/>
                  </a:lnTo>
                  <a:lnTo>
                    <a:pt x="3303983" y="589530"/>
                  </a:lnTo>
                  <a:cubicBezTo>
                    <a:pt x="3535085" y="869561"/>
                    <a:pt x="3673912" y="1228568"/>
                    <a:pt x="3673912" y="1620000"/>
                  </a:cubicBezTo>
                  <a:cubicBezTo>
                    <a:pt x="3673912" y="2514701"/>
                    <a:pt x="2948613" y="3240000"/>
                    <a:pt x="2053912" y="3240000"/>
                  </a:cubicBezTo>
                  <a:cubicBezTo>
                    <a:pt x="1159211" y="3240000"/>
                    <a:pt x="433912" y="2514701"/>
                    <a:pt x="433912" y="1620000"/>
                  </a:cubicBezTo>
                  <a:cubicBezTo>
                    <a:pt x="433912" y="1228568"/>
                    <a:pt x="572739" y="869561"/>
                    <a:pt x="803842" y="589530"/>
                  </a:cubicBezTo>
                  <a:lnTo>
                    <a:pt x="819526" y="572273"/>
                  </a:lnTo>
                  <a:lnTo>
                    <a:pt x="0" y="572273"/>
                  </a:lnTo>
                  <a:lnTo>
                    <a:pt x="0" y="138288"/>
                  </a:lnTo>
                  <a:lnTo>
                    <a:pt x="1400541" y="138288"/>
                  </a:lnTo>
                  <a:lnTo>
                    <a:pt x="1423335" y="127308"/>
                  </a:lnTo>
                  <a:cubicBezTo>
                    <a:pt x="1617149" y="45331"/>
                    <a:pt x="1830237" y="0"/>
                    <a:pt x="2053912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it-IT" sz="2000" b="1">
                <a:latin typeface="Agency FB" panose="020B0503020202020204" pitchFamily="34" charset="0"/>
              </a:endParaRP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B1D7FE77-6532-41DC-A686-799AF07D24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3406" y="2365135"/>
              <a:ext cx="2648671" cy="26486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4EEC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C56F8EFB-20FA-4CB5-963D-0FB49FB5EBC8}"/>
                </a:ext>
              </a:extLst>
            </p:cNvPr>
            <p:cNvSpPr txBox="1"/>
            <p:nvPr/>
          </p:nvSpPr>
          <p:spPr>
            <a:xfrm>
              <a:off x="3989414" y="2226637"/>
              <a:ext cx="13362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>
                  <a:latin typeface="Agency FB" panose="020B0503020202020204" pitchFamily="34" charset="0"/>
                </a:rPr>
                <a:t>TOR DI QUINTO</a:t>
              </a: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A9315A89-6CE3-4FB0-AB74-825FB0CB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1200" y="2458800"/>
              <a:ext cx="4191403" cy="2520000"/>
            </a:xfrm>
            <a:prstGeom prst="rect">
              <a:avLst/>
            </a:prstGeom>
          </p:spPr>
        </p:pic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E0D53749-2EF1-40A5-ACB7-6E1EA002E2D2}"/>
              </a:ext>
            </a:extLst>
          </p:cNvPr>
          <p:cNvGrpSpPr/>
          <p:nvPr/>
        </p:nvGrpSpPr>
        <p:grpSpPr>
          <a:xfrm>
            <a:off x="7822800" y="2058813"/>
            <a:ext cx="4191403" cy="3240000"/>
            <a:chOff x="7822800" y="2058813"/>
            <a:chExt cx="4191403" cy="3240000"/>
          </a:xfrm>
        </p:grpSpPr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C518B0D3-64D6-4136-9882-2E45EAF0C41F}"/>
                </a:ext>
              </a:extLst>
            </p:cNvPr>
            <p:cNvSpPr/>
            <p:nvPr/>
          </p:nvSpPr>
          <p:spPr>
            <a:xfrm>
              <a:off x="8013416" y="2058813"/>
              <a:ext cx="3659569" cy="3240000"/>
            </a:xfrm>
            <a:custGeom>
              <a:avLst/>
              <a:gdLst>
                <a:gd name="connsiteX0" fmla="*/ 1251330 w 3659569"/>
                <a:gd name="connsiteY0" fmla="*/ 569481 h 3240000"/>
                <a:gd name="connsiteX1" fmla="*/ 1203239 w 3659569"/>
                <a:gd name="connsiteY1" fmla="*/ 605443 h 3240000"/>
                <a:gd name="connsiteX2" fmla="*/ 724777 w 3659569"/>
                <a:gd name="connsiteY2" fmla="*/ 1620000 h 3240000"/>
                <a:gd name="connsiteX3" fmla="*/ 2039569 w 3659569"/>
                <a:gd name="connsiteY3" fmla="*/ 2934792 h 3240000"/>
                <a:gd name="connsiteX4" fmla="*/ 3354361 w 3659569"/>
                <a:gd name="connsiteY4" fmla="*/ 1620000 h 3240000"/>
                <a:gd name="connsiteX5" fmla="*/ 2875899 w 3659569"/>
                <a:gd name="connsiteY5" fmla="*/ 605443 h 3240000"/>
                <a:gd name="connsiteX6" fmla="*/ 2827808 w 3659569"/>
                <a:gd name="connsiteY6" fmla="*/ 569481 h 3240000"/>
                <a:gd name="connsiteX7" fmla="*/ 2039569 w 3659569"/>
                <a:gd name="connsiteY7" fmla="*/ 0 h 3240000"/>
                <a:gd name="connsiteX8" fmla="*/ 2670146 w 3659569"/>
                <a:gd name="connsiteY8" fmla="*/ 127308 h 3240000"/>
                <a:gd name="connsiteX9" fmla="*/ 2687144 w 3659569"/>
                <a:gd name="connsiteY9" fmla="*/ 135496 h 3240000"/>
                <a:gd name="connsiteX10" fmla="*/ 3659569 w 3659569"/>
                <a:gd name="connsiteY10" fmla="*/ 135496 h 3240000"/>
                <a:gd name="connsiteX11" fmla="*/ 3659569 w 3659569"/>
                <a:gd name="connsiteY11" fmla="*/ 569481 h 3240000"/>
                <a:gd name="connsiteX12" fmla="*/ 3271418 w 3659569"/>
                <a:gd name="connsiteY12" fmla="*/ 569481 h 3240000"/>
                <a:gd name="connsiteX13" fmla="*/ 3289640 w 3659569"/>
                <a:gd name="connsiteY13" fmla="*/ 589530 h 3240000"/>
                <a:gd name="connsiteX14" fmla="*/ 3659569 w 3659569"/>
                <a:gd name="connsiteY14" fmla="*/ 1620000 h 3240000"/>
                <a:gd name="connsiteX15" fmla="*/ 2039569 w 3659569"/>
                <a:gd name="connsiteY15" fmla="*/ 3240000 h 3240000"/>
                <a:gd name="connsiteX16" fmla="*/ 419569 w 3659569"/>
                <a:gd name="connsiteY16" fmla="*/ 1620000 h 3240000"/>
                <a:gd name="connsiteX17" fmla="*/ 789498 w 3659569"/>
                <a:gd name="connsiteY17" fmla="*/ 589530 h 3240000"/>
                <a:gd name="connsiteX18" fmla="*/ 807720 w 3659569"/>
                <a:gd name="connsiteY18" fmla="*/ 569481 h 3240000"/>
                <a:gd name="connsiteX19" fmla="*/ 0 w 3659569"/>
                <a:gd name="connsiteY19" fmla="*/ 569481 h 3240000"/>
                <a:gd name="connsiteX20" fmla="*/ 0 w 3659569"/>
                <a:gd name="connsiteY20" fmla="*/ 135496 h 3240000"/>
                <a:gd name="connsiteX21" fmla="*/ 1391994 w 3659569"/>
                <a:gd name="connsiteY21" fmla="*/ 135496 h 3240000"/>
                <a:gd name="connsiteX22" fmla="*/ 1408992 w 3659569"/>
                <a:gd name="connsiteY22" fmla="*/ 127308 h 3240000"/>
                <a:gd name="connsiteX23" fmla="*/ 2039569 w 3659569"/>
                <a:gd name="connsiteY23" fmla="*/ 0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59569" h="3240000">
                  <a:moveTo>
                    <a:pt x="1251330" y="569481"/>
                  </a:moveTo>
                  <a:lnTo>
                    <a:pt x="1203239" y="605443"/>
                  </a:lnTo>
                  <a:cubicBezTo>
                    <a:pt x="911030" y="846595"/>
                    <a:pt x="724777" y="1211546"/>
                    <a:pt x="724777" y="1620000"/>
                  </a:cubicBezTo>
                  <a:cubicBezTo>
                    <a:pt x="724777" y="2346140"/>
                    <a:pt x="1313429" y="2934792"/>
                    <a:pt x="2039569" y="2934792"/>
                  </a:cubicBezTo>
                  <a:cubicBezTo>
                    <a:pt x="2765709" y="2934792"/>
                    <a:pt x="3354361" y="2346140"/>
                    <a:pt x="3354361" y="1620000"/>
                  </a:cubicBezTo>
                  <a:cubicBezTo>
                    <a:pt x="3354361" y="1211546"/>
                    <a:pt x="3168108" y="846595"/>
                    <a:pt x="2875899" y="605443"/>
                  </a:cubicBezTo>
                  <a:lnTo>
                    <a:pt x="2827808" y="569481"/>
                  </a:lnTo>
                  <a:close/>
                  <a:moveTo>
                    <a:pt x="2039569" y="0"/>
                  </a:moveTo>
                  <a:cubicBezTo>
                    <a:pt x="2263244" y="0"/>
                    <a:pt x="2476332" y="45331"/>
                    <a:pt x="2670146" y="127308"/>
                  </a:cubicBezTo>
                  <a:lnTo>
                    <a:pt x="2687144" y="135496"/>
                  </a:lnTo>
                  <a:lnTo>
                    <a:pt x="3659569" y="135496"/>
                  </a:lnTo>
                  <a:lnTo>
                    <a:pt x="3659569" y="569481"/>
                  </a:lnTo>
                  <a:lnTo>
                    <a:pt x="3271418" y="569481"/>
                  </a:lnTo>
                  <a:lnTo>
                    <a:pt x="3289640" y="589530"/>
                  </a:lnTo>
                  <a:cubicBezTo>
                    <a:pt x="3520742" y="869561"/>
                    <a:pt x="3659569" y="1228568"/>
                    <a:pt x="3659569" y="1620000"/>
                  </a:cubicBezTo>
                  <a:cubicBezTo>
                    <a:pt x="3659569" y="2514701"/>
                    <a:pt x="2934270" y="3240000"/>
                    <a:pt x="2039569" y="3240000"/>
                  </a:cubicBezTo>
                  <a:cubicBezTo>
                    <a:pt x="1144868" y="3240000"/>
                    <a:pt x="419569" y="2514701"/>
                    <a:pt x="419569" y="1620000"/>
                  </a:cubicBezTo>
                  <a:cubicBezTo>
                    <a:pt x="419569" y="1228568"/>
                    <a:pt x="558396" y="869561"/>
                    <a:pt x="789498" y="589530"/>
                  </a:cubicBezTo>
                  <a:lnTo>
                    <a:pt x="807720" y="569481"/>
                  </a:lnTo>
                  <a:lnTo>
                    <a:pt x="0" y="569481"/>
                  </a:lnTo>
                  <a:lnTo>
                    <a:pt x="0" y="135496"/>
                  </a:lnTo>
                  <a:lnTo>
                    <a:pt x="1391994" y="135496"/>
                  </a:lnTo>
                  <a:lnTo>
                    <a:pt x="1408992" y="127308"/>
                  </a:lnTo>
                  <a:cubicBezTo>
                    <a:pt x="1602806" y="45331"/>
                    <a:pt x="1815894" y="0"/>
                    <a:pt x="2039569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it-IT" sz="2000" b="1">
                <a:latin typeface="Agency FB" panose="020B0503020202020204" pitchFamily="34" charset="0"/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50E9091C-7D07-4941-9476-1CD1A71083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8649" y="2361517"/>
              <a:ext cx="2648671" cy="26486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EE8E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B4359355-4D3C-409E-9A08-830A96411D98}"/>
                </a:ext>
              </a:extLst>
            </p:cNvPr>
            <p:cNvSpPr txBox="1"/>
            <p:nvPr/>
          </p:nvSpPr>
          <p:spPr>
            <a:xfrm>
              <a:off x="8043398" y="2224828"/>
              <a:ext cx="13362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>
                  <a:latin typeface="Agency FB" panose="020B0503020202020204" pitchFamily="34" charset="0"/>
                </a:rPr>
                <a:t>VAL D’ALA</a:t>
              </a: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36403299-6CF4-4E10-9880-31131B994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2800" y="2458800"/>
              <a:ext cx="4191403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43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FD5695DC-0F79-47F1-811B-95412C275469}"/>
              </a:ext>
            </a:extLst>
          </p:cNvPr>
          <p:cNvSpPr txBox="1">
            <a:spLocks/>
          </p:cNvSpPr>
          <p:nvPr/>
        </p:nvSpPr>
        <p:spPr>
          <a:xfrm>
            <a:off x="1547829" y="1876832"/>
            <a:ext cx="10036159" cy="203113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1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Inquadramento generale dell’opera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Lotti specifici e Global Project</a:t>
            </a:r>
            <a:endParaRPr kumimoji="0" lang="it-IT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48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57C4BC7E-8E09-E7D5-81C8-8D94DC0AE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sp>
        <p:nvSpPr>
          <p:cNvPr id="276" name="Figura a mano libera: forma 275">
            <a:extLst>
              <a:ext uri="{FF2B5EF4-FFF2-40B4-BE49-F238E27FC236}">
                <a16:creationId xmlns:a16="http://schemas.microsoft.com/office/drawing/2014/main" id="{4DC37171-66F9-4A14-9F6C-A4D8CC764811}"/>
              </a:ext>
            </a:extLst>
          </p:cNvPr>
          <p:cNvSpPr/>
          <p:nvPr/>
        </p:nvSpPr>
        <p:spPr>
          <a:xfrm>
            <a:off x="114300" y="93373"/>
            <a:ext cx="11522529" cy="6194280"/>
          </a:xfrm>
          <a:custGeom>
            <a:avLst/>
            <a:gdLst>
              <a:gd name="connsiteX0" fmla="*/ 2175504 w 11522529"/>
              <a:gd name="connsiteY0" fmla="*/ 971433 h 6194280"/>
              <a:gd name="connsiteX1" fmla="*/ 2002986 w 11522529"/>
              <a:gd name="connsiteY1" fmla="*/ 1074926 h 6194280"/>
              <a:gd name="connsiteX2" fmla="*/ 894129 w 11522529"/>
              <a:gd name="connsiteY2" fmla="*/ 3134280 h 6194280"/>
              <a:gd name="connsiteX3" fmla="*/ 3409168 w 11522529"/>
              <a:gd name="connsiteY3" fmla="*/ 5617776 h 6194280"/>
              <a:gd name="connsiteX4" fmla="*/ 5924207 w 11522529"/>
              <a:gd name="connsiteY4" fmla="*/ 3134280 h 6194280"/>
              <a:gd name="connsiteX5" fmla="*/ 4815351 w 11522529"/>
              <a:gd name="connsiteY5" fmla="*/ 1074926 h 6194280"/>
              <a:gd name="connsiteX6" fmla="*/ 4642832 w 11522529"/>
              <a:gd name="connsiteY6" fmla="*/ 971433 h 6194280"/>
              <a:gd name="connsiteX7" fmla="*/ 0 w 11522529"/>
              <a:gd name="connsiteY7" fmla="*/ 0 h 6194280"/>
              <a:gd name="connsiteX8" fmla="*/ 11522529 w 11522529"/>
              <a:gd name="connsiteY8" fmla="*/ 0 h 6194280"/>
              <a:gd name="connsiteX9" fmla="*/ 11522529 w 11522529"/>
              <a:gd name="connsiteY9" fmla="*/ 971433 h 6194280"/>
              <a:gd name="connsiteX10" fmla="*/ 5596045 w 11522529"/>
              <a:gd name="connsiteY10" fmla="*/ 971433 h 6194280"/>
              <a:gd name="connsiteX11" fmla="*/ 5794753 w 11522529"/>
              <a:gd name="connsiteY11" fmla="*/ 1187836 h 6194280"/>
              <a:gd name="connsiteX12" fmla="*/ 6500711 w 11522529"/>
              <a:gd name="connsiteY12" fmla="*/ 3134280 h 6194280"/>
              <a:gd name="connsiteX13" fmla="*/ 3409168 w 11522529"/>
              <a:gd name="connsiteY13" fmla="*/ 6194280 h 6194280"/>
              <a:gd name="connsiteX14" fmla="*/ 317625 w 11522529"/>
              <a:gd name="connsiteY14" fmla="*/ 3134280 h 6194280"/>
              <a:gd name="connsiteX15" fmla="*/ 1023583 w 11522529"/>
              <a:gd name="connsiteY15" fmla="*/ 1187836 h 6194280"/>
              <a:gd name="connsiteX16" fmla="*/ 1222291 w 11522529"/>
              <a:gd name="connsiteY16" fmla="*/ 971433 h 6194280"/>
              <a:gd name="connsiteX17" fmla="*/ 0 w 11522529"/>
              <a:gd name="connsiteY17" fmla="*/ 971433 h 61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22529" h="6194280">
                <a:moveTo>
                  <a:pt x="2175504" y="971433"/>
                </a:moveTo>
                <a:lnTo>
                  <a:pt x="2002986" y="1074926"/>
                </a:lnTo>
                <a:cubicBezTo>
                  <a:pt x="1333981" y="1521228"/>
                  <a:pt x="894129" y="2277032"/>
                  <a:pt x="894129" y="3134280"/>
                </a:cubicBezTo>
                <a:cubicBezTo>
                  <a:pt x="894129" y="4505877"/>
                  <a:pt x="2020150" y="5617776"/>
                  <a:pt x="3409168" y="5617776"/>
                </a:cubicBezTo>
                <a:cubicBezTo>
                  <a:pt x="4798186" y="5617776"/>
                  <a:pt x="5924207" y="4505877"/>
                  <a:pt x="5924207" y="3134280"/>
                </a:cubicBezTo>
                <a:cubicBezTo>
                  <a:pt x="5924207" y="2277032"/>
                  <a:pt x="5484355" y="1521228"/>
                  <a:pt x="4815351" y="1074926"/>
                </a:cubicBezTo>
                <a:lnTo>
                  <a:pt x="4642832" y="971433"/>
                </a:lnTo>
                <a:close/>
                <a:moveTo>
                  <a:pt x="0" y="0"/>
                </a:moveTo>
                <a:lnTo>
                  <a:pt x="11522529" y="0"/>
                </a:lnTo>
                <a:lnTo>
                  <a:pt x="11522529" y="971433"/>
                </a:lnTo>
                <a:lnTo>
                  <a:pt x="5596045" y="971433"/>
                </a:lnTo>
                <a:lnTo>
                  <a:pt x="5794753" y="1187836"/>
                </a:lnTo>
                <a:cubicBezTo>
                  <a:pt x="6235780" y="1716785"/>
                  <a:pt x="6500711" y="2394909"/>
                  <a:pt x="6500711" y="3134280"/>
                </a:cubicBezTo>
                <a:cubicBezTo>
                  <a:pt x="6500711" y="4824271"/>
                  <a:pt x="5116580" y="6194280"/>
                  <a:pt x="3409168" y="6194280"/>
                </a:cubicBezTo>
                <a:cubicBezTo>
                  <a:pt x="1701756" y="6194280"/>
                  <a:pt x="317625" y="4824271"/>
                  <a:pt x="317625" y="3134280"/>
                </a:cubicBezTo>
                <a:cubicBezTo>
                  <a:pt x="317625" y="2394909"/>
                  <a:pt x="582556" y="1716785"/>
                  <a:pt x="1023583" y="1187836"/>
                </a:cubicBezTo>
                <a:lnTo>
                  <a:pt x="1222291" y="971433"/>
                </a:lnTo>
                <a:lnTo>
                  <a:pt x="0" y="971433"/>
                </a:lnTo>
                <a:close/>
              </a:path>
            </a:pathLst>
          </a:custGeom>
          <a:solidFill>
            <a:srgbClr val="F0D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it-IT" sz="4800" b="1">
              <a:solidFill>
                <a:srgbClr val="F0D0C1"/>
              </a:solidFill>
              <a:latin typeface="Agency FB" panose="020B0503020202020204" pitchFamily="34" charset="0"/>
            </a:endParaRPr>
          </a:p>
        </p:txBody>
      </p:sp>
      <p:sp>
        <p:nvSpPr>
          <p:cNvPr id="225" name="Ovale 224">
            <a:extLst>
              <a:ext uri="{FF2B5EF4-FFF2-40B4-BE49-F238E27FC236}">
                <a16:creationId xmlns:a16="http://schemas.microsoft.com/office/drawing/2014/main" id="{BC9AD100-A495-44A9-8153-4C13FF2C483F}"/>
              </a:ext>
            </a:extLst>
          </p:cNvPr>
          <p:cNvSpPr/>
          <p:nvPr/>
        </p:nvSpPr>
        <p:spPr>
          <a:xfrm>
            <a:off x="697468" y="404826"/>
            <a:ext cx="5652000" cy="565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4AA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3" name="Ovale 222">
            <a:extLst>
              <a:ext uri="{FF2B5EF4-FFF2-40B4-BE49-F238E27FC236}">
                <a16:creationId xmlns:a16="http://schemas.microsoft.com/office/drawing/2014/main" id="{FD81F8BF-A2A6-4188-AC98-95BE166E57B4}"/>
              </a:ext>
            </a:extLst>
          </p:cNvPr>
          <p:cNvSpPr>
            <a:spLocks noChangeAspect="1"/>
          </p:cNvSpPr>
          <p:nvPr/>
        </p:nvSpPr>
        <p:spPr>
          <a:xfrm>
            <a:off x="4745004" y="398482"/>
            <a:ext cx="1212019" cy="1212019"/>
          </a:xfrm>
          <a:prstGeom prst="ellipse">
            <a:avLst/>
          </a:prstGeom>
          <a:ln w="57150">
            <a:solidFill>
              <a:srgbClr val="E4AA9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1" name="Gruppo 250">
            <a:extLst>
              <a:ext uri="{FF2B5EF4-FFF2-40B4-BE49-F238E27FC236}">
                <a16:creationId xmlns:a16="http://schemas.microsoft.com/office/drawing/2014/main" id="{64DC2B7B-ABEE-4EA8-B9BA-C21EA24219C9}"/>
              </a:ext>
            </a:extLst>
          </p:cNvPr>
          <p:cNvGrpSpPr/>
          <p:nvPr/>
        </p:nvGrpSpPr>
        <p:grpSpPr>
          <a:xfrm>
            <a:off x="7406182" y="5143923"/>
            <a:ext cx="2608247" cy="1245053"/>
            <a:chOff x="9231434" y="3270269"/>
            <a:chExt cx="2608247" cy="1245053"/>
          </a:xfrm>
        </p:grpSpPr>
        <p:sp>
          <p:nvSpPr>
            <p:cNvPr id="252" name="CasellaDiTesto 251">
              <a:extLst>
                <a:ext uri="{FF2B5EF4-FFF2-40B4-BE49-F238E27FC236}">
                  <a16:creationId xmlns:a16="http://schemas.microsoft.com/office/drawing/2014/main" id="{9EF1AFE5-C560-4A88-B1A9-EC6C4FB91BE6}"/>
                </a:ext>
              </a:extLst>
            </p:cNvPr>
            <p:cNvSpPr txBox="1"/>
            <p:nvPr/>
          </p:nvSpPr>
          <p:spPr>
            <a:xfrm>
              <a:off x="9875762" y="3620590"/>
              <a:ext cx="1354858" cy="894732"/>
            </a:xfrm>
            <a:prstGeom prst="rect">
              <a:avLst/>
            </a:prstGeom>
            <a:solidFill>
              <a:schemeClr val="bg1">
                <a:lumMod val="65000"/>
                <a:alpha val="10196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chemeClr val="bg1">
                      <a:lumMod val="50000"/>
                    </a:schemeClr>
                  </a:solidFill>
                </a:rPr>
                <a:t>7-9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chemeClr val="bg1">
                      <a:lumMod val="50000"/>
                    </a:schemeClr>
                  </a:solidFill>
                </a:rPr>
                <a:t>47-55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chemeClr val="bg1">
                      <a:lumMod val="50000"/>
                    </a:schemeClr>
                  </a:solidFill>
                </a:rPr>
                <a:t>12-30 MIN</a:t>
              </a:r>
              <a:r>
                <a:rPr lang="it-IT" sz="1200" b="1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</a:p>
          </p:txBody>
        </p:sp>
        <p:pic>
          <p:nvPicPr>
            <p:cNvPr id="253" name="Immagine 252">
              <a:extLst>
                <a:ext uri="{FF2B5EF4-FFF2-40B4-BE49-F238E27FC236}">
                  <a16:creationId xmlns:a16="http://schemas.microsoft.com/office/drawing/2014/main" id="{A66A0C6B-6C91-4FB4-84D8-F68D93F0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A5A5A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21202" y="3713278"/>
              <a:ext cx="232177" cy="246912"/>
            </a:xfrm>
            <a:prstGeom prst="rect">
              <a:avLst/>
            </a:prstGeom>
          </p:spPr>
        </p:pic>
        <p:pic>
          <p:nvPicPr>
            <p:cNvPr id="254" name="Immagine 253">
              <a:extLst>
                <a:ext uri="{FF2B5EF4-FFF2-40B4-BE49-F238E27FC236}">
                  <a16:creationId xmlns:a16="http://schemas.microsoft.com/office/drawing/2014/main" id="{0705899B-5D7E-4205-92C1-2026CA383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A5A5A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09429" y="4272131"/>
              <a:ext cx="255723" cy="218819"/>
            </a:xfrm>
            <a:prstGeom prst="rect">
              <a:avLst/>
            </a:prstGeom>
          </p:spPr>
        </p:pic>
        <p:pic>
          <p:nvPicPr>
            <p:cNvPr id="255" name="Immagine 254">
              <a:extLst>
                <a:ext uri="{FF2B5EF4-FFF2-40B4-BE49-F238E27FC236}">
                  <a16:creationId xmlns:a16="http://schemas.microsoft.com/office/drawing/2014/main" id="{577F9A3E-2AEB-41E3-A651-5A40457A7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A5A5A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07865" y="4016589"/>
              <a:ext cx="258850" cy="243404"/>
            </a:xfrm>
            <a:prstGeom prst="rect">
              <a:avLst/>
            </a:prstGeom>
          </p:spPr>
        </p:pic>
        <p:sp>
          <p:nvSpPr>
            <p:cNvPr id="256" name="CasellaDiTesto 255">
              <a:extLst>
                <a:ext uri="{FF2B5EF4-FFF2-40B4-BE49-F238E27FC236}">
                  <a16:creationId xmlns:a16="http://schemas.microsoft.com/office/drawing/2014/main" id="{33C75052-8443-45DE-9964-4DE6289557A3}"/>
                </a:ext>
              </a:extLst>
            </p:cNvPr>
            <p:cNvSpPr txBox="1"/>
            <p:nvPr/>
          </p:nvSpPr>
          <p:spPr>
            <a:xfrm>
              <a:off x="9231434" y="3270269"/>
              <a:ext cx="26082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/>
                <a:t>VIGNA CLARA - </a:t>
              </a:r>
              <a:r>
                <a:rPr lang="it-IT" sz="1400" b="1">
                  <a:solidFill>
                    <a:schemeClr val="bg1">
                      <a:lumMod val="65000"/>
                    </a:schemeClr>
                  </a:solidFill>
                </a:rPr>
                <a:t>VALLE AURELIA</a:t>
              </a:r>
            </a:p>
          </p:txBody>
        </p:sp>
      </p:grpSp>
      <p:sp>
        <p:nvSpPr>
          <p:cNvPr id="277" name="CasellaDiTesto 276">
            <a:extLst>
              <a:ext uri="{FF2B5EF4-FFF2-40B4-BE49-F238E27FC236}">
                <a16:creationId xmlns:a16="http://schemas.microsoft.com/office/drawing/2014/main" id="{6BBA4423-B6A0-40F5-8D32-406831B74DCE}"/>
              </a:ext>
            </a:extLst>
          </p:cNvPr>
          <p:cNvSpPr txBox="1"/>
          <p:nvPr/>
        </p:nvSpPr>
        <p:spPr>
          <a:xfrm>
            <a:off x="114300" y="125454"/>
            <a:ext cx="3152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>
                <a:solidFill>
                  <a:schemeClr val="bg2"/>
                </a:solidFill>
                <a:latin typeface="Agency FB" panose="020B0503020202020204" pitchFamily="34" charset="0"/>
              </a:rPr>
              <a:t>… VIGNA CLARA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7A08301A-23F6-486B-807E-C5DE2FCC16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10"/>
          <a:stretch/>
        </p:blipFill>
        <p:spPr>
          <a:xfrm>
            <a:off x="9360000" y="720000"/>
            <a:ext cx="2688772" cy="1080000"/>
          </a:xfrm>
          <a:prstGeom prst="rect">
            <a:avLst/>
          </a:prstGeom>
        </p:spPr>
      </p:pic>
      <p:sp>
        <p:nvSpPr>
          <p:cNvPr id="53" name="Arco 52">
            <a:extLst>
              <a:ext uri="{FF2B5EF4-FFF2-40B4-BE49-F238E27FC236}">
                <a16:creationId xmlns:a16="http://schemas.microsoft.com/office/drawing/2014/main" id="{0D2D6A2D-0FA4-5FEE-11AA-BCF86CBD64ED}"/>
              </a:ext>
            </a:extLst>
          </p:cNvPr>
          <p:cNvSpPr>
            <a:spLocks noChangeAspect="1"/>
          </p:cNvSpPr>
          <p:nvPr/>
        </p:nvSpPr>
        <p:spPr>
          <a:xfrm>
            <a:off x="2445258" y="1873700"/>
            <a:ext cx="2304000" cy="2304000"/>
          </a:xfrm>
          <a:prstGeom prst="arc">
            <a:avLst>
              <a:gd name="adj1" fmla="val 16215885"/>
              <a:gd name="adj2" fmla="val 18546195"/>
            </a:avLst>
          </a:prstGeom>
          <a:noFill/>
          <a:ln w="41275" cmpd="sng">
            <a:solidFill>
              <a:srgbClr val="9E4881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54" name="Arco 53">
            <a:extLst>
              <a:ext uri="{FF2B5EF4-FFF2-40B4-BE49-F238E27FC236}">
                <a16:creationId xmlns:a16="http://schemas.microsoft.com/office/drawing/2014/main" id="{707EEA2C-323D-91F3-8751-7B22B4000165}"/>
              </a:ext>
            </a:extLst>
          </p:cNvPr>
          <p:cNvSpPr>
            <a:spLocks noChangeAspect="1"/>
          </p:cNvSpPr>
          <p:nvPr/>
        </p:nvSpPr>
        <p:spPr>
          <a:xfrm>
            <a:off x="2380484" y="2198494"/>
            <a:ext cx="2160000" cy="2160000"/>
          </a:xfrm>
          <a:prstGeom prst="arc">
            <a:avLst>
              <a:gd name="adj1" fmla="val 16215885"/>
              <a:gd name="adj2" fmla="val 21185265"/>
            </a:avLst>
          </a:prstGeom>
          <a:noFill/>
          <a:ln w="41275" cmpd="sng">
            <a:solidFill>
              <a:srgbClr val="B59F19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57" name="Figura a mano libera 62">
            <a:extLst>
              <a:ext uri="{FF2B5EF4-FFF2-40B4-BE49-F238E27FC236}">
                <a16:creationId xmlns:a16="http://schemas.microsoft.com/office/drawing/2014/main" id="{FAFA13AC-8C94-F7A9-5BD7-71759F113D0B}"/>
              </a:ext>
            </a:extLst>
          </p:cNvPr>
          <p:cNvSpPr/>
          <p:nvPr/>
        </p:nvSpPr>
        <p:spPr>
          <a:xfrm>
            <a:off x="3871135" y="801173"/>
            <a:ext cx="46269" cy="1211955"/>
          </a:xfrm>
          <a:custGeom>
            <a:avLst/>
            <a:gdLst>
              <a:gd name="connsiteX0" fmla="*/ 0 w 0"/>
              <a:gd name="connsiteY0" fmla="*/ 2273644 h 2273644"/>
              <a:gd name="connsiteX1" fmla="*/ 0 w 0"/>
              <a:gd name="connsiteY1" fmla="*/ 0 h 227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73644">
                <a:moveTo>
                  <a:pt x="0" y="2273644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AD156DE9-C429-463A-DA8B-1DEEACAF5006}"/>
              </a:ext>
            </a:extLst>
          </p:cNvPr>
          <p:cNvSpPr txBox="1"/>
          <p:nvPr/>
        </p:nvSpPr>
        <p:spPr>
          <a:xfrm rot="16200000">
            <a:off x="3214052" y="4810592"/>
            <a:ext cx="928541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65000"/>
                  </a:schemeClr>
                </a:solidFill>
              </a:rPr>
              <a:t>Ostiense</a:t>
            </a:r>
          </a:p>
        </p:txBody>
      </p:sp>
      <p:sp>
        <p:nvSpPr>
          <p:cNvPr id="59" name="Figura a mano libera 62">
            <a:extLst>
              <a:ext uri="{FF2B5EF4-FFF2-40B4-BE49-F238E27FC236}">
                <a16:creationId xmlns:a16="http://schemas.microsoft.com/office/drawing/2014/main" id="{6EB86C84-9BB7-F113-3739-481C363D4E52}"/>
              </a:ext>
            </a:extLst>
          </p:cNvPr>
          <p:cNvSpPr/>
          <p:nvPr/>
        </p:nvSpPr>
        <p:spPr>
          <a:xfrm>
            <a:off x="2560820" y="1410893"/>
            <a:ext cx="45719" cy="1157100"/>
          </a:xfrm>
          <a:custGeom>
            <a:avLst/>
            <a:gdLst>
              <a:gd name="connsiteX0" fmla="*/ 0 w 0"/>
              <a:gd name="connsiteY0" fmla="*/ 2273644 h 2273644"/>
              <a:gd name="connsiteX1" fmla="*/ 0 w 0"/>
              <a:gd name="connsiteY1" fmla="*/ 0 h 227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73644">
                <a:moveTo>
                  <a:pt x="0" y="2273644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Figura a mano libera 10">
            <a:extLst>
              <a:ext uri="{FF2B5EF4-FFF2-40B4-BE49-F238E27FC236}">
                <a16:creationId xmlns:a16="http://schemas.microsoft.com/office/drawing/2014/main" id="{889B49D4-A0FC-7A97-36EC-9AE973FB5B00}"/>
              </a:ext>
            </a:extLst>
          </p:cNvPr>
          <p:cNvSpPr/>
          <p:nvPr/>
        </p:nvSpPr>
        <p:spPr>
          <a:xfrm>
            <a:off x="4802875" y="1883792"/>
            <a:ext cx="45719" cy="1293935"/>
          </a:xfrm>
          <a:custGeom>
            <a:avLst/>
            <a:gdLst>
              <a:gd name="connsiteX0" fmla="*/ 0 w 0"/>
              <a:gd name="connsiteY0" fmla="*/ 0 h 702453"/>
              <a:gd name="connsiteX1" fmla="*/ 0 w 0"/>
              <a:gd name="connsiteY1" fmla="*/ 702453 h 70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02453">
                <a:moveTo>
                  <a:pt x="0" y="0"/>
                </a:moveTo>
                <a:lnTo>
                  <a:pt x="0" y="702453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16">
            <a:extLst>
              <a:ext uri="{FF2B5EF4-FFF2-40B4-BE49-F238E27FC236}">
                <a16:creationId xmlns:a16="http://schemas.microsoft.com/office/drawing/2014/main" id="{C516389F-7313-CBC0-7109-44369AB1C53A}"/>
              </a:ext>
            </a:extLst>
          </p:cNvPr>
          <p:cNvSpPr/>
          <p:nvPr/>
        </p:nvSpPr>
        <p:spPr>
          <a:xfrm>
            <a:off x="2546701" y="2117684"/>
            <a:ext cx="2027278" cy="1013639"/>
          </a:xfrm>
          <a:custGeom>
            <a:avLst/>
            <a:gdLst>
              <a:gd name="connsiteX0" fmla="*/ 0 w 2027277"/>
              <a:gd name="connsiteY0" fmla="*/ 1013639 h 2027277"/>
              <a:gd name="connsiteX1" fmla="*/ 1013639 w 2027277"/>
              <a:gd name="connsiteY1" fmla="*/ 0 h 2027277"/>
              <a:gd name="connsiteX2" fmla="*/ 2027278 w 2027277"/>
              <a:gd name="connsiteY2" fmla="*/ 1013639 h 2027277"/>
              <a:gd name="connsiteX3" fmla="*/ 1013639 w 2027277"/>
              <a:gd name="connsiteY3" fmla="*/ 2027278 h 2027277"/>
              <a:gd name="connsiteX4" fmla="*/ 0 w 2027277"/>
              <a:gd name="connsiteY4" fmla="*/ 1013639 h 2027277"/>
              <a:gd name="connsiteX0" fmla="*/ 1013639 w 2027278"/>
              <a:gd name="connsiteY0" fmla="*/ 2027278 h 2118718"/>
              <a:gd name="connsiteX1" fmla="*/ 0 w 2027278"/>
              <a:gd name="connsiteY1" fmla="*/ 1013639 h 2118718"/>
              <a:gd name="connsiteX2" fmla="*/ 1013639 w 2027278"/>
              <a:gd name="connsiteY2" fmla="*/ 0 h 2118718"/>
              <a:gd name="connsiteX3" fmla="*/ 2027278 w 2027278"/>
              <a:gd name="connsiteY3" fmla="*/ 1013639 h 2118718"/>
              <a:gd name="connsiteX4" fmla="*/ 1105079 w 2027278"/>
              <a:gd name="connsiteY4" fmla="*/ 2118718 h 2118718"/>
              <a:gd name="connsiteX0" fmla="*/ 0 w 2027278"/>
              <a:gd name="connsiteY0" fmla="*/ 1013639 h 2118718"/>
              <a:gd name="connsiteX1" fmla="*/ 1013639 w 2027278"/>
              <a:gd name="connsiteY1" fmla="*/ 0 h 2118718"/>
              <a:gd name="connsiteX2" fmla="*/ 2027278 w 2027278"/>
              <a:gd name="connsiteY2" fmla="*/ 1013639 h 2118718"/>
              <a:gd name="connsiteX3" fmla="*/ 1105079 w 2027278"/>
              <a:gd name="connsiteY3" fmla="*/ 2118718 h 2118718"/>
              <a:gd name="connsiteX0" fmla="*/ 0 w 2027278"/>
              <a:gd name="connsiteY0" fmla="*/ 1013639 h 1013639"/>
              <a:gd name="connsiteX1" fmla="*/ 1013639 w 2027278"/>
              <a:gd name="connsiteY1" fmla="*/ 0 h 1013639"/>
              <a:gd name="connsiteX2" fmla="*/ 2027278 w 2027278"/>
              <a:gd name="connsiteY2" fmla="*/ 1013639 h 101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7278" h="1013639">
                <a:moveTo>
                  <a:pt x="0" y="1013639"/>
                </a:moveTo>
                <a:cubicBezTo>
                  <a:pt x="0" y="453822"/>
                  <a:pt x="453822" y="0"/>
                  <a:pt x="1013639" y="0"/>
                </a:cubicBezTo>
                <a:cubicBezTo>
                  <a:pt x="1573456" y="0"/>
                  <a:pt x="2027278" y="453822"/>
                  <a:pt x="2027278" y="1013639"/>
                </a:cubicBezTo>
              </a:path>
            </a:pathLst>
          </a:custGeom>
          <a:noFill/>
          <a:ln w="28575">
            <a:solidFill>
              <a:schemeClr val="bg1">
                <a:lumMod val="85000"/>
                <a:alpha val="50196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igura a mano libera 15">
            <a:extLst>
              <a:ext uri="{FF2B5EF4-FFF2-40B4-BE49-F238E27FC236}">
                <a16:creationId xmlns:a16="http://schemas.microsoft.com/office/drawing/2014/main" id="{829DDFB6-0AE7-BC2D-DA2D-394B0B245844}"/>
              </a:ext>
            </a:extLst>
          </p:cNvPr>
          <p:cNvSpPr/>
          <p:nvPr/>
        </p:nvSpPr>
        <p:spPr>
          <a:xfrm flipV="1">
            <a:off x="1359975" y="3065756"/>
            <a:ext cx="1209762" cy="107163"/>
          </a:xfrm>
          <a:custGeom>
            <a:avLst/>
            <a:gdLst>
              <a:gd name="connsiteX0" fmla="*/ 0 w 2445488"/>
              <a:gd name="connsiteY0" fmla="*/ 0 h 914400"/>
              <a:gd name="connsiteX1" fmla="*/ 0 w 2445488"/>
              <a:gd name="connsiteY1" fmla="*/ 914400 h 914400"/>
              <a:gd name="connsiteX2" fmla="*/ 2445488 w 2445488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5488" h="914400">
                <a:moveTo>
                  <a:pt x="0" y="0"/>
                </a:moveTo>
                <a:lnTo>
                  <a:pt x="0" y="914400"/>
                </a:lnTo>
                <a:lnTo>
                  <a:pt x="2445488" y="91440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6BF0DD65-8064-5AB4-B56E-7069DD2E0AD9}"/>
              </a:ext>
            </a:extLst>
          </p:cNvPr>
          <p:cNvSpPr/>
          <p:nvPr/>
        </p:nvSpPr>
        <p:spPr>
          <a:xfrm>
            <a:off x="2464742" y="2018448"/>
            <a:ext cx="2227521" cy="2227521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7" name="Figura a mano libera 18">
            <a:extLst>
              <a:ext uri="{FF2B5EF4-FFF2-40B4-BE49-F238E27FC236}">
                <a16:creationId xmlns:a16="http://schemas.microsoft.com/office/drawing/2014/main" id="{72096A6F-D7EA-F8E0-2D49-B1157FC392D7}"/>
              </a:ext>
            </a:extLst>
          </p:cNvPr>
          <p:cNvSpPr/>
          <p:nvPr/>
        </p:nvSpPr>
        <p:spPr>
          <a:xfrm>
            <a:off x="3979336" y="2970345"/>
            <a:ext cx="590085" cy="303028"/>
          </a:xfrm>
          <a:custGeom>
            <a:avLst/>
            <a:gdLst>
              <a:gd name="connsiteX0" fmla="*/ 526312 w 526312"/>
              <a:gd name="connsiteY0" fmla="*/ 233916 h 303028"/>
              <a:gd name="connsiteX1" fmla="*/ 526312 w 526312"/>
              <a:gd name="connsiteY1" fmla="*/ 303028 h 303028"/>
              <a:gd name="connsiteX2" fmla="*/ 303028 w 526312"/>
              <a:gd name="connsiteY2" fmla="*/ 303028 h 303028"/>
              <a:gd name="connsiteX3" fmla="*/ 0 w 526312"/>
              <a:gd name="connsiteY3" fmla="*/ 0 h 3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312" h="303028">
                <a:moveTo>
                  <a:pt x="526312" y="233916"/>
                </a:moveTo>
                <a:lnTo>
                  <a:pt x="526312" y="303028"/>
                </a:lnTo>
                <a:lnTo>
                  <a:pt x="303028" y="3030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>
                <a:lumMod val="8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3" name="Figura a mano libera 26">
            <a:extLst>
              <a:ext uri="{FF2B5EF4-FFF2-40B4-BE49-F238E27FC236}">
                <a16:creationId xmlns:a16="http://schemas.microsoft.com/office/drawing/2014/main" id="{BBA2FBF7-552E-22E2-EFBB-271C1CF509B7}"/>
              </a:ext>
            </a:extLst>
          </p:cNvPr>
          <p:cNvSpPr/>
          <p:nvPr/>
        </p:nvSpPr>
        <p:spPr>
          <a:xfrm>
            <a:off x="1944219" y="4008107"/>
            <a:ext cx="730802" cy="738367"/>
          </a:xfrm>
          <a:custGeom>
            <a:avLst/>
            <a:gdLst>
              <a:gd name="connsiteX0" fmla="*/ 0 w 2153095"/>
              <a:gd name="connsiteY0" fmla="*/ 1052624 h 1531089"/>
              <a:gd name="connsiteX1" fmla="*/ 478465 w 2153095"/>
              <a:gd name="connsiteY1" fmla="*/ 1531089 h 1531089"/>
              <a:gd name="connsiteX2" fmla="*/ 2009554 w 2153095"/>
              <a:gd name="connsiteY2" fmla="*/ 0 h 1531089"/>
              <a:gd name="connsiteX3" fmla="*/ 2153095 w 2153095"/>
              <a:gd name="connsiteY3" fmla="*/ 143541 h 1531089"/>
              <a:gd name="connsiteX0" fmla="*/ 0 w 1674630"/>
              <a:gd name="connsiteY0" fmla="*/ 1531089 h 1531089"/>
              <a:gd name="connsiteX1" fmla="*/ 1531089 w 1674630"/>
              <a:gd name="connsiteY1" fmla="*/ 0 h 1531089"/>
              <a:gd name="connsiteX2" fmla="*/ 1674630 w 1674630"/>
              <a:gd name="connsiteY2" fmla="*/ 143541 h 1531089"/>
              <a:gd name="connsiteX0" fmla="*/ 0 w 1531089"/>
              <a:gd name="connsiteY0" fmla="*/ 1531089 h 1531089"/>
              <a:gd name="connsiteX1" fmla="*/ 1531089 w 1531089"/>
              <a:gd name="connsiteY1" fmla="*/ 0 h 153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089" h="1531089">
                <a:moveTo>
                  <a:pt x="0" y="1531089"/>
                </a:moveTo>
                <a:lnTo>
                  <a:pt x="1531089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4" name="Ovale 263">
            <a:extLst>
              <a:ext uri="{FF2B5EF4-FFF2-40B4-BE49-F238E27FC236}">
                <a16:creationId xmlns:a16="http://schemas.microsoft.com/office/drawing/2014/main" id="{6E3888A9-0954-FB1C-110C-0868426E78CE}"/>
              </a:ext>
            </a:extLst>
          </p:cNvPr>
          <p:cNvSpPr/>
          <p:nvPr/>
        </p:nvSpPr>
        <p:spPr>
          <a:xfrm>
            <a:off x="3756630" y="2811489"/>
            <a:ext cx="275972" cy="2759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5" name="Figura a mano libera 65">
            <a:extLst>
              <a:ext uri="{FF2B5EF4-FFF2-40B4-BE49-F238E27FC236}">
                <a16:creationId xmlns:a16="http://schemas.microsoft.com/office/drawing/2014/main" id="{A6911328-BF95-1C09-0EDD-4D0953AD972A}"/>
              </a:ext>
            </a:extLst>
          </p:cNvPr>
          <p:cNvSpPr/>
          <p:nvPr/>
        </p:nvSpPr>
        <p:spPr>
          <a:xfrm flipV="1">
            <a:off x="4891525" y="3254576"/>
            <a:ext cx="1212019" cy="206864"/>
          </a:xfrm>
          <a:custGeom>
            <a:avLst/>
            <a:gdLst>
              <a:gd name="connsiteX0" fmla="*/ 0 w 2403836"/>
              <a:gd name="connsiteY0" fmla="*/ 909686 h 1102936"/>
              <a:gd name="connsiteX1" fmla="*/ 0 w 2403836"/>
              <a:gd name="connsiteY1" fmla="*/ 1102936 h 1102936"/>
              <a:gd name="connsiteX2" fmla="*/ 2403836 w 2403836"/>
              <a:gd name="connsiteY2" fmla="*/ 1102936 h 1102936"/>
              <a:gd name="connsiteX3" fmla="*/ 2403836 w 2403836"/>
              <a:gd name="connsiteY3" fmla="*/ 0 h 1102936"/>
              <a:gd name="connsiteX0" fmla="*/ 0 w 2403836"/>
              <a:gd name="connsiteY0" fmla="*/ 1102936 h 1102936"/>
              <a:gd name="connsiteX1" fmla="*/ 2403836 w 2403836"/>
              <a:gd name="connsiteY1" fmla="*/ 1102936 h 1102936"/>
              <a:gd name="connsiteX2" fmla="*/ 2403836 w 2403836"/>
              <a:gd name="connsiteY2" fmla="*/ 0 h 110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3836" h="1102936">
                <a:moveTo>
                  <a:pt x="0" y="1102936"/>
                </a:moveTo>
                <a:lnTo>
                  <a:pt x="2403836" y="1102936"/>
                </a:lnTo>
                <a:lnTo>
                  <a:pt x="2403836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6" name="CasellaDiTesto 265">
            <a:extLst>
              <a:ext uri="{FF2B5EF4-FFF2-40B4-BE49-F238E27FC236}">
                <a16:creationId xmlns:a16="http://schemas.microsoft.com/office/drawing/2014/main" id="{75CFC562-05F0-602A-796F-1FACEB56C293}"/>
              </a:ext>
            </a:extLst>
          </p:cNvPr>
          <p:cNvSpPr txBox="1"/>
          <p:nvPr/>
        </p:nvSpPr>
        <p:spPr>
          <a:xfrm>
            <a:off x="5414135" y="3360342"/>
            <a:ext cx="169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2| Tivoli</a:t>
            </a:r>
          </a:p>
        </p:txBody>
      </p:sp>
      <p:sp>
        <p:nvSpPr>
          <p:cNvPr id="267" name="CasellaDiTesto 266">
            <a:extLst>
              <a:ext uri="{FF2B5EF4-FFF2-40B4-BE49-F238E27FC236}">
                <a16:creationId xmlns:a16="http://schemas.microsoft.com/office/drawing/2014/main" id="{EFDD535A-84AA-1053-1A77-B4DB642F5CAE}"/>
              </a:ext>
            </a:extLst>
          </p:cNvPr>
          <p:cNvSpPr txBox="1"/>
          <p:nvPr/>
        </p:nvSpPr>
        <p:spPr>
          <a:xfrm>
            <a:off x="1054394" y="4756977"/>
            <a:ext cx="2071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1 | Fiumicino Aeroporto</a:t>
            </a:r>
          </a:p>
        </p:txBody>
      </p:sp>
      <p:sp>
        <p:nvSpPr>
          <p:cNvPr id="268" name="CasellaDiTesto 267">
            <a:extLst>
              <a:ext uri="{FF2B5EF4-FFF2-40B4-BE49-F238E27FC236}">
                <a16:creationId xmlns:a16="http://schemas.microsoft.com/office/drawing/2014/main" id="{2068BFFC-74A8-B255-B266-EB8BB8AEC8F7}"/>
              </a:ext>
            </a:extLst>
          </p:cNvPr>
          <p:cNvSpPr txBox="1"/>
          <p:nvPr/>
        </p:nvSpPr>
        <p:spPr>
          <a:xfrm>
            <a:off x="1878281" y="1120393"/>
            <a:ext cx="226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3 | Bracciano</a:t>
            </a:r>
          </a:p>
        </p:txBody>
      </p:sp>
      <p:sp>
        <p:nvSpPr>
          <p:cNvPr id="269" name="CasellaDiTesto 268">
            <a:extLst>
              <a:ext uri="{FF2B5EF4-FFF2-40B4-BE49-F238E27FC236}">
                <a16:creationId xmlns:a16="http://schemas.microsoft.com/office/drawing/2014/main" id="{10B7A190-191D-D8D3-9353-544EC8F597D6}"/>
              </a:ext>
            </a:extLst>
          </p:cNvPr>
          <p:cNvSpPr txBox="1"/>
          <p:nvPr/>
        </p:nvSpPr>
        <p:spPr>
          <a:xfrm>
            <a:off x="4855236" y="1730480"/>
            <a:ext cx="226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1 | Orte</a:t>
            </a:r>
          </a:p>
        </p:txBody>
      </p:sp>
      <p:sp>
        <p:nvSpPr>
          <p:cNvPr id="270" name="CasellaDiTesto 269">
            <a:extLst>
              <a:ext uri="{FF2B5EF4-FFF2-40B4-BE49-F238E27FC236}">
                <a16:creationId xmlns:a16="http://schemas.microsoft.com/office/drawing/2014/main" id="{515B1807-2993-2F01-B5ED-A6C5EB2F8E61}"/>
              </a:ext>
            </a:extLst>
          </p:cNvPr>
          <p:cNvSpPr txBox="1"/>
          <p:nvPr/>
        </p:nvSpPr>
        <p:spPr>
          <a:xfrm>
            <a:off x="1622319" y="2784839"/>
            <a:ext cx="81352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75000"/>
                  </a:schemeClr>
                </a:solidFill>
              </a:rPr>
              <a:t>S. Pietro</a:t>
            </a:r>
          </a:p>
        </p:txBody>
      </p:sp>
      <p:sp>
        <p:nvSpPr>
          <p:cNvPr id="271" name="Ovale 270">
            <a:extLst>
              <a:ext uri="{FF2B5EF4-FFF2-40B4-BE49-F238E27FC236}">
                <a16:creationId xmlns:a16="http://schemas.microsoft.com/office/drawing/2014/main" id="{CD2D18AC-8096-444D-8942-2DD4DAB20A3E}"/>
              </a:ext>
            </a:extLst>
          </p:cNvPr>
          <p:cNvSpPr/>
          <p:nvPr/>
        </p:nvSpPr>
        <p:spPr>
          <a:xfrm>
            <a:off x="3782614" y="1982062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2" name="Ovale 271">
            <a:extLst>
              <a:ext uri="{FF2B5EF4-FFF2-40B4-BE49-F238E27FC236}">
                <a16:creationId xmlns:a16="http://schemas.microsoft.com/office/drawing/2014/main" id="{56202E49-08C4-2F51-4EB3-42417B947CA0}"/>
              </a:ext>
            </a:extLst>
          </p:cNvPr>
          <p:cNvSpPr/>
          <p:nvPr/>
        </p:nvSpPr>
        <p:spPr>
          <a:xfrm>
            <a:off x="3404526" y="1937478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3" name="CasellaDiTesto 272">
            <a:extLst>
              <a:ext uri="{FF2B5EF4-FFF2-40B4-BE49-F238E27FC236}">
                <a16:creationId xmlns:a16="http://schemas.microsoft.com/office/drawing/2014/main" id="{C239265F-6421-4A61-73B0-72DF00461B22}"/>
              </a:ext>
            </a:extLst>
          </p:cNvPr>
          <p:cNvSpPr txBox="1"/>
          <p:nvPr/>
        </p:nvSpPr>
        <p:spPr>
          <a:xfrm rot="18875515">
            <a:off x="1666556" y="4408303"/>
            <a:ext cx="113077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ct val="150000"/>
              </a:lnSpc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r"/>
            <a:r>
              <a:rPr lang="it-IT"/>
              <a:t>Trastevere</a:t>
            </a:r>
          </a:p>
        </p:txBody>
      </p:sp>
      <p:sp>
        <p:nvSpPr>
          <p:cNvPr id="274" name="CasellaDiTesto 273">
            <a:extLst>
              <a:ext uri="{FF2B5EF4-FFF2-40B4-BE49-F238E27FC236}">
                <a16:creationId xmlns:a16="http://schemas.microsoft.com/office/drawing/2014/main" id="{E85B0F2A-9FA5-F5D2-13D6-6A2EC4AE8107}"/>
              </a:ext>
            </a:extLst>
          </p:cNvPr>
          <p:cNvSpPr txBox="1"/>
          <p:nvPr/>
        </p:nvSpPr>
        <p:spPr>
          <a:xfrm rot="2101123">
            <a:off x="1539983" y="1926460"/>
            <a:ext cx="1063532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ct val="150000"/>
              </a:lnSpc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r"/>
            <a:r>
              <a:rPr lang="it-IT"/>
              <a:t>Valle Aurelia</a:t>
            </a:r>
          </a:p>
        </p:txBody>
      </p:sp>
      <p:sp>
        <p:nvSpPr>
          <p:cNvPr id="275" name="CasellaDiTesto 274">
            <a:extLst>
              <a:ext uri="{FF2B5EF4-FFF2-40B4-BE49-F238E27FC236}">
                <a16:creationId xmlns:a16="http://schemas.microsoft.com/office/drawing/2014/main" id="{63F6DEFF-30D7-4AA3-A941-E05D12D01EAA}"/>
              </a:ext>
            </a:extLst>
          </p:cNvPr>
          <p:cNvSpPr txBox="1"/>
          <p:nvPr/>
        </p:nvSpPr>
        <p:spPr>
          <a:xfrm>
            <a:off x="4929232" y="2915243"/>
            <a:ext cx="956822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>
                <a:solidFill>
                  <a:srgbClr val="B59F19"/>
                </a:solidFill>
              </a:rPr>
              <a:t>Tiburtina</a:t>
            </a:r>
          </a:p>
        </p:txBody>
      </p:sp>
      <p:sp>
        <p:nvSpPr>
          <p:cNvPr id="278" name="CasellaDiTesto 277">
            <a:extLst>
              <a:ext uri="{FF2B5EF4-FFF2-40B4-BE49-F238E27FC236}">
                <a16:creationId xmlns:a16="http://schemas.microsoft.com/office/drawing/2014/main" id="{19ACBC9C-7B4F-CD99-4931-09FF326D3A9F}"/>
              </a:ext>
            </a:extLst>
          </p:cNvPr>
          <p:cNvSpPr txBox="1"/>
          <p:nvPr/>
        </p:nvSpPr>
        <p:spPr>
          <a:xfrm rot="17260583">
            <a:off x="3480820" y="1146086"/>
            <a:ext cx="137080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75000"/>
                  </a:schemeClr>
                </a:solidFill>
              </a:rPr>
              <a:t>Tor di Quinto</a:t>
            </a:r>
          </a:p>
        </p:txBody>
      </p:sp>
      <p:sp>
        <p:nvSpPr>
          <p:cNvPr id="279" name="CasellaDiTesto 278">
            <a:extLst>
              <a:ext uri="{FF2B5EF4-FFF2-40B4-BE49-F238E27FC236}">
                <a16:creationId xmlns:a16="http://schemas.microsoft.com/office/drawing/2014/main" id="{AB296684-9E63-9C2B-C44F-6C35D83061E7}"/>
              </a:ext>
            </a:extLst>
          </p:cNvPr>
          <p:cNvSpPr txBox="1"/>
          <p:nvPr/>
        </p:nvSpPr>
        <p:spPr>
          <a:xfrm>
            <a:off x="182795" y="3122033"/>
            <a:ext cx="185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5 | Civitavecchia</a:t>
            </a:r>
          </a:p>
        </p:txBody>
      </p:sp>
      <p:sp>
        <p:nvSpPr>
          <p:cNvPr id="280" name="CasellaDiTesto 279">
            <a:extLst>
              <a:ext uri="{FF2B5EF4-FFF2-40B4-BE49-F238E27FC236}">
                <a16:creationId xmlns:a16="http://schemas.microsoft.com/office/drawing/2014/main" id="{D2B63A80-5CCD-B9C0-AD38-3DE5D803D636}"/>
              </a:ext>
            </a:extLst>
          </p:cNvPr>
          <p:cNvSpPr txBox="1"/>
          <p:nvPr/>
        </p:nvSpPr>
        <p:spPr>
          <a:xfrm rot="16200000">
            <a:off x="2778451" y="1057081"/>
            <a:ext cx="137080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b="1"/>
              <a:t>VIGNA CLARA</a:t>
            </a:r>
          </a:p>
        </p:txBody>
      </p:sp>
      <p:sp>
        <p:nvSpPr>
          <p:cNvPr id="281" name="CasellaDiTesto 280">
            <a:extLst>
              <a:ext uri="{FF2B5EF4-FFF2-40B4-BE49-F238E27FC236}">
                <a16:creationId xmlns:a16="http://schemas.microsoft.com/office/drawing/2014/main" id="{C82A848E-9D5E-B0E3-A110-A80F7289D94D}"/>
              </a:ext>
            </a:extLst>
          </p:cNvPr>
          <p:cNvSpPr txBox="1"/>
          <p:nvPr/>
        </p:nvSpPr>
        <p:spPr>
          <a:xfrm>
            <a:off x="2738112" y="651667"/>
            <a:ext cx="226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RM-VT | Viterbo</a:t>
            </a:r>
          </a:p>
        </p:txBody>
      </p:sp>
      <p:sp>
        <p:nvSpPr>
          <p:cNvPr id="282" name="Figura a mano libera 62">
            <a:extLst>
              <a:ext uri="{FF2B5EF4-FFF2-40B4-BE49-F238E27FC236}">
                <a16:creationId xmlns:a16="http://schemas.microsoft.com/office/drawing/2014/main" id="{8CBCE55E-56C8-0BD1-6EF2-AC2081C4FF92}"/>
              </a:ext>
            </a:extLst>
          </p:cNvPr>
          <p:cNvSpPr/>
          <p:nvPr/>
        </p:nvSpPr>
        <p:spPr>
          <a:xfrm>
            <a:off x="3618843" y="4329140"/>
            <a:ext cx="45719" cy="1409673"/>
          </a:xfrm>
          <a:custGeom>
            <a:avLst/>
            <a:gdLst>
              <a:gd name="connsiteX0" fmla="*/ 0 w 0"/>
              <a:gd name="connsiteY0" fmla="*/ 2273644 h 2273644"/>
              <a:gd name="connsiteX1" fmla="*/ 0 w 0"/>
              <a:gd name="connsiteY1" fmla="*/ 0 h 227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73644">
                <a:moveTo>
                  <a:pt x="0" y="2273644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3" name="CasellaDiTesto 282">
            <a:extLst>
              <a:ext uri="{FF2B5EF4-FFF2-40B4-BE49-F238E27FC236}">
                <a16:creationId xmlns:a16="http://schemas.microsoft.com/office/drawing/2014/main" id="{B92A4C97-F264-4D99-0E00-B9754B3ED5AD}"/>
              </a:ext>
            </a:extLst>
          </p:cNvPr>
          <p:cNvSpPr txBox="1"/>
          <p:nvPr/>
        </p:nvSpPr>
        <p:spPr>
          <a:xfrm>
            <a:off x="2517788" y="5611529"/>
            <a:ext cx="226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RM-Lido | Ostia</a:t>
            </a:r>
          </a:p>
        </p:txBody>
      </p:sp>
      <p:pic>
        <p:nvPicPr>
          <p:cNvPr id="284" name="Picture 10">
            <a:extLst>
              <a:ext uri="{FF2B5EF4-FFF2-40B4-BE49-F238E27FC236}">
                <a16:creationId xmlns:a16="http://schemas.microsoft.com/office/drawing/2014/main" id="{F80E1FCC-0E5E-A683-160D-DA760D8A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51361" y="5428081"/>
            <a:ext cx="175576" cy="1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" name="Picture 8">
            <a:extLst>
              <a:ext uri="{FF2B5EF4-FFF2-40B4-BE49-F238E27FC236}">
                <a16:creationId xmlns:a16="http://schemas.microsoft.com/office/drawing/2014/main" id="{3F814DF1-0BC3-6023-F71D-87E3C108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2064">
            <a:off x="4211946" y="963730"/>
            <a:ext cx="161698" cy="19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" name="Gruppo 285">
            <a:extLst>
              <a:ext uri="{FF2B5EF4-FFF2-40B4-BE49-F238E27FC236}">
                <a16:creationId xmlns:a16="http://schemas.microsoft.com/office/drawing/2014/main" id="{37C0404E-B4D4-2080-86A8-CC46B79FBC76}"/>
              </a:ext>
            </a:extLst>
          </p:cNvPr>
          <p:cNvGrpSpPr/>
          <p:nvPr/>
        </p:nvGrpSpPr>
        <p:grpSpPr>
          <a:xfrm>
            <a:off x="1631505" y="1748316"/>
            <a:ext cx="177048" cy="210123"/>
            <a:chOff x="3558723" y="1610374"/>
            <a:chExt cx="177048" cy="210123"/>
          </a:xfrm>
        </p:grpSpPr>
        <p:pic>
          <p:nvPicPr>
            <p:cNvPr id="211" name="Immagine 210">
              <a:extLst>
                <a:ext uri="{FF2B5EF4-FFF2-40B4-BE49-F238E27FC236}">
                  <a16:creationId xmlns:a16="http://schemas.microsoft.com/office/drawing/2014/main" id="{108F4D8C-F48B-73E1-C854-18E7E70D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296617">
              <a:off x="3558723" y="1610374"/>
              <a:ext cx="147966" cy="148389"/>
            </a:xfrm>
            <a:prstGeom prst="rect">
              <a:avLst/>
            </a:prstGeom>
          </p:spPr>
        </p:pic>
        <p:pic>
          <p:nvPicPr>
            <p:cNvPr id="212" name="Immagine 211">
              <a:extLst>
                <a:ext uri="{FF2B5EF4-FFF2-40B4-BE49-F238E27FC236}">
                  <a16:creationId xmlns:a16="http://schemas.microsoft.com/office/drawing/2014/main" id="{F4D36D6C-73C2-C851-ED16-3DD3437D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181014">
              <a:off x="3663506" y="1740202"/>
              <a:ext cx="72265" cy="80295"/>
            </a:xfrm>
            <a:prstGeom prst="rect">
              <a:avLst/>
            </a:prstGeom>
          </p:spPr>
        </p:pic>
      </p:grpSp>
      <p:grpSp>
        <p:nvGrpSpPr>
          <p:cNvPr id="287" name="Gruppo 286">
            <a:extLst>
              <a:ext uri="{FF2B5EF4-FFF2-40B4-BE49-F238E27FC236}">
                <a16:creationId xmlns:a16="http://schemas.microsoft.com/office/drawing/2014/main" id="{74FF2E35-C737-5384-8F76-3C8998671935}"/>
              </a:ext>
            </a:extLst>
          </p:cNvPr>
          <p:cNvGrpSpPr/>
          <p:nvPr/>
        </p:nvGrpSpPr>
        <p:grpSpPr>
          <a:xfrm>
            <a:off x="3654897" y="5157236"/>
            <a:ext cx="148615" cy="221887"/>
            <a:chOff x="5747957" y="5130940"/>
            <a:chExt cx="148615" cy="221887"/>
          </a:xfrm>
        </p:grpSpPr>
        <p:pic>
          <p:nvPicPr>
            <p:cNvPr id="209" name="Immagine 208">
              <a:extLst>
                <a:ext uri="{FF2B5EF4-FFF2-40B4-BE49-F238E27FC236}">
                  <a16:creationId xmlns:a16="http://schemas.microsoft.com/office/drawing/2014/main" id="{9CDB801D-E49F-2EDC-6AB6-AA31FA423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820012" y="5128300"/>
              <a:ext cx="73920" cy="79200"/>
            </a:xfrm>
            <a:prstGeom prst="rect">
              <a:avLst/>
            </a:prstGeom>
          </p:spPr>
        </p:pic>
        <p:pic>
          <p:nvPicPr>
            <p:cNvPr id="210" name="Immagine 209">
              <a:extLst>
                <a:ext uri="{FF2B5EF4-FFF2-40B4-BE49-F238E27FC236}">
                  <a16:creationId xmlns:a16="http://schemas.microsoft.com/office/drawing/2014/main" id="{95B183F7-BC07-1FC9-DC72-68101386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748169" y="5204649"/>
              <a:ext cx="147966" cy="148389"/>
            </a:xfrm>
            <a:prstGeom prst="rect">
              <a:avLst/>
            </a:prstGeom>
          </p:spPr>
        </p:pic>
      </p:grpSp>
      <p:grpSp>
        <p:nvGrpSpPr>
          <p:cNvPr id="192" name="Gruppo 191">
            <a:extLst>
              <a:ext uri="{FF2B5EF4-FFF2-40B4-BE49-F238E27FC236}">
                <a16:creationId xmlns:a16="http://schemas.microsoft.com/office/drawing/2014/main" id="{05CED695-0DC2-E8B4-9938-9D480A59B3D4}"/>
              </a:ext>
            </a:extLst>
          </p:cNvPr>
          <p:cNvGrpSpPr/>
          <p:nvPr/>
        </p:nvGrpSpPr>
        <p:grpSpPr>
          <a:xfrm rot="5400000">
            <a:off x="5603794" y="2973865"/>
            <a:ext cx="148615" cy="221887"/>
            <a:chOff x="5747957" y="5130940"/>
            <a:chExt cx="148615" cy="221887"/>
          </a:xfrm>
        </p:grpSpPr>
        <p:pic>
          <p:nvPicPr>
            <p:cNvPr id="207" name="Immagine 206">
              <a:extLst>
                <a:ext uri="{FF2B5EF4-FFF2-40B4-BE49-F238E27FC236}">
                  <a16:creationId xmlns:a16="http://schemas.microsoft.com/office/drawing/2014/main" id="{C45F26C5-D488-7527-9420-CC98A49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5820012" y="5128300"/>
              <a:ext cx="73920" cy="79200"/>
            </a:xfrm>
            <a:prstGeom prst="rect">
              <a:avLst/>
            </a:prstGeom>
          </p:spPr>
        </p:pic>
        <p:pic>
          <p:nvPicPr>
            <p:cNvPr id="208" name="Immagine 207">
              <a:extLst>
                <a:ext uri="{FF2B5EF4-FFF2-40B4-BE49-F238E27FC236}">
                  <a16:creationId xmlns:a16="http://schemas.microsoft.com/office/drawing/2014/main" id="{71413607-3F6C-2358-172D-8AB5FE3E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5748169" y="5204649"/>
              <a:ext cx="147966" cy="148389"/>
            </a:xfrm>
            <a:prstGeom prst="rect">
              <a:avLst/>
            </a:prstGeom>
          </p:spPr>
        </p:pic>
      </p:grpSp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79FD03EB-B753-586F-7487-F67E92E55723}"/>
              </a:ext>
            </a:extLst>
          </p:cNvPr>
          <p:cNvGrpSpPr/>
          <p:nvPr/>
        </p:nvGrpSpPr>
        <p:grpSpPr>
          <a:xfrm>
            <a:off x="5106099" y="4094192"/>
            <a:ext cx="177803" cy="211409"/>
            <a:chOff x="7233530" y="4128692"/>
            <a:chExt cx="177803" cy="211409"/>
          </a:xfrm>
        </p:grpSpPr>
        <p:pic>
          <p:nvPicPr>
            <p:cNvPr id="205" name="Immagine 204">
              <a:extLst>
                <a:ext uri="{FF2B5EF4-FFF2-40B4-BE49-F238E27FC236}">
                  <a16:creationId xmlns:a16="http://schemas.microsoft.com/office/drawing/2014/main" id="{D12C5D55-208D-7507-0486-765D73F19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21314">
              <a:off x="7233530" y="4128692"/>
              <a:ext cx="147966" cy="148389"/>
            </a:xfrm>
            <a:prstGeom prst="rect">
              <a:avLst/>
            </a:prstGeom>
          </p:spPr>
        </p:pic>
        <p:pic>
          <p:nvPicPr>
            <p:cNvPr id="206" name="Immagine 205">
              <a:extLst>
                <a:ext uri="{FF2B5EF4-FFF2-40B4-BE49-F238E27FC236}">
                  <a16:creationId xmlns:a16="http://schemas.microsoft.com/office/drawing/2014/main" id="{82D7BC00-456E-6443-0666-6567299D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322651">
              <a:off x="7332133" y="4260901"/>
              <a:ext cx="79200" cy="79200"/>
            </a:xfrm>
            <a:prstGeom prst="rect">
              <a:avLst/>
            </a:prstGeom>
          </p:spPr>
        </p:pic>
      </p:grpSp>
      <p:sp>
        <p:nvSpPr>
          <p:cNvPr id="194" name="CasellaDiTesto 193">
            <a:extLst>
              <a:ext uri="{FF2B5EF4-FFF2-40B4-BE49-F238E27FC236}">
                <a16:creationId xmlns:a16="http://schemas.microsoft.com/office/drawing/2014/main" id="{AE20C3A5-314C-59B6-1527-4F356F62FBF9}"/>
              </a:ext>
            </a:extLst>
          </p:cNvPr>
          <p:cNvSpPr txBox="1"/>
          <p:nvPr/>
        </p:nvSpPr>
        <p:spPr>
          <a:xfrm rot="2321314">
            <a:off x="4605769" y="3797259"/>
            <a:ext cx="646609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75000"/>
                  </a:schemeClr>
                </a:solidFill>
              </a:rPr>
              <a:t>Pigneto</a:t>
            </a:r>
          </a:p>
        </p:txBody>
      </p:sp>
      <p:sp>
        <p:nvSpPr>
          <p:cNvPr id="195" name="Ovale 194">
            <a:extLst>
              <a:ext uri="{FF2B5EF4-FFF2-40B4-BE49-F238E27FC236}">
                <a16:creationId xmlns:a16="http://schemas.microsoft.com/office/drawing/2014/main" id="{14645345-6289-05AD-414C-68E40130C58F}"/>
              </a:ext>
            </a:extLst>
          </p:cNvPr>
          <p:cNvSpPr/>
          <p:nvPr/>
        </p:nvSpPr>
        <p:spPr>
          <a:xfrm>
            <a:off x="2647032" y="3868887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6" name="Ovale 195">
            <a:extLst>
              <a:ext uri="{FF2B5EF4-FFF2-40B4-BE49-F238E27FC236}">
                <a16:creationId xmlns:a16="http://schemas.microsoft.com/office/drawing/2014/main" id="{3605202D-A80C-51A5-BB0C-49C1FE47F557}"/>
              </a:ext>
            </a:extLst>
          </p:cNvPr>
          <p:cNvSpPr/>
          <p:nvPr/>
        </p:nvSpPr>
        <p:spPr>
          <a:xfrm>
            <a:off x="2317898" y="2977607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7" name="Ovale 196">
            <a:extLst>
              <a:ext uri="{FF2B5EF4-FFF2-40B4-BE49-F238E27FC236}">
                <a16:creationId xmlns:a16="http://schemas.microsoft.com/office/drawing/2014/main" id="{BDE21DDA-51D7-4F3B-EDA0-31B1DF57B03A}"/>
              </a:ext>
            </a:extLst>
          </p:cNvPr>
          <p:cNvSpPr/>
          <p:nvPr/>
        </p:nvSpPr>
        <p:spPr>
          <a:xfrm>
            <a:off x="3518310" y="4270513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8" name="Ovale 197">
            <a:extLst>
              <a:ext uri="{FF2B5EF4-FFF2-40B4-BE49-F238E27FC236}">
                <a16:creationId xmlns:a16="http://schemas.microsoft.com/office/drawing/2014/main" id="{79C10F56-E989-E23D-FD84-E149E3CF15F1}"/>
              </a:ext>
            </a:extLst>
          </p:cNvPr>
          <p:cNvSpPr/>
          <p:nvPr/>
        </p:nvSpPr>
        <p:spPr>
          <a:xfrm>
            <a:off x="4424684" y="3641384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9" name="Ovale 198">
            <a:extLst>
              <a:ext uri="{FF2B5EF4-FFF2-40B4-BE49-F238E27FC236}">
                <a16:creationId xmlns:a16="http://schemas.microsoft.com/office/drawing/2014/main" id="{880EBF52-9F48-8E16-3ECA-B69040CDC4C9}"/>
              </a:ext>
            </a:extLst>
          </p:cNvPr>
          <p:cNvSpPr/>
          <p:nvPr/>
        </p:nvSpPr>
        <p:spPr>
          <a:xfrm>
            <a:off x="2490555" y="2420776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0" name="Ovale 199">
            <a:extLst>
              <a:ext uri="{FF2B5EF4-FFF2-40B4-BE49-F238E27FC236}">
                <a16:creationId xmlns:a16="http://schemas.microsoft.com/office/drawing/2014/main" id="{1404609C-6B01-24D1-A26A-6AF8DFC49B82}"/>
              </a:ext>
            </a:extLst>
          </p:cNvPr>
          <p:cNvSpPr/>
          <p:nvPr/>
        </p:nvSpPr>
        <p:spPr>
          <a:xfrm>
            <a:off x="4202398" y="2202325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E48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1" name="CasellaDiTesto 200">
            <a:extLst>
              <a:ext uri="{FF2B5EF4-FFF2-40B4-BE49-F238E27FC236}">
                <a16:creationId xmlns:a16="http://schemas.microsoft.com/office/drawing/2014/main" id="{5B576EBF-DFDE-436F-5DEC-235772625F89}"/>
              </a:ext>
            </a:extLst>
          </p:cNvPr>
          <p:cNvSpPr txBox="1"/>
          <p:nvPr/>
        </p:nvSpPr>
        <p:spPr>
          <a:xfrm rot="18173763">
            <a:off x="4026874" y="1460329"/>
            <a:ext cx="137080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>
                <a:solidFill>
                  <a:srgbClr val="9E4881"/>
                </a:solidFill>
              </a:rPr>
              <a:t>Val d’Ala</a:t>
            </a:r>
          </a:p>
        </p:txBody>
      </p:sp>
      <p:sp>
        <p:nvSpPr>
          <p:cNvPr id="202" name="Arco 201">
            <a:extLst>
              <a:ext uri="{FF2B5EF4-FFF2-40B4-BE49-F238E27FC236}">
                <a16:creationId xmlns:a16="http://schemas.microsoft.com/office/drawing/2014/main" id="{8DC12B6A-6760-FD4F-0DE0-F6B5399F2F9D}"/>
              </a:ext>
            </a:extLst>
          </p:cNvPr>
          <p:cNvSpPr>
            <a:spLocks noChangeAspect="1"/>
          </p:cNvSpPr>
          <p:nvPr/>
        </p:nvSpPr>
        <p:spPr>
          <a:xfrm>
            <a:off x="2321772" y="1883793"/>
            <a:ext cx="2556000" cy="2556000"/>
          </a:xfrm>
          <a:prstGeom prst="arc">
            <a:avLst>
              <a:gd name="adj1" fmla="val 243786"/>
              <a:gd name="adj2" fmla="val 12769998"/>
            </a:avLst>
          </a:pr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03" name="Arco 202">
            <a:extLst>
              <a:ext uri="{FF2B5EF4-FFF2-40B4-BE49-F238E27FC236}">
                <a16:creationId xmlns:a16="http://schemas.microsoft.com/office/drawing/2014/main" id="{76417221-E1F9-08CB-E8FB-82544063C2D6}"/>
              </a:ext>
            </a:extLst>
          </p:cNvPr>
          <p:cNvSpPr>
            <a:spLocks noChangeAspect="1"/>
          </p:cNvSpPr>
          <p:nvPr/>
        </p:nvSpPr>
        <p:spPr>
          <a:xfrm>
            <a:off x="2399056" y="1975643"/>
            <a:ext cx="2394000" cy="2394000"/>
          </a:xfrm>
          <a:prstGeom prst="arc">
            <a:avLst>
              <a:gd name="adj1" fmla="val 243786"/>
              <a:gd name="adj2" fmla="val 8156420"/>
            </a:avLst>
          </a:pr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204" name="Ovale 203">
            <a:extLst>
              <a:ext uri="{FF2B5EF4-FFF2-40B4-BE49-F238E27FC236}">
                <a16:creationId xmlns:a16="http://schemas.microsoft.com/office/drawing/2014/main" id="{94F3953C-D311-FBD0-298C-6A4DE56A95BA}"/>
              </a:ext>
            </a:extLst>
          </p:cNvPr>
          <p:cNvSpPr/>
          <p:nvPr/>
        </p:nvSpPr>
        <p:spPr>
          <a:xfrm>
            <a:off x="4415707" y="2974151"/>
            <a:ext cx="151200" cy="151200"/>
          </a:xfrm>
          <a:prstGeom prst="ellipse">
            <a:avLst/>
          </a:prstGeom>
          <a:solidFill>
            <a:schemeClr val="tx1"/>
          </a:solidFill>
          <a:ln w="38100">
            <a:solidFill>
              <a:srgbClr val="B59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3" name="Arco 212">
            <a:extLst>
              <a:ext uri="{FF2B5EF4-FFF2-40B4-BE49-F238E27FC236}">
                <a16:creationId xmlns:a16="http://schemas.microsoft.com/office/drawing/2014/main" id="{9E1C2700-2A05-388A-934B-557906F5A70A}"/>
              </a:ext>
            </a:extLst>
          </p:cNvPr>
          <p:cNvSpPr>
            <a:spLocks noChangeAspect="1"/>
          </p:cNvSpPr>
          <p:nvPr/>
        </p:nvSpPr>
        <p:spPr>
          <a:xfrm rot="16200000">
            <a:off x="2354388" y="1914903"/>
            <a:ext cx="2160000" cy="2160000"/>
          </a:xfrm>
          <a:prstGeom prst="arc">
            <a:avLst>
              <a:gd name="adj1" fmla="val 18408787"/>
              <a:gd name="adj2" fmla="val 21417046"/>
            </a:avLst>
          </a:prstGeom>
          <a:noFill/>
          <a:ln w="41275" cmpd="sng">
            <a:solidFill>
              <a:schemeClr val="bg1">
                <a:lumMod val="65000"/>
              </a:schemeClr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grpSp>
        <p:nvGrpSpPr>
          <p:cNvPr id="215" name="Gruppo 214">
            <a:extLst>
              <a:ext uri="{FF2B5EF4-FFF2-40B4-BE49-F238E27FC236}">
                <a16:creationId xmlns:a16="http://schemas.microsoft.com/office/drawing/2014/main" id="{42A02E85-CF18-1341-E265-2B16395798C4}"/>
              </a:ext>
            </a:extLst>
          </p:cNvPr>
          <p:cNvGrpSpPr/>
          <p:nvPr/>
        </p:nvGrpSpPr>
        <p:grpSpPr>
          <a:xfrm>
            <a:off x="7679158" y="1737578"/>
            <a:ext cx="2097562" cy="1249423"/>
            <a:chOff x="8024092" y="1773930"/>
            <a:chExt cx="2097562" cy="1249423"/>
          </a:xfrm>
        </p:grpSpPr>
        <p:grpSp>
          <p:nvGrpSpPr>
            <p:cNvPr id="216" name="Gruppo 215">
              <a:extLst>
                <a:ext uri="{FF2B5EF4-FFF2-40B4-BE49-F238E27FC236}">
                  <a16:creationId xmlns:a16="http://schemas.microsoft.com/office/drawing/2014/main" id="{EFDD82D0-30C5-5CD8-CBE8-EE582BDDFC64}"/>
                </a:ext>
              </a:extLst>
            </p:cNvPr>
            <p:cNvGrpSpPr/>
            <p:nvPr/>
          </p:nvGrpSpPr>
          <p:grpSpPr>
            <a:xfrm>
              <a:off x="8024092" y="1773930"/>
              <a:ext cx="2097562" cy="1249423"/>
              <a:chOff x="7141125" y="1457133"/>
              <a:chExt cx="2097562" cy="1249423"/>
            </a:xfrm>
          </p:grpSpPr>
          <p:sp>
            <p:nvSpPr>
              <p:cNvPr id="220" name="CasellaDiTesto 219">
                <a:extLst>
                  <a:ext uri="{FF2B5EF4-FFF2-40B4-BE49-F238E27FC236}">
                    <a16:creationId xmlns:a16="http://schemas.microsoft.com/office/drawing/2014/main" id="{15D3360F-90D7-A5C8-EF3E-B4B8D83F9E62}"/>
                  </a:ext>
                </a:extLst>
              </p:cNvPr>
              <p:cNvSpPr txBox="1"/>
              <p:nvPr/>
            </p:nvSpPr>
            <p:spPr>
              <a:xfrm>
                <a:off x="7141125" y="1457133"/>
                <a:ext cx="20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b="1"/>
                  <a:t>VIGNA CLARA - </a:t>
                </a:r>
                <a:r>
                  <a:rPr lang="it-IT" sz="1400" b="1">
                    <a:solidFill>
                      <a:srgbClr val="9E4881"/>
                    </a:solidFill>
                  </a:rPr>
                  <a:t>VAL D’ALA</a:t>
                </a:r>
              </a:p>
            </p:txBody>
          </p:sp>
          <p:sp>
            <p:nvSpPr>
              <p:cNvPr id="221" name="CasellaDiTesto 220">
                <a:extLst>
                  <a:ext uri="{FF2B5EF4-FFF2-40B4-BE49-F238E27FC236}">
                    <a16:creationId xmlns:a16="http://schemas.microsoft.com/office/drawing/2014/main" id="{DD0CA64B-68BC-AC16-7A89-54DABF472701}"/>
                  </a:ext>
                </a:extLst>
              </p:cNvPr>
              <p:cNvSpPr txBox="1"/>
              <p:nvPr/>
            </p:nvSpPr>
            <p:spPr>
              <a:xfrm>
                <a:off x="7512477" y="1783226"/>
                <a:ext cx="1319592" cy="923330"/>
              </a:xfrm>
              <a:prstGeom prst="rect">
                <a:avLst/>
              </a:prstGeom>
              <a:solidFill>
                <a:srgbClr val="9E4881">
                  <a:alpha val="10196"/>
                </a:srgbClr>
              </a:solidFill>
              <a:ln>
                <a:solidFill>
                  <a:srgbClr val="9E4881"/>
                </a:solidFill>
              </a:ln>
            </p:spPr>
            <p:txBody>
              <a:bodyPr wrap="none" rtlCol="0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it-IT" sz="1200" b="1"/>
                  <a:t>6-7 MIN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it-IT" sz="1200" b="1" kern="0">
                    <a:solidFill>
                      <a:srgbClr val="ED7D31">
                        <a:lumMod val="75000"/>
                      </a:srgbClr>
                    </a:solidFill>
                  </a:rPr>
                  <a:t>32-49 MIN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it-IT" sz="1200" b="1" kern="0">
                    <a:solidFill>
                      <a:srgbClr val="0070C0"/>
                    </a:solidFill>
                  </a:rPr>
                  <a:t>8-14 MIN </a:t>
                </a:r>
              </a:p>
            </p:txBody>
          </p:sp>
        </p:grpSp>
        <p:pic>
          <p:nvPicPr>
            <p:cNvPr id="217" name="Immagine 216">
              <a:extLst>
                <a:ext uri="{FF2B5EF4-FFF2-40B4-BE49-F238E27FC236}">
                  <a16:creationId xmlns:a16="http://schemas.microsoft.com/office/drawing/2014/main" id="{CE19AD57-5650-3395-CB89-76977320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31321" y="2192710"/>
              <a:ext cx="234800" cy="249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Immagine 217">
              <a:extLst>
                <a:ext uri="{FF2B5EF4-FFF2-40B4-BE49-F238E27FC236}">
                  <a16:creationId xmlns:a16="http://schemas.microsoft.com/office/drawing/2014/main" id="{201C3A9C-68AD-8AD0-331A-21F7824DC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39134" y="2756277"/>
              <a:ext cx="220710" cy="188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Immagine 218">
              <a:extLst>
                <a:ext uri="{FF2B5EF4-FFF2-40B4-BE49-F238E27FC236}">
                  <a16:creationId xmlns:a16="http://schemas.microsoft.com/office/drawing/2014/main" id="{662E1938-9F0E-E169-ECF4-846EE8950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ED7D31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19089" y="2475625"/>
              <a:ext cx="257582" cy="2422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2" name="Gruppo 221">
            <a:extLst>
              <a:ext uri="{FF2B5EF4-FFF2-40B4-BE49-F238E27FC236}">
                <a16:creationId xmlns:a16="http://schemas.microsoft.com/office/drawing/2014/main" id="{861D983D-8DA7-816B-9C9E-57CA5462EB64}"/>
              </a:ext>
            </a:extLst>
          </p:cNvPr>
          <p:cNvGrpSpPr/>
          <p:nvPr/>
        </p:nvGrpSpPr>
        <p:grpSpPr>
          <a:xfrm>
            <a:off x="7613509" y="3399082"/>
            <a:ext cx="2228860" cy="1236709"/>
            <a:chOff x="7958443" y="3461628"/>
            <a:chExt cx="2228860" cy="1236709"/>
          </a:xfrm>
        </p:grpSpPr>
        <p:pic>
          <p:nvPicPr>
            <p:cNvPr id="288" name="Immagine 287">
              <a:extLst>
                <a:ext uri="{FF2B5EF4-FFF2-40B4-BE49-F238E27FC236}">
                  <a16:creationId xmlns:a16="http://schemas.microsoft.com/office/drawing/2014/main" id="{5D449B77-F167-9A40-7449-E13EDF651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43705" y="3867695"/>
              <a:ext cx="232177" cy="246912"/>
            </a:xfrm>
            <a:prstGeom prst="rect">
              <a:avLst/>
            </a:prstGeom>
          </p:spPr>
        </p:pic>
        <p:pic>
          <p:nvPicPr>
            <p:cNvPr id="289" name="Immagine 288">
              <a:extLst>
                <a:ext uri="{FF2B5EF4-FFF2-40B4-BE49-F238E27FC236}">
                  <a16:creationId xmlns:a16="http://schemas.microsoft.com/office/drawing/2014/main" id="{3B4B10A5-3B30-1C2A-8E3B-C5BED49A6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8531932" y="4426548"/>
              <a:ext cx="255723" cy="2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Immagine 289">
              <a:extLst>
                <a:ext uri="{FF2B5EF4-FFF2-40B4-BE49-F238E27FC236}">
                  <a16:creationId xmlns:a16="http://schemas.microsoft.com/office/drawing/2014/main" id="{8FA33022-BC70-4219-8EDE-24E9165BD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duotone>
                <a:srgbClr val="ED7D3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8530368" y="4171006"/>
              <a:ext cx="258850" cy="24340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1" name="Gruppo 290">
              <a:extLst>
                <a:ext uri="{FF2B5EF4-FFF2-40B4-BE49-F238E27FC236}">
                  <a16:creationId xmlns:a16="http://schemas.microsoft.com/office/drawing/2014/main" id="{84093F11-6193-E9E8-B043-5B990FFB6311}"/>
                </a:ext>
              </a:extLst>
            </p:cNvPr>
            <p:cNvGrpSpPr/>
            <p:nvPr/>
          </p:nvGrpSpPr>
          <p:grpSpPr>
            <a:xfrm>
              <a:off x="7958443" y="3461628"/>
              <a:ext cx="2228860" cy="1236709"/>
              <a:chOff x="7075476" y="3144831"/>
              <a:chExt cx="2228860" cy="1236709"/>
            </a:xfrm>
          </p:grpSpPr>
          <p:sp>
            <p:nvSpPr>
              <p:cNvPr id="292" name="CasellaDiTesto 291">
                <a:extLst>
                  <a:ext uri="{FF2B5EF4-FFF2-40B4-BE49-F238E27FC236}">
                    <a16:creationId xmlns:a16="http://schemas.microsoft.com/office/drawing/2014/main" id="{E2326F33-061A-871B-D309-41B7CD147B69}"/>
                  </a:ext>
                </a:extLst>
              </p:cNvPr>
              <p:cNvSpPr txBox="1"/>
              <p:nvPr/>
            </p:nvSpPr>
            <p:spPr>
              <a:xfrm>
                <a:off x="7515298" y="3458210"/>
                <a:ext cx="1354858" cy="923330"/>
              </a:xfrm>
              <a:prstGeom prst="rect">
                <a:avLst/>
              </a:prstGeom>
              <a:solidFill>
                <a:srgbClr val="DCC11E">
                  <a:alpha val="10196"/>
                </a:srgbClr>
              </a:solidFill>
              <a:ln>
                <a:solidFill>
                  <a:srgbClr val="DCC11E"/>
                </a:solidFill>
              </a:ln>
            </p:spPr>
            <p:txBody>
              <a:bodyPr wrap="none" rtlCol="0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it-IT" sz="1200" b="1"/>
                  <a:t>12-13 MIN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it-IT" sz="1200" b="1" kern="0">
                    <a:solidFill>
                      <a:srgbClr val="ED7D31">
                        <a:lumMod val="75000"/>
                      </a:srgbClr>
                    </a:solidFill>
                  </a:rPr>
                  <a:t>47-53 MIN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it-IT" sz="1200" b="1" kern="0">
                    <a:solidFill>
                      <a:srgbClr val="0070C0"/>
                    </a:solidFill>
                  </a:rPr>
                  <a:t>10-18 MIN </a:t>
                </a:r>
              </a:p>
            </p:txBody>
          </p:sp>
          <p:sp>
            <p:nvSpPr>
              <p:cNvPr id="293" name="CasellaDiTesto 292">
                <a:extLst>
                  <a:ext uri="{FF2B5EF4-FFF2-40B4-BE49-F238E27FC236}">
                    <a16:creationId xmlns:a16="http://schemas.microsoft.com/office/drawing/2014/main" id="{FD716601-9AEC-7288-166F-1175839F9F11}"/>
                  </a:ext>
                </a:extLst>
              </p:cNvPr>
              <p:cNvSpPr txBox="1"/>
              <p:nvPr/>
            </p:nvSpPr>
            <p:spPr>
              <a:xfrm>
                <a:off x="7075476" y="3144831"/>
                <a:ext cx="22288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400" b="1"/>
                  <a:t>VIGNA CLARA - </a:t>
                </a:r>
                <a:r>
                  <a:rPr lang="it-IT" sz="1400" b="1">
                    <a:solidFill>
                      <a:srgbClr val="DCC11E"/>
                    </a:solidFill>
                  </a:rPr>
                  <a:t>TIBURTINA</a:t>
                </a:r>
              </a:p>
            </p:txBody>
          </p:sp>
        </p:grpSp>
      </p:grpSp>
      <p:sp>
        <p:nvSpPr>
          <p:cNvPr id="295" name="Ovale 294">
            <a:extLst>
              <a:ext uri="{FF2B5EF4-FFF2-40B4-BE49-F238E27FC236}">
                <a16:creationId xmlns:a16="http://schemas.microsoft.com/office/drawing/2014/main" id="{00AA0789-8CC0-420D-5CE5-6CAF0767F384}"/>
              </a:ext>
            </a:extLst>
          </p:cNvPr>
          <p:cNvSpPr/>
          <p:nvPr/>
        </p:nvSpPr>
        <p:spPr>
          <a:xfrm>
            <a:off x="4606170" y="2980243"/>
            <a:ext cx="300459" cy="300459"/>
          </a:xfrm>
          <a:prstGeom prst="ellipse">
            <a:avLst/>
          </a:prstGeom>
          <a:solidFill>
            <a:schemeClr val="tx1"/>
          </a:solidFill>
          <a:ln w="38100">
            <a:solidFill>
              <a:srgbClr val="B59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6" name="Ovale 295">
            <a:extLst>
              <a:ext uri="{FF2B5EF4-FFF2-40B4-BE49-F238E27FC236}">
                <a16:creationId xmlns:a16="http://schemas.microsoft.com/office/drawing/2014/main" id="{A2114D51-7C6F-63FC-5286-86D9A10D86D6}"/>
              </a:ext>
            </a:extLst>
          </p:cNvPr>
          <p:cNvSpPr/>
          <p:nvPr/>
        </p:nvSpPr>
        <p:spPr>
          <a:xfrm>
            <a:off x="4187435" y="2009978"/>
            <a:ext cx="151179" cy="151179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E48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7" name="Ovale 296">
            <a:extLst>
              <a:ext uri="{FF2B5EF4-FFF2-40B4-BE49-F238E27FC236}">
                <a16:creationId xmlns:a16="http://schemas.microsoft.com/office/drawing/2014/main" id="{A0450B91-C7BC-EE6C-04FC-CCAE0338AABD}"/>
              </a:ext>
            </a:extLst>
          </p:cNvPr>
          <p:cNvSpPr/>
          <p:nvPr/>
        </p:nvSpPr>
        <p:spPr>
          <a:xfrm>
            <a:off x="3249523" y="1848155"/>
            <a:ext cx="127292" cy="1272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59FAF539-A92A-4B20-9BFF-D614D66AEC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5716" y="5762951"/>
            <a:ext cx="1548000" cy="1095049"/>
          </a:xfrm>
          <a:prstGeom prst="rect">
            <a:avLst/>
          </a:prstGeom>
        </p:spPr>
      </p:pic>
      <p:sp>
        <p:nvSpPr>
          <p:cNvPr id="90" name="Figura a mano libera: forma 89">
            <a:extLst>
              <a:ext uri="{FF2B5EF4-FFF2-40B4-BE49-F238E27FC236}">
                <a16:creationId xmlns:a16="http://schemas.microsoft.com/office/drawing/2014/main" id="{A6AF6E37-14B2-41E1-9E1A-38BF7DBF27D4}"/>
              </a:ext>
            </a:extLst>
          </p:cNvPr>
          <p:cNvSpPr>
            <a:spLocks noChangeAspect="1"/>
          </p:cNvSpPr>
          <p:nvPr/>
        </p:nvSpPr>
        <p:spPr>
          <a:xfrm>
            <a:off x="4814309" y="771251"/>
            <a:ext cx="1459838" cy="432000"/>
          </a:xfrm>
          <a:custGeom>
            <a:avLst/>
            <a:gdLst>
              <a:gd name="connsiteX0" fmla="*/ 0 w 10358438"/>
              <a:gd name="connsiteY0" fmla="*/ 1438275 h 3052762"/>
              <a:gd name="connsiteX1" fmla="*/ 23813 w 10358438"/>
              <a:gd name="connsiteY1" fmla="*/ 1176337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38275 h 3052762"/>
              <a:gd name="connsiteX1" fmla="*/ 47625 w 10358438"/>
              <a:gd name="connsiteY1" fmla="*/ 1152525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38275 h 3052762"/>
              <a:gd name="connsiteX1" fmla="*/ 47625 w 10358438"/>
              <a:gd name="connsiteY1" fmla="*/ 1152525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19225 h 3033712"/>
              <a:gd name="connsiteX1" fmla="*/ 47625 w 10358438"/>
              <a:gd name="connsiteY1" fmla="*/ 1133475 h 3033712"/>
              <a:gd name="connsiteX2" fmla="*/ 7267575 w 10358438"/>
              <a:gd name="connsiteY2" fmla="*/ 0 h 3033712"/>
              <a:gd name="connsiteX3" fmla="*/ 8220075 w 10358438"/>
              <a:gd name="connsiteY3" fmla="*/ 14287 h 3033712"/>
              <a:gd name="connsiteX4" fmla="*/ 8829675 w 10358438"/>
              <a:gd name="connsiteY4" fmla="*/ 142875 h 3033712"/>
              <a:gd name="connsiteX5" fmla="*/ 9415463 w 10358438"/>
              <a:gd name="connsiteY5" fmla="*/ 376237 h 3033712"/>
              <a:gd name="connsiteX6" fmla="*/ 10320338 w 10358438"/>
              <a:gd name="connsiteY6" fmla="*/ 1724025 h 3033712"/>
              <a:gd name="connsiteX7" fmla="*/ 10348913 w 10358438"/>
              <a:gd name="connsiteY7" fmla="*/ 2028825 h 3033712"/>
              <a:gd name="connsiteX8" fmla="*/ 10248900 w 10358438"/>
              <a:gd name="connsiteY8" fmla="*/ 2228850 h 3033712"/>
              <a:gd name="connsiteX9" fmla="*/ 10358438 w 10358438"/>
              <a:gd name="connsiteY9" fmla="*/ 2419350 h 3033712"/>
              <a:gd name="connsiteX10" fmla="*/ 10334625 w 10358438"/>
              <a:gd name="connsiteY10" fmla="*/ 2733675 h 3033712"/>
              <a:gd name="connsiteX11" fmla="*/ 10110788 w 10358438"/>
              <a:gd name="connsiteY11" fmla="*/ 2786062 h 3033712"/>
              <a:gd name="connsiteX12" fmla="*/ 10325100 w 10358438"/>
              <a:gd name="connsiteY12" fmla="*/ 2928937 h 3033712"/>
              <a:gd name="connsiteX13" fmla="*/ 10263188 w 10358438"/>
              <a:gd name="connsiteY13" fmla="*/ 2971800 h 3033712"/>
              <a:gd name="connsiteX14" fmla="*/ 9944100 w 10358438"/>
              <a:gd name="connsiteY14" fmla="*/ 2819400 h 3033712"/>
              <a:gd name="connsiteX15" fmla="*/ 9677400 w 10358438"/>
              <a:gd name="connsiteY15" fmla="*/ 2809875 h 3033712"/>
              <a:gd name="connsiteX16" fmla="*/ 9463088 w 10358438"/>
              <a:gd name="connsiteY16" fmla="*/ 3033712 h 3033712"/>
              <a:gd name="connsiteX17" fmla="*/ 8162925 w 10358438"/>
              <a:gd name="connsiteY17" fmla="*/ 2986087 h 3033712"/>
              <a:gd name="connsiteX18" fmla="*/ 0 w 10358438"/>
              <a:gd name="connsiteY18" fmla="*/ 1419225 h 3033712"/>
              <a:gd name="connsiteX0" fmla="*/ 0 w 10358438"/>
              <a:gd name="connsiteY0" fmla="*/ 1438057 h 3052544"/>
              <a:gd name="connsiteX1" fmla="*/ 47625 w 10358438"/>
              <a:gd name="connsiteY1" fmla="*/ 1152307 h 3052544"/>
              <a:gd name="connsiteX2" fmla="*/ 7267575 w 10358438"/>
              <a:gd name="connsiteY2" fmla="*/ 18832 h 3052544"/>
              <a:gd name="connsiteX3" fmla="*/ 8220075 w 10358438"/>
              <a:gd name="connsiteY3" fmla="*/ 33119 h 3052544"/>
              <a:gd name="connsiteX4" fmla="*/ 8829675 w 10358438"/>
              <a:gd name="connsiteY4" fmla="*/ 161707 h 3052544"/>
              <a:gd name="connsiteX5" fmla="*/ 9415463 w 10358438"/>
              <a:gd name="connsiteY5" fmla="*/ 395069 h 3052544"/>
              <a:gd name="connsiteX6" fmla="*/ 10320338 w 10358438"/>
              <a:gd name="connsiteY6" fmla="*/ 1742857 h 3052544"/>
              <a:gd name="connsiteX7" fmla="*/ 10348913 w 10358438"/>
              <a:gd name="connsiteY7" fmla="*/ 2047657 h 3052544"/>
              <a:gd name="connsiteX8" fmla="*/ 10248900 w 10358438"/>
              <a:gd name="connsiteY8" fmla="*/ 2247682 h 3052544"/>
              <a:gd name="connsiteX9" fmla="*/ 10358438 w 10358438"/>
              <a:gd name="connsiteY9" fmla="*/ 2438182 h 3052544"/>
              <a:gd name="connsiteX10" fmla="*/ 10334625 w 10358438"/>
              <a:gd name="connsiteY10" fmla="*/ 2752507 h 3052544"/>
              <a:gd name="connsiteX11" fmla="*/ 10110788 w 10358438"/>
              <a:gd name="connsiteY11" fmla="*/ 2804894 h 3052544"/>
              <a:gd name="connsiteX12" fmla="*/ 10325100 w 10358438"/>
              <a:gd name="connsiteY12" fmla="*/ 2947769 h 3052544"/>
              <a:gd name="connsiteX13" fmla="*/ 10263188 w 10358438"/>
              <a:gd name="connsiteY13" fmla="*/ 2990632 h 3052544"/>
              <a:gd name="connsiteX14" fmla="*/ 9944100 w 10358438"/>
              <a:gd name="connsiteY14" fmla="*/ 2838232 h 3052544"/>
              <a:gd name="connsiteX15" fmla="*/ 9677400 w 10358438"/>
              <a:gd name="connsiteY15" fmla="*/ 2828707 h 3052544"/>
              <a:gd name="connsiteX16" fmla="*/ 9463088 w 10358438"/>
              <a:gd name="connsiteY16" fmla="*/ 3052544 h 3052544"/>
              <a:gd name="connsiteX17" fmla="*/ 8162925 w 10358438"/>
              <a:gd name="connsiteY17" fmla="*/ 3004919 h 3052544"/>
              <a:gd name="connsiteX18" fmla="*/ 0 w 10358438"/>
              <a:gd name="connsiteY18" fmla="*/ 1438057 h 3052544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829675 w 10358438"/>
              <a:gd name="connsiteY4" fmla="*/ 174468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829675 w 10358438"/>
              <a:gd name="connsiteY4" fmla="*/ 174468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8438" h="3065305">
                <a:moveTo>
                  <a:pt x="0" y="1450818"/>
                </a:moveTo>
                <a:cubicBezTo>
                  <a:pt x="15875" y="1355568"/>
                  <a:pt x="3175" y="1279368"/>
                  <a:pt x="47625" y="1165068"/>
                </a:cubicBezTo>
                <a:lnTo>
                  <a:pt x="7267575" y="31593"/>
                </a:lnTo>
                <a:cubicBezTo>
                  <a:pt x="7756525" y="-16032"/>
                  <a:pt x="7659687" y="3018"/>
                  <a:pt x="7977187" y="7780"/>
                </a:cubicBezTo>
                <a:cubicBezTo>
                  <a:pt x="8566150" y="91918"/>
                  <a:pt x="8359775" y="56992"/>
                  <a:pt x="8743951" y="131605"/>
                </a:cubicBezTo>
                <a:cubicBezTo>
                  <a:pt x="8997929" y="265445"/>
                  <a:pt x="9264592" y="269258"/>
                  <a:pt x="9505885" y="533124"/>
                </a:cubicBezTo>
                <a:cubicBezTo>
                  <a:pt x="9967847" y="1145899"/>
                  <a:pt x="9929814" y="1071406"/>
                  <a:pt x="10172701" y="1503206"/>
                </a:cubicBezTo>
                <a:cubicBezTo>
                  <a:pt x="10383838" y="1803243"/>
                  <a:pt x="10290176" y="1874681"/>
                  <a:pt x="10348913" y="2060418"/>
                </a:cubicBezTo>
                <a:lnTo>
                  <a:pt x="10248900" y="2260443"/>
                </a:lnTo>
                <a:lnTo>
                  <a:pt x="10358438" y="2450943"/>
                </a:lnTo>
                <a:lnTo>
                  <a:pt x="10334625" y="2765268"/>
                </a:lnTo>
                <a:lnTo>
                  <a:pt x="10110788" y="2817655"/>
                </a:lnTo>
                <a:lnTo>
                  <a:pt x="10325100" y="2960530"/>
                </a:lnTo>
                <a:lnTo>
                  <a:pt x="10263188" y="3003393"/>
                </a:lnTo>
                <a:lnTo>
                  <a:pt x="9944100" y="2850993"/>
                </a:lnTo>
                <a:lnTo>
                  <a:pt x="9677400" y="2841468"/>
                </a:lnTo>
                <a:lnTo>
                  <a:pt x="9463088" y="3065305"/>
                </a:lnTo>
                <a:lnTo>
                  <a:pt x="8162925" y="3017680"/>
                </a:lnTo>
                <a:lnTo>
                  <a:pt x="0" y="1450818"/>
                </a:lnTo>
                <a:close/>
              </a:path>
            </a:pathLst>
          </a:custGeom>
          <a:blipFill dpi="0" rotWithShape="1">
            <a:blip r:embed="rId17"/>
            <a:srcRect/>
            <a:stretch>
              <a:fillRect l="-10000" t="-12000" r="-8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133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4 -0.1294 C -0.06602 -0.1294 -0.05885 -0.12431 -0.04844 -0.11482 C -0.03841 -0.10533 -0.03086 -0.09838 -0.01771 -0.07292 C -0.01185 -0.05139 6.25E-7 -0.02292 6.25E-7 4.07407E-6 " pathEditMode="relative" rAng="0" ptsTypes="AAAA">
                                      <p:cBhvr>
                                        <p:cTn id="27" dur="6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645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4 L -0.01237 -0.01459 L -0.02591 -0.02292 L -0.04648 -0.02987 " pathEditMode="relative" ptsTypes="AAAA">
                                      <p:cBhvr>
                                        <p:cTn id="29" dur="3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00162 L -0.01901 0.00903 L -0.03658 0.02269 L -0.05052 0.04167 L -0.05703 0.05486 L -0.05703 0.05371 " pathEditMode="relative" ptsTypes="AAAAAA">
                                      <p:cBhvr>
                                        <p:cTn id="31" dur="3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/>
      <p:bldP spid="200" grpId="0" animBg="1"/>
      <p:bldP spid="204" grpId="0" animBg="1"/>
      <p:bldP spid="295" grpId="0" animBg="1"/>
      <p:bldP spid="296" grpId="0" animBg="1"/>
      <p:bldP spid="29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B031541E-5386-5C51-8C54-93855052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8D915C6D-3C2F-4B34-8344-D002FA078EB8}"/>
              </a:ext>
            </a:extLst>
          </p:cNvPr>
          <p:cNvSpPr/>
          <p:nvPr/>
        </p:nvSpPr>
        <p:spPr>
          <a:xfrm>
            <a:off x="114300" y="93374"/>
            <a:ext cx="11522529" cy="6678701"/>
          </a:xfrm>
          <a:custGeom>
            <a:avLst/>
            <a:gdLst>
              <a:gd name="connsiteX0" fmla="*/ 5651638 w 11522529"/>
              <a:gd name="connsiteY0" fmla="*/ 1135205 h 6678701"/>
              <a:gd name="connsiteX1" fmla="*/ 3136599 w 11522529"/>
              <a:gd name="connsiteY1" fmla="*/ 3618701 h 6678701"/>
              <a:gd name="connsiteX2" fmla="*/ 5651638 w 11522529"/>
              <a:gd name="connsiteY2" fmla="*/ 6102197 h 6678701"/>
              <a:gd name="connsiteX3" fmla="*/ 8166677 w 11522529"/>
              <a:gd name="connsiteY3" fmla="*/ 3618701 h 6678701"/>
              <a:gd name="connsiteX4" fmla="*/ 5651638 w 11522529"/>
              <a:gd name="connsiteY4" fmla="*/ 1135205 h 6678701"/>
              <a:gd name="connsiteX5" fmla="*/ 0 w 11522529"/>
              <a:gd name="connsiteY5" fmla="*/ 0 h 6678701"/>
              <a:gd name="connsiteX6" fmla="*/ 11522529 w 11522529"/>
              <a:gd name="connsiteY6" fmla="*/ 0 h 6678701"/>
              <a:gd name="connsiteX7" fmla="*/ 11522529 w 11522529"/>
              <a:gd name="connsiteY7" fmla="*/ 971433 h 6678701"/>
              <a:gd name="connsiteX8" fmla="*/ 7197437 w 11522529"/>
              <a:gd name="connsiteY8" fmla="*/ 971433 h 6678701"/>
              <a:gd name="connsiteX9" fmla="*/ 7380149 w 11522529"/>
              <a:gd name="connsiteY9" fmla="*/ 1081301 h 6678701"/>
              <a:gd name="connsiteX10" fmla="*/ 8743181 w 11522529"/>
              <a:gd name="connsiteY10" fmla="*/ 3618701 h 6678701"/>
              <a:gd name="connsiteX11" fmla="*/ 5651638 w 11522529"/>
              <a:gd name="connsiteY11" fmla="*/ 6678701 h 6678701"/>
              <a:gd name="connsiteX12" fmla="*/ 2560095 w 11522529"/>
              <a:gd name="connsiteY12" fmla="*/ 3618701 h 6678701"/>
              <a:gd name="connsiteX13" fmla="*/ 3923127 w 11522529"/>
              <a:gd name="connsiteY13" fmla="*/ 1081301 h 6678701"/>
              <a:gd name="connsiteX14" fmla="*/ 4105840 w 11522529"/>
              <a:gd name="connsiteY14" fmla="*/ 971433 h 6678701"/>
              <a:gd name="connsiteX15" fmla="*/ 0 w 11522529"/>
              <a:gd name="connsiteY15" fmla="*/ 971433 h 667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22529" h="6678701">
                <a:moveTo>
                  <a:pt x="5651638" y="1135205"/>
                </a:moveTo>
                <a:cubicBezTo>
                  <a:pt x="4262620" y="1135205"/>
                  <a:pt x="3136599" y="2247104"/>
                  <a:pt x="3136599" y="3618701"/>
                </a:cubicBezTo>
                <a:cubicBezTo>
                  <a:pt x="3136599" y="4990298"/>
                  <a:pt x="4262620" y="6102197"/>
                  <a:pt x="5651638" y="6102197"/>
                </a:cubicBezTo>
                <a:cubicBezTo>
                  <a:pt x="7040656" y="6102197"/>
                  <a:pt x="8166677" y="4990298"/>
                  <a:pt x="8166677" y="3618701"/>
                </a:cubicBezTo>
                <a:cubicBezTo>
                  <a:pt x="8166677" y="2247104"/>
                  <a:pt x="7040656" y="1135205"/>
                  <a:pt x="5651638" y="1135205"/>
                </a:cubicBezTo>
                <a:close/>
                <a:moveTo>
                  <a:pt x="0" y="0"/>
                </a:moveTo>
                <a:lnTo>
                  <a:pt x="11522529" y="0"/>
                </a:lnTo>
                <a:lnTo>
                  <a:pt x="11522529" y="971433"/>
                </a:lnTo>
                <a:lnTo>
                  <a:pt x="7197437" y="971433"/>
                </a:lnTo>
                <a:lnTo>
                  <a:pt x="7380149" y="1081301"/>
                </a:lnTo>
                <a:cubicBezTo>
                  <a:pt x="8202505" y="1631205"/>
                  <a:pt x="8743181" y="2562457"/>
                  <a:pt x="8743181" y="3618701"/>
                </a:cubicBezTo>
                <a:cubicBezTo>
                  <a:pt x="8743181" y="5308692"/>
                  <a:pt x="7359050" y="6678701"/>
                  <a:pt x="5651638" y="6678701"/>
                </a:cubicBezTo>
                <a:cubicBezTo>
                  <a:pt x="3944226" y="6678701"/>
                  <a:pt x="2560095" y="5308692"/>
                  <a:pt x="2560095" y="3618701"/>
                </a:cubicBezTo>
                <a:cubicBezTo>
                  <a:pt x="2560095" y="2562457"/>
                  <a:pt x="3100771" y="1631205"/>
                  <a:pt x="3923127" y="1081301"/>
                </a:cubicBezTo>
                <a:lnTo>
                  <a:pt x="4105840" y="971433"/>
                </a:lnTo>
                <a:lnTo>
                  <a:pt x="0" y="971433"/>
                </a:lnTo>
                <a:close/>
              </a:path>
            </a:pathLst>
          </a:custGeom>
          <a:solidFill>
            <a:srgbClr val="F4E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sz="4800" b="1">
              <a:solidFill>
                <a:srgbClr val="F4EEC2"/>
              </a:solidFill>
              <a:latin typeface="Agency FB" panose="020B0503020202020204" pitchFamily="34" charset="0"/>
            </a:endParaRPr>
          </a:p>
        </p:txBody>
      </p:sp>
      <p:sp>
        <p:nvSpPr>
          <p:cNvPr id="225" name="Ovale 224">
            <a:extLst>
              <a:ext uri="{FF2B5EF4-FFF2-40B4-BE49-F238E27FC236}">
                <a16:creationId xmlns:a16="http://schemas.microsoft.com/office/drawing/2014/main" id="{BC9AD100-A495-44A9-8153-4C13FF2C483F}"/>
              </a:ext>
            </a:extLst>
          </p:cNvPr>
          <p:cNvSpPr/>
          <p:nvPr/>
        </p:nvSpPr>
        <p:spPr>
          <a:xfrm>
            <a:off x="2939938" y="889247"/>
            <a:ext cx="5652000" cy="565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6D87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3" name="Ovale 222">
            <a:extLst>
              <a:ext uri="{FF2B5EF4-FFF2-40B4-BE49-F238E27FC236}">
                <a16:creationId xmlns:a16="http://schemas.microsoft.com/office/drawing/2014/main" id="{FD81F8BF-A2A6-4188-AC98-95BE166E57B4}"/>
              </a:ext>
            </a:extLst>
          </p:cNvPr>
          <p:cNvSpPr>
            <a:spLocks noChangeAspect="1"/>
          </p:cNvSpPr>
          <p:nvPr/>
        </p:nvSpPr>
        <p:spPr>
          <a:xfrm>
            <a:off x="6987474" y="882903"/>
            <a:ext cx="1212019" cy="1212019"/>
          </a:xfrm>
          <a:prstGeom prst="ellipse">
            <a:avLst/>
          </a:prstGeom>
          <a:ln w="57150">
            <a:solidFill>
              <a:srgbClr val="E6D87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D4EACE96-7A3D-4A19-8541-23D78311D62C}"/>
              </a:ext>
            </a:extLst>
          </p:cNvPr>
          <p:cNvGrpSpPr/>
          <p:nvPr/>
        </p:nvGrpSpPr>
        <p:grpSpPr>
          <a:xfrm>
            <a:off x="94576" y="2162321"/>
            <a:ext cx="2608599" cy="1263592"/>
            <a:chOff x="9211765" y="376162"/>
            <a:chExt cx="2608599" cy="1263592"/>
          </a:xfrm>
        </p:grpSpPr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6280F9FD-F99D-4588-BEBB-CB080EC57A13}"/>
                </a:ext>
              </a:extLst>
            </p:cNvPr>
            <p:cNvSpPr txBox="1"/>
            <p:nvPr/>
          </p:nvSpPr>
          <p:spPr>
            <a:xfrm>
              <a:off x="9783572" y="716424"/>
              <a:ext cx="1354858" cy="923330"/>
            </a:xfrm>
            <a:prstGeom prst="rect">
              <a:avLst/>
            </a:prstGeom>
            <a:solidFill>
              <a:srgbClr val="9E4881">
                <a:alpha val="10196"/>
              </a:srgbClr>
            </a:solidFill>
            <a:ln>
              <a:solidFill>
                <a:srgbClr val="9E4881"/>
              </a:solidFill>
            </a:ln>
          </p:spPr>
          <p:txBody>
            <a:bodyPr wrap="non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/>
                <a:t>9-10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 kern="0">
                  <a:solidFill>
                    <a:srgbClr val="ED7D31">
                      <a:lumMod val="75000"/>
                    </a:srgbClr>
                  </a:solidFill>
                </a:rPr>
                <a:t>29-58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rgbClr val="0070C0"/>
                  </a:solidFill>
                </a:rPr>
                <a:t>14-26 MIN </a:t>
              </a:r>
            </a:p>
          </p:txBody>
        </p:sp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C659DEBC-CBFB-4DCB-B6A2-A2C6EB93B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78399" y="797755"/>
              <a:ext cx="234800" cy="249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41AF9033-7CF7-42E9-8D9E-0F9647862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86212" y="1361322"/>
              <a:ext cx="220710" cy="188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A545BE12-A23D-4C6A-A15E-5D212C54E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ED7D31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66167" y="1080670"/>
              <a:ext cx="257582" cy="2422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764A2B52-B5F5-47C4-9C35-56111E7AEBAA}"/>
                </a:ext>
              </a:extLst>
            </p:cNvPr>
            <p:cNvSpPr txBox="1"/>
            <p:nvPr/>
          </p:nvSpPr>
          <p:spPr>
            <a:xfrm>
              <a:off x="9211765" y="376162"/>
              <a:ext cx="2608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/>
                <a:t>TOR DI QUINTO - </a:t>
              </a:r>
              <a:r>
                <a:rPr lang="it-IT" sz="1400" b="1">
                  <a:solidFill>
                    <a:srgbClr val="9E4881"/>
                  </a:solidFill>
                </a:rPr>
                <a:t>VALLE AURELIA</a:t>
              </a:r>
            </a:p>
          </p:txBody>
        </p: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E843FDFC-E54D-44FA-9BE0-118DCBACA9C7}"/>
              </a:ext>
            </a:extLst>
          </p:cNvPr>
          <p:cNvGrpSpPr/>
          <p:nvPr/>
        </p:nvGrpSpPr>
        <p:grpSpPr>
          <a:xfrm>
            <a:off x="114300" y="4135989"/>
            <a:ext cx="2194703" cy="1262429"/>
            <a:chOff x="9339627" y="1907862"/>
            <a:chExt cx="2194703" cy="1262429"/>
          </a:xfrm>
        </p:grpSpPr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3EFBBB02-9F58-47EE-A72E-3FA6E517A389}"/>
                </a:ext>
              </a:extLst>
            </p:cNvPr>
            <p:cNvSpPr txBox="1"/>
            <p:nvPr/>
          </p:nvSpPr>
          <p:spPr>
            <a:xfrm>
              <a:off x="9820778" y="2246961"/>
              <a:ext cx="1398140" cy="923330"/>
            </a:xfrm>
            <a:prstGeom prst="rect">
              <a:avLst/>
            </a:prstGeom>
            <a:solidFill>
              <a:srgbClr val="DCC11E">
                <a:alpha val="10196"/>
              </a:srgbClr>
            </a:solidFill>
            <a:ln>
              <a:solidFill>
                <a:srgbClr val="DCC11E"/>
              </a:solidFill>
            </a:ln>
          </p:spPr>
          <p:txBody>
            <a:bodyPr wrap="non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/>
                <a:t>12-13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 kern="0">
                  <a:solidFill>
                    <a:srgbClr val="ED7D31">
                      <a:lumMod val="75000"/>
                    </a:srgbClr>
                  </a:solidFill>
                </a:rPr>
                <a:t>39-44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rgbClr val="0070C0"/>
                  </a:solidFill>
                </a:rPr>
                <a:t>18-35 MIN </a:t>
              </a:r>
            </a:p>
          </p:txBody>
        </p:sp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ACF207E5-4C18-403E-94B2-AA4965184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73150" y="2307425"/>
              <a:ext cx="232177" cy="246912"/>
            </a:xfrm>
            <a:prstGeom prst="rect">
              <a:avLst/>
            </a:prstGeom>
          </p:spPr>
        </p:pic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BC1EF50E-D762-4F88-9605-C81084FB0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9961377" y="2866278"/>
              <a:ext cx="255723" cy="2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Immagine 75">
              <a:extLst>
                <a:ext uri="{FF2B5EF4-FFF2-40B4-BE49-F238E27FC236}">
                  <a16:creationId xmlns:a16="http://schemas.microsoft.com/office/drawing/2014/main" id="{9033651D-7DE0-49CE-87AA-21AAD3071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duotone>
                <a:srgbClr val="ED7D3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9959813" y="2610736"/>
              <a:ext cx="258850" cy="243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4CE02BA8-1A6C-47EB-BC36-26DB5E047787}"/>
                </a:ext>
              </a:extLst>
            </p:cNvPr>
            <p:cNvSpPr txBox="1"/>
            <p:nvPr/>
          </p:nvSpPr>
          <p:spPr>
            <a:xfrm>
              <a:off x="9339627" y="1907862"/>
              <a:ext cx="2194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/>
                <a:t>TOR DI QUINTO - </a:t>
              </a:r>
              <a:r>
                <a:rPr lang="it-IT" sz="1400" b="1">
                  <a:solidFill>
                    <a:srgbClr val="B59F19"/>
                  </a:solidFill>
                </a:rPr>
                <a:t>S. PIETRO</a:t>
              </a:r>
            </a:p>
          </p:txBody>
        </p:sp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BF57EEB1-3D6C-49FC-B218-33F62ACD728C}"/>
              </a:ext>
            </a:extLst>
          </p:cNvPr>
          <p:cNvGrpSpPr/>
          <p:nvPr/>
        </p:nvGrpSpPr>
        <p:grpSpPr>
          <a:xfrm>
            <a:off x="9017766" y="2166751"/>
            <a:ext cx="2241191" cy="1259808"/>
            <a:chOff x="9395468" y="3474439"/>
            <a:chExt cx="2241191" cy="1259808"/>
          </a:xfrm>
        </p:grpSpPr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EBB63314-05C3-4698-B043-FED1AB8341B4}"/>
                </a:ext>
              </a:extLst>
            </p:cNvPr>
            <p:cNvSpPr txBox="1"/>
            <p:nvPr/>
          </p:nvSpPr>
          <p:spPr>
            <a:xfrm>
              <a:off x="9820778" y="3810917"/>
              <a:ext cx="1398140" cy="923330"/>
            </a:xfrm>
            <a:prstGeom prst="rect">
              <a:avLst/>
            </a:prstGeom>
            <a:solidFill>
              <a:srgbClr val="7DB6FF">
                <a:alpha val="10196"/>
              </a:srgbClr>
            </a:solidFill>
            <a:ln>
              <a:solidFill>
                <a:srgbClr val="7DB6FF"/>
              </a:solidFill>
            </a:ln>
          </p:spPr>
          <p:txBody>
            <a:bodyPr wrap="non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/>
                <a:t>24-25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 kern="0">
                  <a:solidFill>
                    <a:srgbClr val="ED7D31">
                      <a:lumMod val="75000"/>
                    </a:srgbClr>
                  </a:solidFill>
                </a:rPr>
                <a:t>41-47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rgbClr val="0070C0"/>
                  </a:solidFill>
                </a:rPr>
                <a:t>22-45 MIN </a:t>
              </a:r>
            </a:p>
          </p:txBody>
        </p:sp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611A551E-E848-436C-B37D-D5792367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73150" y="3893965"/>
              <a:ext cx="232177" cy="246912"/>
            </a:xfrm>
            <a:prstGeom prst="rect">
              <a:avLst/>
            </a:prstGeom>
          </p:spPr>
        </p:pic>
        <p:pic>
          <p:nvPicPr>
            <p:cNvPr id="81" name="Immagine 80">
              <a:extLst>
                <a:ext uri="{FF2B5EF4-FFF2-40B4-BE49-F238E27FC236}">
                  <a16:creationId xmlns:a16="http://schemas.microsoft.com/office/drawing/2014/main" id="{1AE8D5CB-9359-4DDC-887C-F5F569FD3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61377" y="4452818"/>
              <a:ext cx="255723" cy="2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F2F37037-8CEA-4037-B5FE-E28A0A4C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ED7D31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9813" y="4197276"/>
              <a:ext cx="258850" cy="243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51C2F847-68E2-4F55-8AD3-B46AAA96232C}"/>
                </a:ext>
              </a:extLst>
            </p:cNvPr>
            <p:cNvSpPr txBox="1"/>
            <p:nvPr/>
          </p:nvSpPr>
          <p:spPr>
            <a:xfrm>
              <a:off x="9395468" y="3474439"/>
              <a:ext cx="22411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/>
                <a:t>TOR DI QUINTO -</a:t>
              </a:r>
              <a:r>
                <a:rPr lang="it-IT" sz="1400" b="1">
                  <a:solidFill>
                    <a:srgbClr val="7DB6FF"/>
                  </a:solidFill>
                </a:rPr>
                <a:t> OSTIENSE </a:t>
              </a:r>
            </a:p>
          </p:txBody>
        </p:sp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FFF4F993-C1CC-4037-8FC0-577DCC7A694E}"/>
              </a:ext>
            </a:extLst>
          </p:cNvPr>
          <p:cNvGrpSpPr/>
          <p:nvPr/>
        </p:nvGrpSpPr>
        <p:grpSpPr>
          <a:xfrm>
            <a:off x="9022403" y="4163804"/>
            <a:ext cx="2297296" cy="1237320"/>
            <a:chOff x="9312353" y="4980469"/>
            <a:chExt cx="2297296" cy="1237320"/>
          </a:xfrm>
        </p:grpSpPr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8AD0BA96-D2E4-4B74-ADC2-E91E1CFC08CD}"/>
                </a:ext>
              </a:extLst>
            </p:cNvPr>
            <p:cNvSpPr txBox="1"/>
            <p:nvPr/>
          </p:nvSpPr>
          <p:spPr>
            <a:xfrm>
              <a:off x="9816995" y="5323057"/>
              <a:ext cx="1398140" cy="894732"/>
            </a:xfrm>
            <a:prstGeom prst="rect">
              <a:avLst/>
            </a:prstGeom>
            <a:solidFill>
              <a:srgbClr val="00B050">
                <a:alpha val="10196"/>
              </a:srgbClr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/>
                <a:t>9-10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 kern="0">
                  <a:solidFill>
                    <a:srgbClr val="ED7D31">
                      <a:lumMod val="75000"/>
                    </a:srgbClr>
                  </a:solidFill>
                </a:rPr>
                <a:t>41-50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rgbClr val="0070C0"/>
                  </a:solidFill>
                </a:rPr>
                <a:t>10-35 MIN </a:t>
              </a:r>
            </a:p>
          </p:txBody>
        </p:sp>
        <p:pic>
          <p:nvPicPr>
            <p:cNvPr id="86" name="Immagine 85">
              <a:extLst>
                <a:ext uri="{FF2B5EF4-FFF2-40B4-BE49-F238E27FC236}">
                  <a16:creationId xmlns:a16="http://schemas.microsoft.com/office/drawing/2014/main" id="{2A4681DC-BD88-482F-A595-FEF45E366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18565" y="5397145"/>
              <a:ext cx="239594" cy="246912"/>
            </a:xfrm>
            <a:prstGeom prst="rect">
              <a:avLst/>
            </a:prstGeom>
          </p:spPr>
        </p:pic>
        <p:pic>
          <p:nvPicPr>
            <p:cNvPr id="87" name="Immagine 86">
              <a:extLst>
                <a:ext uri="{FF2B5EF4-FFF2-40B4-BE49-F238E27FC236}">
                  <a16:creationId xmlns:a16="http://schemas.microsoft.com/office/drawing/2014/main" id="{93993594-7A6B-44D2-8EA4-3E8EE4E0B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0006792" y="5955998"/>
              <a:ext cx="263892" cy="2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ED3D5392-5CBE-49F2-B7F8-4FBE57455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duotone>
                <a:srgbClr val="ED7D3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0005227" y="5700456"/>
              <a:ext cx="267119" cy="243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305EA774-C473-420A-8FAC-02533BA21D92}"/>
                </a:ext>
              </a:extLst>
            </p:cNvPr>
            <p:cNvSpPr txBox="1"/>
            <p:nvPr/>
          </p:nvSpPr>
          <p:spPr>
            <a:xfrm>
              <a:off x="9312353" y="4980469"/>
              <a:ext cx="22972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/>
                <a:t>TOR DI QUINTO - </a:t>
              </a:r>
              <a:r>
                <a:rPr lang="it-IT" sz="1400" b="1">
                  <a:solidFill>
                    <a:srgbClr val="00B050"/>
                  </a:solidFill>
                </a:rPr>
                <a:t>TIBURTINA</a:t>
              </a:r>
            </a:p>
          </p:txBody>
        </p:sp>
      </p:grp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EEE5F49D-C080-4FF5-9CC1-A4397ADDF868}"/>
              </a:ext>
            </a:extLst>
          </p:cNvPr>
          <p:cNvSpPr txBox="1"/>
          <p:nvPr/>
        </p:nvSpPr>
        <p:spPr>
          <a:xfrm>
            <a:off x="114300" y="125454"/>
            <a:ext cx="3152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>
                <a:solidFill>
                  <a:schemeClr val="bg2"/>
                </a:solidFill>
                <a:latin typeface="Agency FB" panose="020B0503020202020204" pitchFamily="34" charset="0"/>
              </a:rPr>
              <a:t>… TOR DI QUINTO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C076655-495C-41F3-934F-6BD7ACB07E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388" r="1"/>
          <a:stretch/>
        </p:blipFill>
        <p:spPr>
          <a:xfrm>
            <a:off x="10685474" y="720000"/>
            <a:ext cx="1363298" cy="108000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F5214A09-A51F-41CA-B9DF-A8A6D9FF1F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0" r="66775"/>
          <a:stretch/>
        </p:blipFill>
        <p:spPr>
          <a:xfrm>
            <a:off x="0" y="720000"/>
            <a:ext cx="1303412" cy="1080000"/>
          </a:xfrm>
          <a:prstGeom prst="rect">
            <a:avLst/>
          </a:prstGeom>
        </p:spPr>
      </p:pic>
      <p:sp>
        <p:nvSpPr>
          <p:cNvPr id="3" name="Arco 2">
            <a:extLst>
              <a:ext uri="{FF2B5EF4-FFF2-40B4-BE49-F238E27FC236}">
                <a16:creationId xmlns:a16="http://schemas.microsoft.com/office/drawing/2014/main" id="{5A229455-E3F4-3D8B-ED4A-115BF8CB04C8}"/>
              </a:ext>
            </a:extLst>
          </p:cNvPr>
          <p:cNvSpPr>
            <a:spLocks noChangeAspect="1"/>
          </p:cNvSpPr>
          <p:nvPr/>
        </p:nvSpPr>
        <p:spPr>
          <a:xfrm>
            <a:off x="4611471" y="2471562"/>
            <a:ext cx="2376000" cy="2376000"/>
          </a:xfrm>
          <a:prstGeom prst="arc">
            <a:avLst>
              <a:gd name="adj1" fmla="val 13027196"/>
              <a:gd name="adj2" fmla="val 17196118"/>
            </a:avLst>
          </a:prstGeom>
          <a:noFill/>
          <a:ln w="41275" cmpd="sng">
            <a:solidFill>
              <a:srgbClr val="9E4881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4" name="Arco 3">
            <a:extLst>
              <a:ext uri="{FF2B5EF4-FFF2-40B4-BE49-F238E27FC236}">
                <a16:creationId xmlns:a16="http://schemas.microsoft.com/office/drawing/2014/main" id="{B086C2CE-7D31-1B02-5FDD-E42BBC22AF3D}"/>
              </a:ext>
            </a:extLst>
          </p:cNvPr>
          <p:cNvSpPr>
            <a:spLocks noChangeAspect="1"/>
          </p:cNvSpPr>
          <p:nvPr/>
        </p:nvSpPr>
        <p:spPr>
          <a:xfrm>
            <a:off x="4947480" y="2897757"/>
            <a:ext cx="1725761" cy="1725761"/>
          </a:xfrm>
          <a:prstGeom prst="arc">
            <a:avLst>
              <a:gd name="adj1" fmla="val 5346486"/>
              <a:gd name="adj2" fmla="val 17239288"/>
            </a:avLst>
          </a:prstGeom>
          <a:noFill/>
          <a:ln w="41275" cmpd="sng">
            <a:solidFill>
              <a:srgbClr val="7DB6FF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5" name="Arco 4">
            <a:extLst>
              <a:ext uri="{FF2B5EF4-FFF2-40B4-BE49-F238E27FC236}">
                <a16:creationId xmlns:a16="http://schemas.microsoft.com/office/drawing/2014/main" id="{0CB7EBCC-C0C1-3029-23D9-32B135F2AC5B}"/>
              </a:ext>
            </a:extLst>
          </p:cNvPr>
          <p:cNvSpPr>
            <a:spLocks noChangeAspect="1"/>
          </p:cNvSpPr>
          <p:nvPr/>
        </p:nvSpPr>
        <p:spPr>
          <a:xfrm>
            <a:off x="4804164" y="2779775"/>
            <a:ext cx="2092702" cy="2092702"/>
          </a:xfrm>
          <a:prstGeom prst="arc">
            <a:avLst>
              <a:gd name="adj1" fmla="val 11553305"/>
              <a:gd name="adj2" fmla="val 17041983"/>
            </a:avLst>
          </a:prstGeom>
          <a:noFill/>
          <a:ln w="41275" cmpd="sng">
            <a:solidFill>
              <a:srgbClr val="B59F19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19ECF0F-DC1F-616E-1097-20E603869A97}"/>
              </a:ext>
            </a:extLst>
          </p:cNvPr>
          <p:cNvGrpSpPr/>
          <p:nvPr/>
        </p:nvGrpSpPr>
        <p:grpSpPr>
          <a:xfrm>
            <a:off x="2476181" y="959166"/>
            <a:ext cx="6874667" cy="5366553"/>
            <a:chOff x="2278419" y="282931"/>
            <a:chExt cx="6874667" cy="5366553"/>
          </a:xfrm>
        </p:grpSpPr>
        <p:sp>
          <p:nvSpPr>
            <p:cNvPr id="12" name="Figura a mano libera 62">
              <a:extLst>
                <a:ext uri="{FF2B5EF4-FFF2-40B4-BE49-F238E27FC236}">
                  <a16:creationId xmlns:a16="http://schemas.microsoft.com/office/drawing/2014/main" id="{EE1C215C-C0C8-22F4-CB18-04E7573FF994}"/>
                </a:ext>
              </a:extLst>
            </p:cNvPr>
            <p:cNvSpPr/>
            <p:nvPr/>
          </p:nvSpPr>
          <p:spPr>
            <a:xfrm>
              <a:off x="5932427" y="541556"/>
              <a:ext cx="45719" cy="1414829"/>
            </a:xfrm>
            <a:custGeom>
              <a:avLst/>
              <a:gdLst>
                <a:gd name="connsiteX0" fmla="*/ 0 w 0"/>
                <a:gd name="connsiteY0" fmla="*/ 2273644 h 2273644"/>
                <a:gd name="connsiteX1" fmla="*/ 0 w 0"/>
                <a:gd name="connsiteY1" fmla="*/ 0 h 227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73644">
                  <a:moveTo>
                    <a:pt x="0" y="2273644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E2C6545-A11D-229A-3349-2469CE2E566B}"/>
                </a:ext>
              </a:extLst>
            </p:cNvPr>
            <p:cNvSpPr txBox="1"/>
            <p:nvPr/>
          </p:nvSpPr>
          <p:spPr>
            <a:xfrm rot="16200000">
              <a:off x="5274794" y="4753849"/>
              <a:ext cx="928541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t-IT" sz="1100" b="1">
                  <a:solidFill>
                    <a:srgbClr val="7DB6FF"/>
                  </a:solidFill>
                </a:rPr>
                <a:t>OSTIENSE</a:t>
              </a:r>
            </a:p>
          </p:txBody>
        </p:sp>
        <p:sp>
          <p:nvSpPr>
            <p:cNvPr id="14" name="Figura a mano libera 62">
              <a:extLst>
                <a:ext uri="{FF2B5EF4-FFF2-40B4-BE49-F238E27FC236}">
                  <a16:creationId xmlns:a16="http://schemas.microsoft.com/office/drawing/2014/main" id="{7433551D-F933-3EE4-CD76-68D20CCB61CA}"/>
                </a:ext>
              </a:extLst>
            </p:cNvPr>
            <p:cNvSpPr/>
            <p:nvPr/>
          </p:nvSpPr>
          <p:spPr>
            <a:xfrm flipH="1">
              <a:off x="4629180" y="669170"/>
              <a:ext cx="45719" cy="1842079"/>
            </a:xfrm>
            <a:custGeom>
              <a:avLst/>
              <a:gdLst>
                <a:gd name="connsiteX0" fmla="*/ 0 w 0"/>
                <a:gd name="connsiteY0" fmla="*/ 2273644 h 2273644"/>
                <a:gd name="connsiteX1" fmla="*/ 0 w 0"/>
                <a:gd name="connsiteY1" fmla="*/ 0 h 227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73644">
                  <a:moveTo>
                    <a:pt x="0" y="2273644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igura a mano libera 10">
              <a:extLst>
                <a:ext uri="{FF2B5EF4-FFF2-40B4-BE49-F238E27FC236}">
                  <a16:creationId xmlns:a16="http://schemas.microsoft.com/office/drawing/2014/main" id="{3AB1397C-7EDE-522B-886F-1D298988AD20}"/>
                </a:ext>
              </a:extLst>
            </p:cNvPr>
            <p:cNvSpPr/>
            <p:nvPr/>
          </p:nvSpPr>
          <p:spPr>
            <a:xfrm>
              <a:off x="6863617" y="1552343"/>
              <a:ext cx="45719" cy="1568641"/>
            </a:xfrm>
            <a:custGeom>
              <a:avLst/>
              <a:gdLst>
                <a:gd name="connsiteX0" fmla="*/ 0 w 0"/>
                <a:gd name="connsiteY0" fmla="*/ 0 h 702453"/>
                <a:gd name="connsiteX1" fmla="*/ 0 w 0"/>
                <a:gd name="connsiteY1" fmla="*/ 702453 h 70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02453">
                  <a:moveTo>
                    <a:pt x="0" y="0"/>
                  </a:moveTo>
                  <a:lnTo>
                    <a:pt x="0" y="702453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A7577FED-A25B-52FE-F978-1490A80128CE}"/>
                </a:ext>
              </a:extLst>
            </p:cNvPr>
            <p:cNvSpPr/>
            <p:nvPr/>
          </p:nvSpPr>
          <p:spPr>
            <a:xfrm>
              <a:off x="4607443" y="2060941"/>
              <a:ext cx="2027278" cy="1013639"/>
            </a:xfrm>
            <a:custGeom>
              <a:avLst/>
              <a:gdLst>
                <a:gd name="connsiteX0" fmla="*/ 0 w 2027277"/>
                <a:gd name="connsiteY0" fmla="*/ 1013639 h 2027277"/>
                <a:gd name="connsiteX1" fmla="*/ 1013639 w 2027277"/>
                <a:gd name="connsiteY1" fmla="*/ 0 h 2027277"/>
                <a:gd name="connsiteX2" fmla="*/ 2027278 w 2027277"/>
                <a:gd name="connsiteY2" fmla="*/ 1013639 h 2027277"/>
                <a:gd name="connsiteX3" fmla="*/ 1013639 w 2027277"/>
                <a:gd name="connsiteY3" fmla="*/ 2027278 h 2027277"/>
                <a:gd name="connsiteX4" fmla="*/ 0 w 2027277"/>
                <a:gd name="connsiteY4" fmla="*/ 1013639 h 2027277"/>
                <a:gd name="connsiteX0" fmla="*/ 1013639 w 2027278"/>
                <a:gd name="connsiteY0" fmla="*/ 2027278 h 2118718"/>
                <a:gd name="connsiteX1" fmla="*/ 0 w 2027278"/>
                <a:gd name="connsiteY1" fmla="*/ 1013639 h 2118718"/>
                <a:gd name="connsiteX2" fmla="*/ 1013639 w 2027278"/>
                <a:gd name="connsiteY2" fmla="*/ 0 h 2118718"/>
                <a:gd name="connsiteX3" fmla="*/ 2027278 w 2027278"/>
                <a:gd name="connsiteY3" fmla="*/ 1013639 h 2118718"/>
                <a:gd name="connsiteX4" fmla="*/ 1105079 w 2027278"/>
                <a:gd name="connsiteY4" fmla="*/ 2118718 h 2118718"/>
                <a:gd name="connsiteX0" fmla="*/ 0 w 2027278"/>
                <a:gd name="connsiteY0" fmla="*/ 1013639 h 2118718"/>
                <a:gd name="connsiteX1" fmla="*/ 1013639 w 2027278"/>
                <a:gd name="connsiteY1" fmla="*/ 0 h 2118718"/>
                <a:gd name="connsiteX2" fmla="*/ 2027278 w 2027278"/>
                <a:gd name="connsiteY2" fmla="*/ 1013639 h 2118718"/>
                <a:gd name="connsiteX3" fmla="*/ 1105079 w 2027278"/>
                <a:gd name="connsiteY3" fmla="*/ 2118718 h 2118718"/>
                <a:gd name="connsiteX0" fmla="*/ 0 w 2027278"/>
                <a:gd name="connsiteY0" fmla="*/ 1013639 h 1013639"/>
                <a:gd name="connsiteX1" fmla="*/ 1013639 w 2027278"/>
                <a:gd name="connsiteY1" fmla="*/ 0 h 1013639"/>
                <a:gd name="connsiteX2" fmla="*/ 2027278 w 2027278"/>
                <a:gd name="connsiteY2" fmla="*/ 1013639 h 1013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278" h="1013639">
                  <a:moveTo>
                    <a:pt x="0" y="1013639"/>
                  </a:moveTo>
                  <a:cubicBezTo>
                    <a:pt x="0" y="453822"/>
                    <a:pt x="453822" y="0"/>
                    <a:pt x="1013639" y="0"/>
                  </a:cubicBezTo>
                  <a:cubicBezTo>
                    <a:pt x="1573456" y="0"/>
                    <a:pt x="2027278" y="453822"/>
                    <a:pt x="2027278" y="1013639"/>
                  </a:cubicBezTo>
                </a:path>
              </a:pathLst>
            </a:custGeom>
            <a:noFill/>
            <a:ln w="28575">
              <a:solidFill>
                <a:schemeClr val="bg1">
                  <a:lumMod val="85000"/>
                  <a:alpha val="50196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igura a mano libera 15">
              <a:extLst>
                <a:ext uri="{FF2B5EF4-FFF2-40B4-BE49-F238E27FC236}">
                  <a16:creationId xmlns:a16="http://schemas.microsoft.com/office/drawing/2014/main" id="{C7299751-9375-90DC-01AD-38E3F7DA8D3B}"/>
                </a:ext>
              </a:extLst>
            </p:cNvPr>
            <p:cNvSpPr/>
            <p:nvPr/>
          </p:nvSpPr>
          <p:spPr>
            <a:xfrm flipV="1">
              <a:off x="3162277" y="3009014"/>
              <a:ext cx="1468201" cy="144496"/>
            </a:xfrm>
            <a:custGeom>
              <a:avLst/>
              <a:gdLst>
                <a:gd name="connsiteX0" fmla="*/ 0 w 2445488"/>
                <a:gd name="connsiteY0" fmla="*/ 0 h 914400"/>
                <a:gd name="connsiteX1" fmla="*/ 0 w 2445488"/>
                <a:gd name="connsiteY1" fmla="*/ 914400 h 914400"/>
                <a:gd name="connsiteX2" fmla="*/ 2445488 w 2445488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5488" h="914400">
                  <a:moveTo>
                    <a:pt x="0" y="0"/>
                  </a:moveTo>
                  <a:lnTo>
                    <a:pt x="0" y="914400"/>
                  </a:lnTo>
                  <a:lnTo>
                    <a:pt x="2445488" y="914400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igura a mano libera 18">
              <a:extLst>
                <a:ext uri="{FF2B5EF4-FFF2-40B4-BE49-F238E27FC236}">
                  <a16:creationId xmlns:a16="http://schemas.microsoft.com/office/drawing/2014/main" id="{05F698C1-FBC4-3E77-8083-98F6705911B2}"/>
                </a:ext>
              </a:extLst>
            </p:cNvPr>
            <p:cNvSpPr/>
            <p:nvPr/>
          </p:nvSpPr>
          <p:spPr>
            <a:xfrm>
              <a:off x="6040078" y="2913602"/>
              <a:ext cx="590085" cy="303028"/>
            </a:xfrm>
            <a:custGeom>
              <a:avLst/>
              <a:gdLst>
                <a:gd name="connsiteX0" fmla="*/ 526312 w 526312"/>
                <a:gd name="connsiteY0" fmla="*/ 233916 h 303028"/>
                <a:gd name="connsiteX1" fmla="*/ 526312 w 526312"/>
                <a:gd name="connsiteY1" fmla="*/ 303028 h 303028"/>
                <a:gd name="connsiteX2" fmla="*/ 303028 w 526312"/>
                <a:gd name="connsiteY2" fmla="*/ 303028 h 303028"/>
                <a:gd name="connsiteX3" fmla="*/ 0 w 526312"/>
                <a:gd name="connsiteY3" fmla="*/ 0 h 30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12" h="303028">
                  <a:moveTo>
                    <a:pt x="526312" y="233916"/>
                  </a:moveTo>
                  <a:lnTo>
                    <a:pt x="526312" y="303028"/>
                  </a:lnTo>
                  <a:lnTo>
                    <a:pt x="303028" y="303028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  <a:alpha val="50196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igura a mano libera 26">
              <a:extLst>
                <a:ext uri="{FF2B5EF4-FFF2-40B4-BE49-F238E27FC236}">
                  <a16:creationId xmlns:a16="http://schemas.microsoft.com/office/drawing/2014/main" id="{3429FD5D-6B1F-066F-08B2-A3204C4AEF5C}"/>
                </a:ext>
              </a:extLst>
            </p:cNvPr>
            <p:cNvSpPr/>
            <p:nvPr/>
          </p:nvSpPr>
          <p:spPr>
            <a:xfrm>
              <a:off x="3745847" y="3951364"/>
              <a:ext cx="989916" cy="909653"/>
            </a:xfrm>
            <a:custGeom>
              <a:avLst/>
              <a:gdLst>
                <a:gd name="connsiteX0" fmla="*/ 0 w 2153095"/>
                <a:gd name="connsiteY0" fmla="*/ 1052624 h 1531089"/>
                <a:gd name="connsiteX1" fmla="*/ 478465 w 2153095"/>
                <a:gd name="connsiteY1" fmla="*/ 1531089 h 1531089"/>
                <a:gd name="connsiteX2" fmla="*/ 2009554 w 2153095"/>
                <a:gd name="connsiteY2" fmla="*/ 0 h 1531089"/>
                <a:gd name="connsiteX3" fmla="*/ 2153095 w 2153095"/>
                <a:gd name="connsiteY3" fmla="*/ 143541 h 1531089"/>
                <a:gd name="connsiteX0" fmla="*/ 0 w 1674630"/>
                <a:gd name="connsiteY0" fmla="*/ 1531089 h 1531089"/>
                <a:gd name="connsiteX1" fmla="*/ 1531089 w 1674630"/>
                <a:gd name="connsiteY1" fmla="*/ 0 h 1531089"/>
                <a:gd name="connsiteX2" fmla="*/ 1674630 w 1674630"/>
                <a:gd name="connsiteY2" fmla="*/ 143541 h 1531089"/>
                <a:gd name="connsiteX0" fmla="*/ 0 w 1531089"/>
                <a:gd name="connsiteY0" fmla="*/ 1531089 h 1531089"/>
                <a:gd name="connsiteX1" fmla="*/ 1531089 w 1531089"/>
                <a:gd name="connsiteY1" fmla="*/ 0 h 153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1089" h="1531089">
                  <a:moveTo>
                    <a:pt x="0" y="1531089"/>
                  </a:moveTo>
                  <a:lnTo>
                    <a:pt x="1531089" y="0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03CCA77E-A4E6-FF3E-4F0C-AC9E8E213C37}"/>
                </a:ext>
              </a:extLst>
            </p:cNvPr>
            <p:cNvSpPr/>
            <p:nvPr/>
          </p:nvSpPr>
          <p:spPr>
            <a:xfrm>
              <a:off x="6672428" y="3010864"/>
              <a:ext cx="300459" cy="3004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6D392CFE-4702-2D89-A697-9628B45A69B8}"/>
                </a:ext>
              </a:extLst>
            </p:cNvPr>
            <p:cNvSpPr/>
            <p:nvPr/>
          </p:nvSpPr>
          <p:spPr>
            <a:xfrm>
              <a:off x="5817372" y="2754746"/>
              <a:ext cx="275972" cy="27597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Figura a mano libera 65">
              <a:extLst>
                <a:ext uri="{FF2B5EF4-FFF2-40B4-BE49-F238E27FC236}">
                  <a16:creationId xmlns:a16="http://schemas.microsoft.com/office/drawing/2014/main" id="{931C5F66-12B9-7340-ECE5-DAFC94CD1E0A}"/>
                </a:ext>
              </a:extLst>
            </p:cNvPr>
            <p:cNvSpPr/>
            <p:nvPr/>
          </p:nvSpPr>
          <p:spPr>
            <a:xfrm>
              <a:off x="6952267" y="2094897"/>
              <a:ext cx="932594" cy="1102936"/>
            </a:xfrm>
            <a:custGeom>
              <a:avLst/>
              <a:gdLst>
                <a:gd name="connsiteX0" fmla="*/ 0 w 2403836"/>
                <a:gd name="connsiteY0" fmla="*/ 909686 h 1102936"/>
                <a:gd name="connsiteX1" fmla="*/ 0 w 2403836"/>
                <a:gd name="connsiteY1" fmla="*/ 1102936 h 1102936"/>
                <a:gd name="connsiteX2" fmla="*/ 2403836 w 2403836"/>
                <a:gd name="connsiteY2" fmla="*/ 1102936 h 1102936"/>
                <a:gd name="connsiteX3" fmla="*/ 2403836 w 2403836"/>
                <a:gd name="connsiteY3" fmla="*/ 0 h 1102936"/>
                <a:gd name="connsiteX0" fmla="*/ 0 w 2403836"/>
                <a:gd name="connsiteY0" fmla="*/ 1102936 h 1102936"/>
                <a:gd name="connsiteX1" fmla="*/ 2403836 w 2403836"/>
                <a:gd name="connsiteY1" fmla="*/ 1102936 h 1102936"/>
                <a:gd name="connsiteX2" fmla="*/ 2403836 w 2403836"/>
                <a:gd name="connsiteY2" fmla="*/ 0 h 110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3836" h="1102936">
                  <a:moveTo>
                    <a:pt x="0" y="1102936"/>
                  </a:moveTo>
                  <a:lnTo>
                    <a:pt x="2403836" y="1102936"/>
                  </a:lnTo>
                  <a:lnTo>
                    <a:pt x="2403836" y="0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E402FBF-06A1-37AB-7829-02963D769A4B}"/>
                </a:ext>
              </a:extLst>
            </p:cNvPr>
            <p:cNvSpPr txBox="1"/>
            <p:nvPr/>
          </p:nvSpPr>
          <p:spPr>
            <a:xfrm>
              <a:off x="7461110" y="2172922"/>
              <a:ext cx="1691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200">
                  <a:solidFill>
                    <a:schemeClr val="bg1">
                      <a:lumMod val="65000"/>
                    </a:schemeClr>
                  </a:solidFill>
                </a:rPr>
                <a:t>FL 2| Tivoli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64E391E-E61C-FD0A-45EE-50250252DB38}"/>
                </a:ext>
              </a:extLst>
            </p:cNvPr>
            <p:cNvSpPr txBox="1"/>
            <p:nvPr/>
          </p:nvSpPr>
          <p:spPr>
            <a:xfrm>
              <a:off x="3413913" y="4831774"/>
              <a:ext cx="2071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>
                  <a:solidFill>
                    <a:schemeClr val="bg1">
                      <a:lumMod val="65000"/>
                    </a:schemeClr>
                  </a:solidFill>
                </a:rPr>
                <a:t>FL 1 | Fiumicino Aeroporto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025F85C-C394-897E-F1EF-09C4DB3A8329}"/>
                </a:ext>
              </a:extLst>
            </p:cNvPr>
            <p:cNvSpPr txBox="1"/>
            <p:nvPr/>
          </p:nvSpPr>
          <p:spPr>
            <a:xfrm>
              <a:off x="4619331" y="554579"/>
              <a:ext cx="22671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>
                      <a:lumMod val="65000"/>
                    </a:schemeClr>
                  </a:solidFill>
                </a:rPr>
                <a:t>FL 3 | Bracciano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F08788E3-E9D5-F01C-DB16-947483117C12}"/>
                </a:ext>
              </a:extLst>
            </p:cNvPr>
            <p:cNvSpPr txBox="1"/>
            <p:nvPr/>
          </p:nvSpPr>
          <p:spPr>
            <a:xfrm>
              <a:off x="6875804" y="1441395"/>
              <a:ext cx="22671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>
                      <a:lumMod val="65000"/>
                    </a:schemeClr>
                  </a:solidFill>
                </a:rPr>
                <a:t>FL 1 | Orte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0D06878-E05C-6D66-D3B3-89224388DE3F}"/>
                </a:ext>
              </a:extLst>
            </p:cNvPr>
            <p:cNvSpPr txBox="1"/>
            <p:nvPr/>
          </p:nvSpPr>
          <p:spPr>
            <a:xfrm>
              <a:off x="3683061" y="2728096"/>
              <a:ext cx="813528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100" b="1">
                  <a:solidFill>
                    <a:srgbClr val="B59F19"/>
                  </a:solidFill>
                </a:rPr>
                <a:t>S. PIETRO</a:t>
              </a: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3706FC2C-7D72-686A-79EC-9D382C6696A0}"/>
                </a:ext>
              </a:extLst>
            </p:cNvPr>
            <p:cNvSpPr/>
            <p:nvPr/>
          </p:nvSpPr>
          <p:spPr>
            <a:xfrm>
              <a:off x="5843356" y="1925319"/>
              <a:ext cx="180000" cy="18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C4441DBC-9C18-57C3-BA0F-46C1858ECF43}"/>
                </a:ext>
              </a:extLst>
            </p:cNvPr>
            <p:cNvSpPr/>
            <p:nvPr/>
          </p:nvSpPr>
          <p:spPr>
            <a:xfrm>
              <a:off x="5465268" y="1880735"/>
              <a:ext cx="180000" cy="18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5919C58B-E3B5-3DB1-6978-E147DB159DA6}"/>
                </a:ext>
              </a:extLst>
            </p:cNvPr>
            <p:cNvSpPr txBox="1"/>
            <p:nvPr/>
          </p:nvSpPr>
          <p:spPr>
            <a:xfrm rot="18875515">
              <a:off x="3727298" y="4351560"/>
              <a:ext cx="1130778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lnSpc>
                  <a:spcPct val="150000"/>
                </a:lnSpc>
                <a:defRPr sz="1100">
                  <a:solidFill>
                    <a:schemeClr val="bg1">
                      <a:lumMod val="75000"/>
                    </a:schemeClr>
                  </a:solidFill>
                </a:defRPr>
              </a:lvl1pPr>
            </a:lstStyle>
            <a:p>
              <a:pPr algn="r"/>
              <a:r>
                <a:rPr lang="it-IT"/>
                <a:t>Trastevere</a:t>
              </a:r>
            </a:p>
          </p:txBody>
        </p:sp>
        <p:sp>
          <p:nvSpPr>
            <p:cNvPr id="224" name="CasellaDiTesto 223">
              <a:extLst>
                <a:ext uri="{FF2B5EF4-FFF2-40B4-BE49-F238E27FC236}">
                  <a16:creationId xmlns:a16="http://schemas.microsoft.com/office/drawing/2014/main" id="{DD365F22-3E5B-A9C9-A50C-055D5461FC4D}"/>
                </a:ext>
              </a:extLst>
            </p:cNvPr>
            <p:cNvSpPr txBox="1"/>
            <p:nvPr/>
          </p:nvSpPr>
          <p:spPr>
            <a:xfrm rot="2101123">
              <a:off x="3600725" y="1869717"/>
              <a:ext cx="1063532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lnSpc>
                  <a:spcPct val="150000"/>
                </a:lnSpc>
                <a:defRPr sz="1100">
                  <a:solidFill>
                    <a:schemeClr val="bg1">
                      <a:lumMod val="75000"/>
                    </a:schemeClr>
                  </a:solidFill>
                </a:defRPr>
              </a:lvl1pPr>
            </a:lstStyle>
            <a:p>
              <a:pPr algn="r"/>
              <a:r>
                <a:rPr lang="it-IT">
                  <a:solidFill>
                    <a:srgbClr val="9E4881"/>
                  </a:solidFill>
                </a:rPr>
                <a:t>Valle Aurelia</a:t>
              </a:r>
            </a:p>
          </p:txBody>
        </p:sp>
        <p:sp>
          <p:nvSpPr>
            <p:cNvPr id="226" name="CasellaDiTesto 225">
              <a:extLst>
                <a:ext uri="{FF2B5EF4-FFF2-40B4-BE49-F238E27FC236}">
                  <a16:creationId xmlns:a16="http://schemas.microsoft.com/office/drawing/2014/main" id="{9F0BC601-9668-A189-6169-77D774ED15C5}"/>
                </a:ext>
              </a:extLst>
            </p:cNvPr>
            <p:cNvSpPr txBox="1"/>
            <p:nvPr/>
          </p:nvSpPr>
          <p:spPr>
            <a:xfrm>
              <a:off x="6989974" y="2858500"/>
              <a:ext cx="956822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100">
                  <a:solidFill>
                    <a:srgbClr val="00B050"/>
                  </a:solidFill>
                </a:rPr>
                <a:t>Tiburtina</a:t>
              </a:r>
            </a:p>
          </p:txBody>
        </p:sp>
        <p:sp>
          <p:nvSpPr>
            <p:cNvPr id="227" name="CasellaDiTesto 226">
              <a:extLst>
                <a:ext uri="{FF2B5EF4-FFF2-40B4-BE49-F238E27FC236}">
                  <a16:creationId xmlns:a16="http://schemas.microsoft.com/office/drawing/2014/main" id="{36043DA9-07B4-5623-DD41-677A923C503E}"/>
                </a:ext>
              </a:extLst>
            </p:cNvPr>
            <p:cNvSpPr txBox="1"/>
            <p:nvPr/>
          </p:nvSpPr>
          <p:spPr>
            <a:xfrm rot="17260583">
              <a:off x="5541562" y="1089343"/>
              <a:ext cx="1370808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100" b="1"/>
                <a:t>TOR DI QUINTO</a:t>
              </a:r>
            </a:p>
          </p:txBody>
        </p:sp>
        <p:sp>
          <p:nvSpPr>
            <p:cNvPr id="228" name="CasellaDiTesto 227">
              <a:extLst>
                <a:ext uri="{FF2B5EF4-FFF2-40B4-BE49-F238E27FC236}">
                  <a16:creationId xmlns:a16="http://schemas.microsoft.com/office/drawing/2014/main" id="{E9F69CA5-D80A-0B2C-2148-355DEDCCCBB0}"/>
                </a:ext>
              </a:extLst>
            </p:cNvPr>
            <p:cNvSpPr txBox="1"/>
            <p:nvPr/>
          </p:nvSpPr>
          <p:spPr>
            <a:xfrm>
              <a:off x="2278419" y="3159341"/>
              <a:ext cx="18523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>
                  <a:solidFill>
                    <a:schemeClr val="bg1">
                      <a:lumMod val="65000"/>
                    </a:schemeClr>
                  </a:solidFill>
                </a:rPr>
                <a:t>FL 5 | Civitavecchia</a:t>
              </a:r>
            </a:p>
          </p:txBody>
        </p:sp>
        <p:sp>
          <p:nvSpPr>
            <p:cNvPr id="229" name="CasellaDiTesto 228">
              <a:extLst>
                <a:ext uri="{FF2B5EF4-FFF2-40B4-BE49-F238E27FC236}">
                  <a16:creationId xmlns:a16="http://schemas.microsoft.com/office/drawing/2014/main" id="{C655F6B3-57D1-BC5A-C62A-16DE862913AC}"/>
                </a:ext>
              </a:extLst>
            </p:cNvPr>
            <p:cNvSpPr txBox="1"/>
            <p:nvPr/>
          </p:nvSpPr>
          <p:spPr>
            <a:xfrm rot="16200000">
              <a:off x="4839193" y="1000338"/>
              <a:ext cx="1370808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100">
                  <a:solidFill>
                    <a:schemeClr val="bg1">
                      <a:lumMod val="75000"/>
                    </a:schemeClr>
                  </a:solidFill>
                </a:rPr>
                <a:t>Vigna Clara</a:t>
              </a:r>
            </a:p>
          </p:txBody>
        </p:sp>
        <p:sp>
          <p:nvSpPr>
            <p:cNvPr id="230" name="CasellaDiTesto 229">
              <a:extLst>
                <a:ext uri="{FF2B5EF4-FFF2-40B4-BE49-F238E27FC236}">
                  <a16:creationId xmlns:a16="http://schemas.microsoft.com/office/drawing/2014/main" id="{9D7A903E-40A6-F1CB-6BCD-522328C44677}"/>
                </a:ext>
              </a:extLst>
            </p:cNvPr>
            <p:cNvSpPr txBox="1"/>
            <p:nvPr/>
          </p:nvSpPr>
          <p:spPr>
            <a:xfrm>
              <a:off x="5282069" y="282931"/>
              <a:ext cx="22671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>
                      <a:lumMod val="65000"/>
                    </a:schemeClr>
                  </a:solidFill>
                </a:rPr>
                <a:t>RM-VT | Viterbo</a:t>
              </a:r>
            </a:p>
          </p:txBody>
        </p:sp>
        <p:sp>
          <p:nvSpPr>
            <p:cNvPr id="231" name="Figura a mano libera 62">
              <a:extLst>
                <a:ext uri="{FF2B5EF4-FFF2-40B4-BE49-F238E27FC236}">
                  <a16:creationId xmlns:a16="http://schemas.microsoft.com/office/drawing/2014/main" id="{C27CCD62-9101-D979-1BFA-D4F1F7C914B9}"/>
                </a:ext>
              </a:extLst>
            </p:cNvPr>
            <p:cNvSpPr/>
            <p:nvPr/>
          </p:nvSpPr>
          <p:spPr>
            <a:xfrm>
              <a:off x="5679301" y="4272397"/>
              <a:ext cx="46004" cy="1269485"/>
            </a:xfrm>
            <a:custGeom>
              <a:avLst/>
              <a:gdLst>
                <a:gd name="connsiteX0" fmla="*/ 0 w 0"/>
                <a:gd name="connsiteY0" fmla="*/ 2273644 h 2273644"/>
                <a:gd name="connsiteX1" fmla="*/ 0 w 0"/>
                <a:gd name="connsiteY1" fmla="*/ 0 h 227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73644">
                  <a:moveTo>
                    <a:pt x="0" y="2273644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2" name="CasellaDiTesto 231">
              <a:extLst>
                <a:ext uri="{FF2B5EF4-FFF2-40B4-BE49-F238E27FC236}">
                  <a16:creationId xmlns:a16="http://schemas.microsoft.com/office/drawing/2014/main" id="{916346DF-0228-89AE-BCB1-1DB26B34D92E}"/>
                </a:ext>
              </a:extLst>
            </p:cNvPr>
            <p:cNvSpPr txBox="1"/>
            <p:nvPr/>
          </p:nvSpPr>
          <p:spPr>
            <a:xfrm>
              <a:off x="4520887" y="5372485"/>
              <a:ext cx="22671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>
                      <a:lumMod val="65000"/>
                    </a:schemeClr>
                  </a:solidFill>
                </a:rPr>
                <a:t>RM-Lido | Ostia</a:t>
              </a:r>
            </a:p>
          </p:txBody>
        </p:sp>
        <p:pic>
          <p:nvPicPr>
            <p:cNvPr id="233" name="Picture 10">
              <a:extLst>
                <a:ext uri="{FF2B5EF4-FFF2-40B4-BE49-F238E27FC236}">
                  <a16:creationId xmlns:a16="http://schemas.microsoft.com/office/drawing/2014/main" id="{D1AA9B83-5E49-78F0-BC42-E50183D2D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693053" y="5447538"/>
              <a:ext cx="175576" cy="17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8">
              <a:extLst>
                <a:ext uri="{FF2B5EF4-FFF2-40B4-BE49-F238E27FC236}">
                  <a16:creationId xmlns:a16="http://schemas.microsoft.com/office/drawing/2014/main" id="{4C24703D-EC27-5F43-70B8-9796B24F4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12064">
              <a:off x="6301063" y="758971"/>
              <a:ext cx="161698" cy="195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5" name="Gruppo 234">
              <a:extLst>
                <a:ext uri="{FF2B5EF4-FFF2-40B4-BE49-F238E27FC236}">
                  <a16:creationId xmlns:a16="http://schemas.microsoft.com/office/drawing/2014/main" id="{160B74C9-1A4E-26B7-BA3D-67DF30BE449E}"/>
                </a:ext>
              </a:extLst>
            </p:cNvPr>
            <p:cNvGrpSpPr/>
            <p:nvPr/>
          </p:nvGrpSpPr>
          <p:grpSpPr>
            <a:xfrm>
              <a:off x="3692247" y="1691573"/>
              <a:ext cx="177048" cy="210123"/>
              <a:chOff x="3558723" y="1610374"/>
              <a:chExt cx="177048" cy="210123"/>
            </a:xfrm>
          </p:grpSpPr>
          <p:pic>
            <p:nvPicPr>
              <p:cNvPr id="250" name="Immagine 249">
                <a:extLst>
                  <a:ext uri="{FF2B5EF4-FFF2-40B4-BE49-F238E27FC236}">
                    <a16:creationId xmlns:a16="http://schemas.microsoft.com/office/drawing/2014/main" id="{91733265-4791-6F07-719C-3ECA06C36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296617">
                <a:off x="3558723" y="1610374"/>
                <a:ext cx="147966" cy="148389"/>
              </a:xfrm>
              <a:prstGeom prst="rect">
                <a:avLst/>
              </a:prstGeom>
            </p:spPr>
          </p:pic>
          <p:pic>
            <p:nvPicPr>
              <p:cNvPr id="251" name="Immagine 250">
                <a:extLst>
                  <a:ext uri="{FF2B5EF4-FFF2-40B4-BE49-F238E27FC236}">
                    <a16:creationId xmlns:a16="http://schemas.microsoft.com/office/drawing/2014/main" id="{0F8B2A7C-FD78-B797-7C4A-337CB2E64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81014">
                <a:off x="3663506" y="1740202"/>
                <a:ext cx="72265" cy="80295"/>
              </a:xfrm>
              <a:prstGeom prst="rect">
                <a:avLst/>
              </a:prstGeom>
            </p:spPr>
          </p:pic>
        </p:grpSp>
        <p:grpSp>
          <p:nvGrpSpPr>
            <p:cNvPr id="236" name="Gruppo 235">
              <a:extLst>
                <a:ext uri="{FF2B5EF4-FFF2-40B4-BE49-F238E27FC236}">
                  <a16:creationId xmlns:a16="http://schemas.microsoft.com/office/drawing/2014/main" id="{DB5C837A-DA59-4EBC-BE5A-5183E9AFF569}"/>
                </a:ext>
              </a:extLst>
            </p:cNvPr>
            <p:cNvGrpSpPr/>
            <p:nvPr/>
          </p:nvGrpSpPr>
          <p:grpSpPr>
            <a:xfrm>
              <a:off x="5696589" y="5176693"/>
              <a:ext cx="148615" cy="221887"/>
              <a:chOff x="5728907" y="5207140"/>
              <a:chExt cx="148615" cy="221887"/>
            </a:xfrm>
          </p:grpSpPr>
          <p:pic>
            <p:nvPicPr>
              <p:cNvPr id="248" name="Immagine 247">
                <a:extLst>
                  <a:ext uri="{FF2B5EF4-FFF2-40B4-BE49-F238E27FC236}">
                    <a16:creationId xmlns:a16="http://schemas.microsoft.com/office/drawing/2014/main" id="{5D3E5479-6BDC-7C03-9203-BC5AD4732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6200000">
                <a:off x="5800962" y="5204500"/>
                <a:ext cx="73920" cy="79200"/>
              </a:xfrm>
              <a:prstGeom prst="rect">
                <a:avLst/>
              </a:prstGeom>
            </p:spPr>
          </p:pic>
          <p:pic>
            <p:nvPicPr>
              <p:cNvPr id="249" name="Immagine 248">
                <a:extLst>
                  <a:ext uri="{FF2B5EF4-FFF2-40B4-BE49-F238E27FC236}">
                    <a16:creationId xmlns:a16="http://schemas.microsoft.com/office/drawing/2014/main" id="{936F70E8-BEE3-83EE-BDCB-AA8CBF74C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6200000">
                <a:off x="5729119" y="5280849"/>
                <a:ext cx="147966" cy="148389"/>
              </a:xfrm>
              <a:prstGeom prst="rect">
                <a:avLst/>
              </a:prstGeom>
            </p:spPr>
          </p:pic>
        </p:grpSp>
        <p:grpSp>
          <p:nvGrpSpPr>
            <p:cNvPr id="237" name="Gruppo 236">
              <a:extLst>
                <a:ext uri="{FF2B5EF4-FFF2-40B4-BE49-F238E27FC236}">
                  <a16:creationId xmlns:a16="http://schemas.microsoft.com/office/drawing/2014/main" id="{06CC70F4-CF2A-512D-ECFB-59F044D9A6E5}"/>
                </a:ext>
              </a:extLst>
            </p:cNvPr>
            <p:cNvGrpSpPr/>
            <p:nvPr/>
          </p:nvGrpSpPr>
          <p:grpSpPr>
            <a:xfrm>
              <a:off x="7166841" y="4037449"/>
              <a:ext cx="177803" cy="211409"/>
              <a:chOff x="7233530" y="4128692"/>
              <a:chExt cx="177803" cy="211409"/>
            </a:xfrm>
          </p:grpSpPr>
          <p:pic>
            <p:nvPicPr>
              <p:cNvPr id="246" name="Immagine 245">
                <a:extLst>
                  <a:ext uri="{FF2B5EF4-FFF2-40B4-BE49-F238E27FC236}">
                    <a16:creationId xmlns:a16="http://schemas.microsoft.com/office/drawing/2014/main" id="{477D1D37-7964-B990-2531-C5EB0EE94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321314">
                <a:off x="7233530" y="4128692"/>
                <a:ext cx="147966" cy="148389"/>
              </a:xfrm>
              <a:prstGeom prst="rect">
                <a:avLst/>
              </a:prstGeom>
            </p:spPr>
          </p:pic>
          <p:pic>
            <p:nvPicPr>
              <p:cNvPr id="247" name="Immagine 246">
                <a:extLst>
                  <a:ext uri="{FF2B5EF4-FFF2-40B4-BE49-F238E27FC236}">
                    <a16:creationId xmlns:a16="http://schemas.microsoft.com/office/drawing/2014/main" id="{4920C926-8998-F0F2-EAEC-B1DCD8B9F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2322651">
                <a:off x="7332133" y="4260901"/>
                <a:ext cx="79200" cy="79200"/>
              </a:xfrm>
              <a:prstGeom prst="rect">
                <a:avLst/>
              </a:prstGeom>
            </p:spPr>
          </p:pic>
        </p:grpSp>
        <p:sp>
          <p:nvSpPr>
            <p:cNvPr id="238" name="CasellaDiTesto 237">
              <a:extLst>
                <a:ext uri="{FF2B5EF4-FFF2-40B4-BE49-F238E27FC236}">
                  <a16:creationId xmlns:a16="http://schemas.microsoft.com/office/drawing/2014/main" id="{C9000F85-94A4-C8A6-5151-1E4F5EF6344A}"/>
                </a:ext>
              </a:extLst>
            </p:cNvPr>
            <p:cNvSpPr txBox="1"/>
            <p:nvPr/>
          </p:nvSpPr>
          <p:spPr>
            <a:xfrm rot="2321314">
              <a:off x="6666511" y="3740516"/>
              <a:ext cx="646609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t-IT" sz="1100">
                  <a:solidFill>
                    <a:schemeClr val="bg1">
                      <a:lumMod val="75000"/>
                    </a:schemeClr>
                  </a:solidFill>
                </a:rPr>
                <a:t>Pigneto</a:t>
              </a:r>
            </a:p>
          </p:txBody>
        </p:sp>
        <p:sp>
          <p:nvSpPr>
            <p:cNvPr id="239" name="Ovale 238">
              <a:extLst>
                <a:ext uri="{FF2B5EF4-FFF2-40B4-BE49-F238E27FC236}">
                  <a16:creationId xmlns:a16="http://schemas.microsoft.com/office/drawing/2014/main" id="{7BC0E6D0-CF25-167F-6226-7E80FC064F8C}"/>
                </a:ext>
              </a:extLst>
            </p:cNvPr>
            <p:cNvSpPr/>
            <p:nvPr/>
          </p:nvSpPr>
          <p:spPr>
            <a:xfrm>
              <a:off x="4707774" y="3812144"/>
              <a:ext cx="180000" cy="18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0" name="Ovale 239">
              <a:extLst>
                <a:ext uri="{FF2B5EF4-FFF2-40B4-BE49-F238E27FC236}">
                  <a16:creationId xmlns:a16="http://schemas.microsoft.com/office/drawing/2014/main" id="{AAE26F4E-5B0D-9729-2602-9267936B15D6}"/>
                </a:ext>
              </a:extLst>
            </p:cNvPr>
            <p:cNvSpPr/>
            <p:nvPr/>
          </p:nvSpPr>
          <p:spPr>
            <a:xfrm>
              <a:off x="6485426" y="3584641"/>
              <a:ext cx="180000" cy="18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1" name="Ovale 240">
              <a:extLst>
                <a:ext uri="{FF2B5EF4-FFF2-40B4-BE49-F238E27FC236}">
                  <a16:creationId xmlns:a16="http://schemas.microsoft.com/office/drawing/2014/main" id="{E7560CA6-6714-7237-0586-769F6194642E}"/>
                </a:ext>
              </a:extLst>
            </p:cNvPr>
            <p:cNvSpPr/>
            <p:nvPr/>
          </p:nvSpPr>
          <p:spPr>
            <a:xfrm>
              <a:off x="6263140" y="2145582"/>
              <a:ext cx="180000" cy="18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2" name="CasellaDiTesto 241">
              <a:extLst>
                <a:ext uri="{FF2B5EF4-FFF2-40B4-BE49-F238E27FC236}">
                  <a16:creationId xmlns:a16="http://schemas.microsoft.com/office/drawing/2014/main" id="{B3B07AC3-F700-3C18-E92D-6B535D8C963E}"/>
                </a:ext>
              </a:extLst>
            </p:cNvPr>
            <p:cNvSpPr txBox="1"/>
            <p:nvPr/>
          </p:nvSpPr>
          <p:spPr>
            <a:xfrm rot="18173763">
              <a:off x="6087616" y="1403586"/>
              <a:ext cx="1370808" cy="32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100">
                  <a:solidFill>
                    <a:schemeClr val="bg1">
                      <a:lumMod val="75000"/>
                    </a:schemeClr>
                  </a:solidFill>
                </a:rPr>
                <a:t>Val d’Ala</a:t>
              </a:r>
            </a:p>
          </p:txBody>
        </p:sp>
        <p:sp>
          <p:nvSpPr>
            <p:cNvPr id="243" name="Arco 242">
              <a:extLst>
                <a:ext uri="{FF2B5EF4-FFF2-40B4-BE49-F238E27FC236}">
                  <a16:creationId xmlns:a16="http://schemas.microsoft.com/office/drawing/2014/main" id="{05540C9D-5456-299C-ED14-AE761F721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2514" y="1827050"/>
              <a:ext cx="2556000" cy="2556000"/>
            </a:xfrm>
            <a:prstGeom prst="arc">
              <a:avLst>
                <a:gd name="adj1" fmla="val 243786"/>
                <a:gd name="adj2" fmla="val 12769998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lt1"/>
                </a:solidFill>
              </a:endParaRPr>
            </a:p>
          </p:txBody>
        </p:sp>
        <p:sp>
          <p:nvSpPr>
            <p:cNvPr id="244" name="Arco 243">
              <a:extLst>
                <a:ext uri="{FF2B5EF4-FFF2-40B4-BE49-F238E27FC236}">
                  <a16:creationId xmlns:a16="http://schemas.microsoft.com/office/drawing/2014/main" id="{D53DD075-DBEF-5CA0-1C72-B1790AE67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9798" y="1918900"/>
              <a:ext cx="2394000" cy="2394000"/>
            </a:xfrm>
            <a:prstGeom prst="arc">
              <a:avLst>
                <a:gd name="adj1" fmla="val 243786"/>
                <a:gd name="adj2" fmla="val 8156420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lt1"/>
                </a:solidFill>
              </a:endParaRPr>
            </a:p>
          </p:txBody>
        </p:sp>
        <p:sp>
          <p:nvSpPr>
            <p:cNvPr id="245" name="Ovale 244">
              <a:extLst>
                <a:ext uri="{FF2B5EF4-FFF2-40B4-BE49-F238E27FC236}">
                  <a16:creationId xmlns:a16="http://schemas.microsoft.com/office/drawing/2014/main" id="{2D3C237D-1AE2-904B-AEAD-1F397B8F7801}"/>
                </a:ext>
              </a:extLst>
            </p:cNvPr>
            <p:cNvSpPr/>
            <p:nvPr/>
          </p:nvSpPr>
          <p:spPr>
            <a:xfrm>
              <a:off x="4525484" y="1961705"/>
              <a:ext cx="2227521" cy="2227521"/>
            </a:xfrm>
            <a:prstGeom prst="ellipse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Ovale 7">
            <a:extLst>
              <a:ext uri="{FF2B5EF4-FFF2-40B4-BE49-F238E27FC236}">
                <a16:creationId xmlns:a16="http://schemas.microsoft.com/office/drawing/2014/main" id="{5114D861-BB87-9C2F-F63D-EE679316A033}"/>
              </a:ext>
            </a:extLst>
          </p:cNvPr>
          <p:cNvSpPr/>
          <p:nvPr/>
        </p:nvSpPr>
        <p:spPr>
          <a:xfrm>
            <a:off x="6029610" y="2581307"/>
            <a:ext cx="216000" cy="216000"/>
          </a:xfrm>
          <a:prstGeom prst="ellipse">
            <a:avLst/>
          </a:prstGeom>
          <a:solidFill>
            <a:schemeClr val="tx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1070FE5-CE4D-852F-B09B-5E33A67BF7A2}"/>
              </a:ext>
            </a:extLst>
          </p:cNvPr>
          <p:cNvSpPr/>
          <p:nvPr/>
        </p:nvSpPr>
        <p:spPr>
          <a:xfrm>
            <a:off x="5766816" y="4860868"/>
            <a:ext cx="216000" cy="2160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7D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C6C9BF2E-1240-0705-6005-5B11CDF5A265}"/>
              </a:ext>
            </a:extLst>
          </p:cNvPr>
          <p:cNvSpPr/>
          <p:nvPr/>
        </p:nvSpPr>
        <p:spPr>
          <a:xfrm>
            <a:off x="4570352" y="3587969"/>
            <a:ext cx="216000" cy="2160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B59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C35660FE-BA43-01FA-2699-53337C822265}"/>
              </a:ext>
            </a:extLst>
          </p:cNvPr>
          <p:cNvSpPr/>
          <p:nvPr/>
        </p:nvSpPr>
        <p:spPr>
          <a:xfrm>
            <a:off x="4715337" y="3016315"/>
            <a:ext cx="216000" cy="2160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9E48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2" name="Ovale 251">
            <a:extLst>
              <a:ext uri="{FF2B5EF4-FFF2-40B4-BE49-F238E27FC236}">
                <a16:creationId xmlns:a16="http://schemas.microsoft.com/office/drawing/2014/main" id="{6D9469C3-E8B8-56F1-EE30-C102B1FA912A}"/>
              </a:ext>
            </a:extLst>
          </p:cNvPr>
          <p:cNvSpPr/>
          <p:nvPr/>
        </p:nvSpPr>
        <p:spPr>
          <a:xfrm>
            <a:off x="6001642" y="2419581"/>
            <a:ext cx="144349" cy="144349"/>
          </a:xfrm>
          <a:prstGeom prst="ellipse">
            <a:avLst/>
          </a:prstGeom>
          <a:solidFill>
            <a:schemeClr val="tx1"/>
          </a:solidFill>
          <a:ln w="38100">
            <a:solidFill>
              <a:srgbClr val="9E48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4" name="Ovale 253">
            <a:extLst>
              <a:ext uri="{FF2B5EF4-FFF2-40B4-BE49-F238E27FC236}">
                <a16:creationId xmlns:a16="http://schemas.microsoft.com/office/drawing/2014/main" id="{1F812C7A-B211-B228-7883-C04376F06900}"/>
              </a:ext>
            </a:extLst>
          </p:cNvPr>
          <p:cNvSpPr/>
          <p:nvPr/>
        </p:nvSpPr>
        <p:spPr>
          <a:xfrm>
            <a:off x="5944894" y="2718136"/>
            <a:ext cx="133445" cy="133445"/>
          </a:xfrm>
          <a:prstGeom prst="ellipse">
            <a:avLst/>
          </a:prstGeom>
          <a:solidFill>
            <a:schemeClr val="tx1"/>
          </a:solidFill>
          <a:ln w="38100">
            <a:solidFill>
              <a:srgbClr val="B59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5" name="Ovale 254">
            <a:extLst>
              <a:ext uri="{FF2B5EF4-FFF2-40B4-BE49-F238E27FC236}">
                <a16:creationId xmlns:a16="http://schemas.microsoft.com/office/drawing/2014/main" id="{C7122F92-1111-04EC-568C-3FCA01F6134E}"/>
              </a:ext>
            </a:extLst>
          </p:cNvPr>
          <p:cNvSpPr/>
          <p:nvPr/>
        </p:nvSpPr>
        <p:spPr>
          <a:xfrm>
            <a:off x="5914717" y="2859772"/>
            <a:ext cx="135361" cy="135361"/>
          </a:xfrm>
          <a:prstGeom prst="ellipse">
            <a:avLst/>
          </a:prstGeom>
          <a:solidFill>
            <a:schemeClr val="tx1"/>
          </a:solidFill>
          <a:ln w="38100">
            <a:solidFill>
              <a:srgbClr val="7D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Arco 32">
            <a:extLst>
              <a:ext uri="{FF2B5EF4-FFF2-40B4-BE49-F238E27FC236}">
                <a16:creationId xmlns:a16="http://schemas.microsoft.com/office/drawing/2014/main" id="{0CC90B55-FB63-F1DA-7A88-2FB9119DDF47}"/>
              </a:ext>
            </a:extLst>
          </p:cNvPr>
          <p:cNvSpPr>
            <a:spLocks noChangeAspect="1"/>
          </p:cNvSpPr>
          <p:nvPr/>
        </p:nvSpPr>
        <p:spPr>
          <a:xfrm rot="8818613">
            <a:off x="4926717" y="2543508"/>
            <a:ext cx="2124000" cy="2124000"/>
          </a:xfrm>
          <a:prstGeom prst="arc">
            <a:avLst>
              <a:gd name="adj1" fmla="val 8480839"/>
              <a:gd name="adj2" fmla="val 12780189"/>
            </a:avLst>
          </a:prstGeom>
          <a:noFill/>
          <a:ln w="41275" cmpd="sng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3" name="Ovale 252">
            <a:extLst>
              <a:ext uri="{FF2B5EF4-FFF2-40B4-BE49-F238E27FC236}">
                <a16:creationId xmlns:a16="http://schemas.microsoft.com/office/drawing/2014/main" id="{EF9D67B8-F348-B704-3182-3E7FE2EE70A6}"/>
              </a:ext>
            </a:extLst>
          </p:cNvPr>
          <p:cNvSpPr/>
          <p:nvPr/>
        </p:nvSpPr>
        <p:spPr>
          <a:xfrm>
            <a:off x="6322078" y="2528593"/>
            <a:ext cx="150309" cy="150309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6A777DEB-316C-40D3-83A6-92E580410D80}"/>
              </a:ext>
            </a:extLst>
          </p:cNvPr>
          <p:cNvGrpSpPr/>
          <p:nvPr/>
        </p:nvGrpSpPr>
        <p:grpSpPr>
          <a:xfrm rot="5400000">
            <a:off x="7904095" y="3586568"/>
            <a:ext cx="148615" cy="221887"/>
            <a:chOff x="5747957" y="5130940"/>
            <a:chExt cx="148615" cy="221887"/>
          </a:xfrm>
        </p:grpSpPr>
        <p:pic>
          <p:nvPicPr>
            <p:cNvPr id="96" name="Immagine 95">
              <a:extLst>
                <a:ext uri="{FF2B5EF4-FFF2-40B4-BE49-F238E27FC236}">
                  <a16:creationId xmlns:a16="http://schemas.microsoft.com/office/drawing/2014/main" id="{27132090-7B92-45FD-A227-0FD439A04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5820012" y="5128300"/>
              <a:ext cx="73920" cy="79200"/>
            </a:xfrm>
            <a:prstGeom prst="rect">
              <a:avLst/>
            </a:prstGeom>
          </p:spPr>
        </p:pic>
        <p:pic>
          <p:nvPicPr>
            <p:cNvPr id="97" name="Immagine 96">
              <a:extLst>
                <a:ext uri="{FF2B5EF4-FFF2-40B4-BE49-F238E27FC236}">
                  <a16:creationId xmlns:a16="http://schemas.microsoft.com/office/drawing/2014/main" id="{BE992155-C032-4DE3-9E9E-D814083A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5748169" y="5204649"/>
              <a:ext cx="147966" cy="148389"/>
            </a:xfrm>
            <a:prstGeom prst="rect">
              <a:avLst/>
            </a:prstGeom>
          </p:spPr>
        </p:pic>
      </p:grpSp>
      <p:pic>
        <p:nvPicPr>
          <p:cNvPr id="99" name="Immagine 98">
            <a:extLst>
              <a:ext uri="{FF2B5EF4-FFF2-40B4-BE49-F238E27FC236}">
                <a16:creationId xmlns:a16="http://schemas.microsoft.com/office/drawing/2014/main" id="{AC6FCC9A-D882-4207-92F6-C28D552301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5716" y="5762951"/>
            <a:ext cx="1548000" cy="1095049"/>
          </a:xfrm>
          <a:prstGeom prst="rect">
            <a:avLst/>
          </a:prstGeom>
        </p:spPr>
      </p:pic>
      <p:sp>
        <p:nvSpPr>
          <p:cNvPr id="98" name="Figura a mano libera: forma 97">
            <a:extLst>
              <a:ext uri="{FF2B5EF4-FFF2-40B4-BE49-F238E27FC236}">
                <a16:creationId xmlns:a16="http://schemas.microsoft.com/office/drawing/2014/main" id="{031D5CCF-216C-4706-9EA8-3E2A6287A87B}"/>
              </a:ext>
            </a:extLst>
          </p:cNvPr>
          <p:cNvSpPr>
            <a:spLocks noChangeAspect="1"/>
          </p:cNvSpPr>
          <p:nvPr/>
        </p:nvSpPr>
        <p:spPr>
          <a:xfrm>
            <a:off x="7043939" y="1291184"/>
            <a:ext cx="1459838" cy="432000"/>
          </a:xfrm>
          <a:custGeom>
            <a:avLst/>
            <a:gdLst>
              <a:gd name="connsiteX0" fmla="*/ 0 w 10358438"/>
              <a:gd name="connsiteY0" fmla="*/ 1438275 h 3052762"/>
              <a:gd name="connsiteX1" fmla="*/ 23813 w 10358438"/>
              <a:gd name="connsiteY1" fmla="*/ 1176337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38275 h 3052762"/>
              <a:gd name="connsiteX1" fmla="*/ 47625 w 10358438"/>
              <a:gd name="connsiteY1" fmla="*/ 1152525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38275 h 3052762"/>
              <a:gd name="connsiteX1" fmla="*/ 47625 w 10358438"/>
              <a:gd name="connsiteY1" fmla="*/ 1152525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19225 h 3033712"/>
              <a:gd name="connsiteX1" fmla="*/ 47625 w 10358438"/>
              <a:gd name="connsiteY1" fmla="*/ 1133475 h 3033712"/>
              <a:gd name="connsiteX2" fmla="*/ 7267575 w 10358438"/>
              <a:gd name="connsiteY2" fmla="*/ 0 h 3033712"/>
              <a:gd name="connsiteX3" fmla="*/ 8220075 w 10358438"/>
              <a:gd name="connsiteY3" fmla="*/ 14287 h 3033712"/>
              <a:gd name="connsiteX4" fmla="*/ 8829675 w 10358438"/>
              <a:gd name="connsiteY4" fmla="*/ 142875 h 3033712"/>
              <a:gd name="connsiteX5" fmla="*/ 9415463 w 10358438"/>
              <a:gd name="connsiteY5" fmla="*/ 376237 h 3033712"/>
              <a:gd name="connsiteX6" fmla="*/ 10320338 w 10358438"/>
              <a:gd name="connsiteY6" fmla="*/ 1724025 h 3033712"/>
              <a:gd name="connsiteX7" fmla="*/ 10348913 w 10358438"/>
              <a:gd name="connsiteY7" fmla="*/ 2028825 h 3033712"/>
              <a:gd name="connsiteX8" fmla="*/ 10248900 w 10358438"/>
              <a:gd name="connsiteY8" fmla="*/ 2228850 h 3033712"/>
              <a:gd name="connsiteX9" fmla="*/ 10358438 w 10358438"/>
              <a:gd name="connsiteY9" fmla="*/ 2419350 h 3033712"/>
              <a:gd name="connsiteX10" fmla="*/ 10334625 w 10358438"/>
              <a:gd name="connsiteY10" fmla="*/ 2733675 h 3033712"/>
              <a:gd name="connsiteX11" fmla="*/ 10110788 w 10358438"/>
              <a:gd name="connsiteY11" fmla="*/ 2786062 h 3033712"/>
              <a:gd name="connsiteX12" fmla="*/ 10325100 w 10358438"/>
              <a:gd name="connsiteY12" fmla="*/ 2928937 h 3033712"/>
              <a:gd name="connsiteX13" fmla="*/ 10263188 w 10358438"/>
              <a:gd name="connsiteY13" fmla="*/ 2971800 h 3033712"/>
              <a:gd name="connsiteX14" fmla="*/ 9944100 w 10358438"/>
              <a:gd name="connsiteY14" fmla="*/ 2819400 h 3033712"/>
              <a:gd name="connsiteX15" fmla="*/ 9677400 w 10358438"/>
              <a:gd name="connsiteY15" fmla="*/ 2809875 h 3033712"/>
              <a:gd name="connsiteX16" fmla="*/ 9463088 w 10358438"/>
              <a:gd name="connsiteY16" fmla="*/ 3033712 h 3033712"/>
              <a:gd name="connsiteX17" fmla="*/ 8162925 w 10358438"/>
              <a:gd name="connsiteY17" fmla="*/ 2986087 h 3033712"/>
              <a:gd name="connsiteX18" fmla="*/ 0 w 10358438"/>
              <a:gd name="connsiteY18" fmla="*/ 1419225 h 3033712"/>
              <a:gd name="connsiteX0" fmla="*/ 0 w 10358438"/>
              <a:gd name="connsiteY0" fmla="*/ 1438057 h 3052544"/>
              <a:gd name="connsiteX1" fmla="*/ 47625 w 10358438"/>
              <a:gd name="connsiteY1" fmla="*/ 1152307 h 3052544"/>
              <a:gd name="connsiteX2" fmla="*/ 7267575 w 10358438"/>
              <a:gd name="connsiteY2" fmla="*/ 18832 h 3052544"/>
              <a:gd name="connsiteX3" fmla="*/ 8220075 w 10358438"/>
              <a:gd name="connsiteY3" fmla="*/ 33119 h 3052544"/>
              <a:gd name="connsiteX4" fmla="*/ 8829675 w 10358438"/>
              <a:gd name="connsiteY4" fmla="*/ 161707 h 3052544"/>
              <a:gd name="connsiteX5" fmla="*/ 9415463 w 10358438"/>
              <a:gd name="connsiteY5" fmla="*/ 395069 h 3052544"/>
              <a:gd name="connsiteX6" fmla="*/ 10320338 w 10358438"/>
              <a:gd name="connsiteY6" fmla="*/ 1742857 h 3052544"/>
              <a:gd name="connsiteX7" fmla="*/ 10348913 w 10358438"/>
              <a:gd name="connsiteY7" fmla="*/ 2047657 h 3052544"/>
              <a:gd name="connsiteX8" fmla="*/ 10248900 w 10358438"/>
              <a:gd name="connsiteY8" fmla="*/ 2247682 h 3052544"/>
              <a:gd name="connsiteX9" fmla="*/ 10358438 w 10358438"/>
              <a:gd name="connsiteY9" fmla="*/ 2438182 h 3052544"/>
              <a:gd name="connsiteX10" fmla="*/ 10334625 w 10358438"/>
              <a:gd name="connsiteY10" fmla="*/ 2752507 h 3052544"/>
              <a:gd name="connsiteX11" fmla="*/ 10110788 w 10358438"/>
              <a:gd name="connsiteY11" fmla="*/ 2804894 h 3052544"/>
              <a:gd name="connsiteX12" fmla="*/ 10325100 w 10358438"/>
              <a:gd name="connsiteY12" fmla="*/ 2947769 h 3052544"/>
              <a:gd name="connsiteX13" fmla="*/ 10263188 w 10358438"/>
              <a:gd name="connsiteY13" fmla="*/ 2990632 h 3052544"/>
              <a:gd name="connsiteX14" fmla="*/ 9944100 w 10358438"/>
              <a:gd name="connsiteY14" fmla="*/ 2838232 h 3052544"/>
              <a:gd name="connsiteX15" fmla="*/ 9677400 w 10358438"/>
              <a:gd name="connsiteY15" fmla="*/ 2828707 h 3052544"/>
              <a:gd name="connsiteX16" fmla="*/ 9463088 w 10358438"/>
              <a:gd name="connsiteY16" fmla="*/ 3052544 h 3052544"/>
              <a:gd name="connsiteX17" fmla="*/ 8162925 w 10358438"/>
              <a:gd name="connsiteY17" fmla="*/ 3004919 h 3052544"/>
              <a:gd name="connsiteX18" fmla="*/ 0 w 10358438"/>
              <a:gd name="connsiteY18" fmla="*/ 1438057 h 3052544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829675 w 10358438"/>
              <a:gd name="connsiteY4" fmla="*/ 174468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829675 w 10358438"/>
              <a:gd name="connsiteY4" fmla="*/ 174468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8438" h="3065305">
                <a:moveTo>
                  <a:pt x="0" y="1450818"/>
                </a:moveTo>
                <a:cubicBezTo>
                  <a:pt x="15875" y="1355568"/>
                  <a:pt x="3175" y="1279368"/>
                  <a:pt x="47625" y="1165068"/>
                </a:cubicBezTo>
                <a:lnTo>
                  <a:pt x="7267575" y="31593"/>
                </a:lnTo>
                <a:cubicBezTo>
                  <a:pt x="7756525" y="-16032"/>
                  <a:pt x="7659687" y="3018"/>
                  <a:pt x="7977187" y="7780"/>
                </a:cubicBezTo>
                <a:cubicBezTo>
                  <a:pt x="8566150" y="91918"/>
                  <a:pt x="8359775" y="56992"/>
                  <a:pt x="8743951" y="131605"/>
                </a:cubicBezTo>
                <a:cubicBezTo>
                  <a:pt x="8997929" y="265445"/>
                  <a:pt x="9264592" y="269258"/>
                  <a:pt x="9505885" y="533124"/>
                </a:cubicBezTo>
                <a:cubicBezTo>
                  <a:pt x="9967847" y="1145899"/>
                  <a:pt x="9929814" y="1071406"/>
                  <a:pt x="10172701" y="1503206"/>
                </a:cubicBezTo>
                <a:cubicBezTo>
                  <a:pt x="10383838" y="1803243"/>
                  <a:pt x="10290176" y="1874681"/>
                  <a:pt x="10348913" y="2060418"/>
                </a:cubicBezTo>
                <a:lnTo>
                  <a:pt x="10248900" y="2260443"/>
                </a:lnTo>
                <a:lnTo>
                  <a:pt x="10358438" y="2450943"/>
                </a:lnTo>
                <a:lnTo>
                  <a:pt x="10334625" y="2765268"/>
                </a:lnTo>
                <a:lnTo>
                  <a:pt x="10110788" y="2817655"/>
                </a:lnTo>
                <a:lnTo>
                  <a:pt x="10325100" y="2960530"/>
                </a:lnTo>
                <a:lnTo>
                  <a:pt x="10263188" y="3003393"/>
                </a:lnTo>
                <a:lnTo>
                  <a:pt x="9944100" y="2850993"/>
                </a:lnTo>
                <a:lnTo>
                  <a:pt x="9677400" y="2841468"/>
                </a:lnTo>
                <a:lnTo>
                  <a:pt x="9463088" y="3065305"/>
                </a:lnTo>
                <a:lnTo>
                  <a:pt x="8162925" y="3017680"/>
                </a:lnTo>
                <a:lnTo>
                  <a:pt x="0" y="1450818"/>
                </a:lnTo>
                <a:close/>
              </a:path>
            </a:pathLst>
          </a:custGeom>
          <a:blipFill dpi="0" rotWithShape="1">
            <a:blip r:embed="rId17"/>
            <a:srcRect/>
            <a:stretch>
              <a:fillRect l="-10000" t="-12000" r="-8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63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023 L -0.01953 -0.003 C -0.02787 -0.003 -0.03568 -0.00231 -0.04388 0.00116 C -0.05235 0.0051 -0.05977 0.0088 -0.06823 0.01667 C -0.0767 0.02477 -0.08373 0.0345 -0.09115 0.04399 L -0.0974 0.05741 " pathEditMode="relative" rAng="0" ptsTypes="AAAAAA">
                                      <p:cBhvr>
                                        <p:cTn id="34" dur="4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27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62 L -0.02005 -0.00046 L -0.04922 0.01227 L -0.07149 0.03866 L -0.0832 0.06366 L -0.09089 0.08773 L -0.09531 0.1099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-0.00116 L -0.01342 -0.00463 L -0.03086 -0.00116 L -0.04296 0.00579 L -0.05182 0.01505 L -0.0621 0.02894 L -0.06992 0.04491 L -0.08007 0.07523 L -0.0845 0.1125 C -0.08424 0.12176 -0.08476 0.13148 -0.08438 0.14074 L -0.07825 0.17384 L -0.06705 0.20509 L -0.05546 0.22477 L -0.04374 0.23611 L -0.03034 0.24421 L -0.02018 0.24699 " pathEditMode="relative" rAng="0" ptsTypes="AAAAAAAAAAAAAAAA">
                                      <p:cBhvr>
                                        <p:cTn id="38" dur="1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1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55 L 0.01172 0.01412 L 0.025 0.0294 L 0.03672 0.0544 L 0.04948 0.09606 L 0.05391 0.13356 " pathEditMode="relative" ptsTypes="AAAAAA">
                                      <p:cBhvr>
                                        <p:cTn id="40" dur="4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52" grpId="0" animBg="1"/>
      <p:bldP spid="254" grpId="0" animBg="1"/>
      <p:bldP spid="255" grpId="0" animBg="1"/>
      <p:bldP spid="2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01C94DB1-FD2E-DEB1-856B-FCB66FC71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sp>
        <p:nvSpPr>
          <p:cNvPr id="277" name="CasellaDiTesto 276">
            <a:extLst>
              <a:ext uri="{FF2B5EF4-FFF2-40B4-BE49-F238E27FC236}">
                <a16:creationId xmlns:a16="http://schemas.microsoft.com/office/drawing/2014/main" id="{6BBA4423-B6A0-40F5-8D32-406831B74DCE}"/>
              </a:ext>
            </a:extLst>
          </p:cNvPr>
          <p:cNvSpPr txBox="1"/>
          <p:nvPr/>
        </p:nvSpPr>
        <p:spPr>
          <a:xfrm>
            <a:off x="-122392" y="269390"/>
            <a:ext cx="3388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>
                <a:solidFill>
                  <a:schemeClr val="bg2"/>
                </a:solidFill>
                <a:latin typeface="Agency FB" panose="020B0503020202020204" pitchFamily="34" charset="0"/>
              </a:rPr>
              <a:t>… VIGNA CLARA</a:t>
            </a:r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8BB72BBE-523D-4AC0-AC0D-49CA77377747}"/>
              </a:ext>
            </a:extLst>
          </p:cNvPr>
          <p:cNvSpPr/>
          <p:nvPr/>
        </p:nvSpPr>
        <p:spPr>
          <a:xfrm>
            <a:off x="114300" y="93372"/>
            <a:ext cx="11522529" cy="6194280"/>
          </a:xfrm>
          <a:custGeom>
            <a:avLst/>
            <a:gdLst>
              <a:gd name="connsiteX0" fmla="*/ 7175586 w 11522529"/>
              <a:gd name="connsiteY0" fmla="*/ 971433 h 6194280"/>
              <a:gd name="connsiteX1" fmla="*/ 7003068 w 11522529"/>
              <a:gd name="connsiteY1" fmla="*/ 1074926 h 6194280"/>
              <a:gd name="connsiteX2" fmla="*/ 5894211 w 11522529"/>
              <a:gd name="connsiteY2" fmla="*/ 3134280 h 6194280"/>
              <a:gd name="connsiteX3" fmla="*/ 8409250 w 11522529"/>
              <a:gd name="connsiteY3" fmla="*/ 5617776 h 6194280"/>
              <a:gd name="connsiteX4" fmla="*/ 10924289 w 11522529"/>
              <a:gd name="connsiteY4" fmla="*/ 3134280 h 6194280"/>
              <a:gd name="connsiteX5" fmla="*/ 9815432 w 11522529"/>
              <a:gd name="connsiteY5" fmla="*/ 1074926 h 6194280"/>
              <a:gd name="connsiteX6" fmla="*/ 9642914 w 11522529"/>
              <a:gd name="connsiteY6" fmla="*/ 971433 h 6194280"/>
              <a:gd name="connsiteX7" fmla="*/ 0 w 11522529"/>
              <a:gd name="connsiteY7" fmla="*/ 0 h 6194280"/>
              <a:gd name="connsiteX8" fmla="*/ 11522529 w 11522529"/>
              <a:gd name="connsiteY8" fmla="*/ 0 h 6194280"/>
              <a:gd name="connsiteX9" fmla="*/ 11522529 w 11522529"/>
              <a:gd name="connsiteY9" fmla="*/ 971433 h 6194280"/>
              <a:gd name="connsiteX10" fmla="*/ 10596127 w 11522529"/>
              <a:gd name="connsiteY10" fmla="*/ 971433 h 6194280"/>
              <a:gd name="connsiteX11" fmla="*/ 10794835 w 11522529"/>
              <a:gd name="connsiteY11" fmla="*/ 1187836 h 6194280"/>
              <a:gd name="connsiteX12" fmla="*/ 11500793 w 11522529"/>
              <a:gd name="connsiteY12" fmla="*/ 3134280 h 6194280"/>
              <a:gd name="connsiteX13" fmla="*/ 8409250 w 11522529"/>
              <a:gd name="connsiteY13" fmla="*/ 6194280 h 6194280"/>
              <a:gd name="connsiteX14" fmla="*/ 5317707 w 11522529"/>
              <a:gd name="connsiteY14" fmla="*/ 3134280 h 6194280"/>
              <a:gd name="connsiteX15" fmla="*/ 6023665 w 11522529"/>
              <a:gd name="connsiteY15" fmla="*/ 1187836 h 6194280"/>
              <a:gd name="connsiteX16" fmla="*/ 6222373 w 11522529"/>
              <a:gd name="connsiteY16" fmla="*/ 971433 h 6194280"/>
              <a:gd name="connsiteX17" fmla="*/ 0 w 11522529"/>
              <a:gd name="connsiteY17" fmla="*/ 971433 h 61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22529" h="6194280">
                <a:moveTo>
                  <a:pt x="7175586" y="971433"/>
                </a:moveTo>
                <a:lnTo>
                  <a:pt x="7003068" y="1074926"/>
                </a:lnTo>
                <a:cubicBezTo>
                  <a:pt x="6334063" y="1521228"/>
                  <a:pt x="5894211" y="2277032"/>
                  <a:pt x="5894211" y="3134280"/>
                </a:cubicBezTo>
                <a:cubicBezTo>
                  <a:pt x="5894211" y="4505877"/>
                  <a:pt x="7020232" y="5617776"/>
                  <a:pt x="8409250" y="5617776"/>
                </a:cubicBezTo>
                <a:cubicBezTo>
                  <a:pt x="9798268" y="5617776"/>
                  <a:pt x="10924289" y="4505877"/>
                  <a:pt x="10924289" y="3134280"/>
                </a:cubicBezTo>
                <a:cubicBezTo>
                  <a:pt x="10924289" y="2277032"/>
                  <a:pt x="10484437" y="1521228"/>
                  <a:pt x="9815432" y="1074926"/>
                </a:cubicBezTo>
                <a:lnTo>
                  <a:pt x="9642914" y="971433"/>
                </a:lnTo>
                <a:close/>
                <a:moveTo>
                  <a:pt x="0" y="0"/>
                </a:moveTo>
                <a:lnTo>
                  <a:pt x="11522529" y="0"/>
                </a:lnTo>
                <a:lnTo>
                  <a:pt x="11522529" y="971433"/>
                </a:lnTo>
                <a:lnTo>
                  <a:pt x="10596127" y="971433"/>
                </a:lnTo>
                <a:lnTo>
                  <a:pt x="10794835" y="1187836"/>
                </a:lnTo>
                <a:cubicBezTo>
                  <a:pt x="11235862" y="1716785"/>
                  <a:pt x="11500793" y="2394909"/>
                  <a:pt x="11500793" y="3134280"/>
                </a:cubicBezTo>
                <a:cubicBezTo>
                  <a:pt x="11500793" y="4824271"/>
                  <a:pt x="10116662" y="6194280"/>
                  <a:pt x="8409250" y="6194280"/>
                </a:cubicBezTo>
                <a:cubicBezTo>
                  <a:pt x="6701838" y="6194280"/>
                  <a:pt x="5317707" y="4824271"/>
                  <a:pt x="5317707" y="3134280"/>
                </a:cubicBezTo>
                <a:cubicBezTo>
                  <a:pt x="5317707" y="2394909"/>
                  <a:pt x="5582639" y="1716785"/>
                  <a:pt x="6023665" y="1187836"/>
                </a:cubicBezTo>
                <a:lnTo>
                  <a:pt x="6222373" y="971433"/>
                </a:lnTo>
                <a:lnTo>
                  <a:pt x="0" y="971433"/>
                </a:lnTo>
                <a:close/>
              </a:path>
            </a:pathLst>
          </a:custGeom>
          <a:solidFill>
            <a:srgbClr val="CEE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it-IT" sz="4800" b="1">
              <a:solidFill>
                <a:srgbClr val="CEE8E1"/>
              </a:solidFill>
              <a:latin typeface="Agency FB" panose="020B0503020202020204" pitchFamily="34" charset="0"/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9481EDC4-E5B6-46DB-88AE-C63D8CB714F1}"/>
              </a:ext>
            </a:extLst>
          </p:cNvPr>
          <p:cNvSpPr/>
          <p:nvPr/>
        </p:nvSpPr>
        <p:spPr>
          <a:xfrm>
            <a:off x="5697550" y="404825"/>
            <a:ext cx="5652000" cy="565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B3DBD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33ED8D03-465E-491F-9EA9-5B2203D2F52F}"/>
              </a:ext>
            </a:extLst>
          </p:cNvPr>
          <p:cNvSpPr>
            <a:spLocks noChangeAspect="1"/>
          </p:cNvSpPr>
          <p:nvPr/>
        </p:nvSpPr>
        <p:spPr>
          <a:xfrm>
            <a:off x="9745086" y="398481"/>
            <a:ext cx="1212019" cy="1212019"/>
          </a:xfrm>
          <a:prstGeom prst="ellipse">
            <a:avLst/>
          </a:prstGeom>
          <a:ln w="57150">
            <a:solidFill>
              <a:srgbClr val="B3DBD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A302EA4-72BB-4C45-805D-102DF6235906}"/>
              </a:ext>
            </a:extLst>
          </p:cNvPr>
          <p:cNvSpPr txBox="1"/>
          <p:nvPr/>
        </p:nvSpPr>
        <p:spPr>
          <a:xfrm>
            <a:off x="114300" y="125454"/>
            <a:ext cx="3152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>
                <a:solidFill>
                  <a:schemeClr val="bg2"/>
                </a:solidFill>
                <a:latin typeface="Agency FB" panose="020B0503020202020204" pitchFamily="34" charset="0"/>
              </a:rPr>
              <a:t>… VAL D’ALA</a:t>
            </a: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D61A6447-2DD9-4D83-96B6-7ADE25EA3E92}"/>
              </a:ext>
            </a:extLst>
          </p:cNvPr>
          <p:cNvGrpSpPr/>
          <p:nvPr/>
        </p:nvGrpSpPr>
        <p:grpSpPr>
          <a:xfrm>
            <a:off x="299357" y="2253719"/>
            <a:ext cx="2310892" cy="1265918"/>
            <a:chOff x="9379771" y="169592"/>
            <a:chExt cx="2310892" cy="1265918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F8EE1366-B44E-40CB-8ACC-BAA1ACFE673D}"/>
                </a:ext>
              </a:extLst>
            </p:cNvPr>
            <p:cNvSpPr txBox="1"/>
            <p:nvPr/>
          </p:nvSpPr>
          <p:spPr>
            <a:xfrm>
              <a:off x="9790379" y="512180"/>
              <a:ext cx="1354858" cy="923330"/>
            </a:xfrm>
            <a:prstGeom prst="rect">
              <a:avLst/>
            </a:prstGeom>
            <a:solidFill>
              <a:srgbClr val="9E4881">
                <a:alpha val="10196"/>
              </a:srgbClr>
            </a:solidFill>
            <a:ln>
              <a:solidFill>
                <a:srgbClr val="9E4881"/>
              </a:solidFill>
            </a:ln>
          </p:spPr>
          <p:txBody>
            <a:bodyPr wrap="non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/>
                <a:t>13-14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 kern="0">
                  <a:solidFill>
                    <a:srgbClr val="ED7D31">
                      <a:lumMod val="75000"/>
                    </a:srgbClr>
                  </a:solidFill>
                </a:rPr>
                <a:t>47-51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rgbClr val="0070C0"/>
                  </a:solidFill>
                </a:rPr>
                <a:t>18-35 MIN </a:t>
              </a:r>
            </a:p>
          </p:txBody>
        </p:sp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2762C306-D3BC-4967-A2FD-8FB736E7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26256" y="604867"/>
              <a:ext cx="234800" cy="249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51FEAAA6-111E-451D-A465-75858969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5B9BD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34069" y="1168434"/>
              <a:ext cx="220710" cy="188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25348DCD-459A-4B17-BFF1-1BA38EA0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rgbClr val="ED7D31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14024" y="887782"/>
              <a:ext cx="257582" cy="2422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AEF0D5FB-D9C7-4FA3-B787-74BC3D6D59F2}"/>
                </a:ext>
              </a:extLst>
            </p:cNvPr>
            <p:cNvSpPr txBox="1"/>
            <p:nvPr/>
          </p:nvSpPr>
          <p:spPr>
            <a:xfrm>
              <a:off x="9379771" y="169592"/>
              <a:ext cx="231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/>
                <a:t>VAL D’ALA - </a:t>
              </a:r>
              <a:r>
                <a:rPr lang="it-IT" sz="1400" b="1">
                  <a:solidFill>
                    <a:srgbClr val="9E4881"/>
                  </a:solidFill>
                </a:rPr>
                <a:t>VALLE AURELIA</a:t>
              </a:r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56BC6746-76F5-4B53-9981-2F812A888591}"/>
              </a:ext>
            </a:extLst>
          </p:cNvPr>
          <p:cNvGrpSpPr/>
          <p:nvPr/>
        </p:nvGrpSpPr>
        <p:grpSpPr>
          <a:xfrm>
            <a:off x="478555" y="4061292"/>
            <a:ext cx="1788054" cy="1259166"/>
            <a:chOff x="9558969" y="1686013"/>
            <a:chExt cx="1788054" cy="1259166"/>
          </a:xfrm>
        </p:grpSpPr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E04C9A89-D765-4384-94EA-A3C21709092C}"/>
                </a:ext>
              </a:extLst>
            </p:cNvPr>
            <p:cNvSpPr txBox="1"/>
            <p:nvPr/>
          </p:nvSpPr>
          <p:spPr>
            <a:xfrm>
              <a:off x="9775567" y="2021849"/>
              <a:ext cx="1354858" cy="923330"/>
            </a:xfrm>
            <a:prstGeom prst="rect">
              <a:avLst/>
            </a:prstGeom>
            <a:solidFill>
              <a:srgbClr val="DCC11E">
                <a:alpha val="10196"/>
              </a:srgbClr>
            </a:solidFill>
            <a:ln>
              <a:solidFill>
                <a:srgbClr val="DCC11E"/>
              </a:solidFill>
            </a:ln>
          </p:spPr>
          <p:txBody>
            <a:bodyPr wrap="non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/>
                <a:t>16-17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 kern="0">
                  <a:solidFill>
                    <a:srgbClr val="ED7D31">
                      <a:lumMod val="75000"/>
                    </a:srgbClr>
                  </a:solidFill>
                </a:rPr>
                <a:t>57-59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rgbClr val="0070C0"/>
                  </a:solidFill>
                </a:rPr>
                <a:t>24-45 MIN </a:t>
              </a:r>
            </a:p>
          </p:txBody>
        </p:sp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BE1EB9E4-13FC-4045-B97B-A1624736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21007" y="2114537"/>
              <a:ext cx="232177" cy="246912"/>
            </a:xfrm>
            <a:prstGeom prst="rect">
              <a:avLst/>
            </a:prstGeom>
          </p:spPr>
        </p:pic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8322A37E-8BD7-46C7-B94E-BFBCC04FE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5B9BD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09234" y="2673390"/>
              <a:ext cx="255723" cy="2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2713C822-15FC-45FF-A6EF-CD06C371B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rgbClr val="ED7D31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07670" y="2417848"/>
              <a:ext cx="258850" cy="243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26A06AE3-D089-4F3F-BAC5-372D815AB31C}"/>
                </a:ext>
              </a:extLst>
            </p:cNvPr>
            <p:cNvSpPr txBox="1"/>
            <p:nvPr/>
          </p:nvSpPr>
          <p:spPr>
            <a:xfrm>
              <a:off x="9558969" y="1686013"/>
              <a:ext cx="1788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/>
                <a:t>VAL D’ALA - </a:t>
              </a:r>
              <a:r>
                <a:rPr lang="it-IT" sz="1400" b="1">
                  <a:solidFill>
                    <a:srgbClr val="B59F19"/>
                  </a:solidFill>
                </a:rPr>
                <a:t>S. PIETRO</a:t>
              </a:r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1DCA6E62-FC7C-4C19-AE16-6CA07ADA6DB9}"/>
              </a:ext>
            </a:extLst>
          </p:cNvPr>
          <p:cNvGrpSpPr/>
          <p:nvPr/>
        </p:nvGrpSpPr>
        <p:grpSpPr>
          <a:xfrm>
            <a:off x="2906069" y="2248748"/>
            <a:ext cx="2049343" cy="1242231"/>
            <a:chOff x="9428324" y="3216630"/>
            <a:chExt cx="2049343" cy="1242231"/>
          </a:xfrm>
        </p:grpSpPr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ACF42299-5B9C-43B1-BD0A-70E70348595D}"/>
                </a:ext>
              </a:extLst>
            </p:cNvPr>
            <p:cNvSpPr txBox="1"/>
            <p:nvPr/>
          </p:nvSpPr>
          <p:spPr>
            <a:xfrm>
              <a:off x="9775567" y="3535531"/>
              <a:ext cx="1354858" cy="923330"/>
            </a:xfrm>
            <a:prstGeom prst="rect">
              <a:avLst/>
            </a:prstGeom>
            <a:solidFill>
              <a:srgbClr val="7DB6FF">
                <a:alpha val="10196"/>
              </a:srgbClr>
            </a:solidFill>
            <a:ln>
              <a:solidFill>
                <a:srgbClr val="7DB6FF"/>
              </a:solidFill>
            </a:ln>
          </p:spPr>
          <p:txBody>
            <a:bodyPr wrap="non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/>
                <a:t>23-24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 kern="0">
                  <a:solidFill>
                    <a:srgbClr val="ED7D31">
                      <a:lumMod val="75000"/>
                    </a:srgbClr>
                  </a:solidFill>
                </a:rPr>
                <a:t>49-54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rgbClr val="0070C0"/>
                  </a:solidFill>
                </a:rPr>
                <a:t>30-65 MIN </a:t>
              </a:r>
            </a:p>
          </p:txBody>
        </p:sp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8EA1100B-DE73-4EAA-AA1B-2F701D4CC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52607" y="3609619"/>
              <a:ext cx="232177" cy="246912"/>
            </a:xfrm>
            <a:prstGeom prst="rect">
              <a:avLst/>
            </a:prstGeom>
          </p:spPr>
        </p:pic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BB51428A-F4AE-4B21-AB56-45FB8E405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5B9BD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40834" y="4168472"/>
              <a:ext cx="255723" cy="2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2922893B-C988-4C0A-AB31-0C1AFB86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rgbClr val="ED7D31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39270" y="3912930"/>
              <a:ext cx="258850" cy="243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009D6458-88AE-4A3C-83E4-AAC788952DD1}"/>
                </a:ext>
              </a:extLst>
            </p:cNvPr>
            <p:cNvSpPr txBox="1"/>
            <p:nvPr/>
          </p:nvSpPr>
          <p:spPr>
            <a:xfrm>
              <a:off x="9428324" y="3216630"/>
              <a:ext cx="2049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/>
                <a:t>VAL D’ALA - </a:t>
              </a:r>
              <a:r>
                <a:rPr lang="it-IT" sz="1400" b="1">
                  <a:solidFill>
                    <a:srgbClr val="7DB6FF"/>
                  </a:solidFill>
                </a:rPr>
                <a:t>TRASTEVERE</a:t>
              </a:r>
            </a:p>
          </p:txBody>
        </p: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309FD945-D3F6-463F-841E-0B5A9C8BAA32}"/>
              </a:ext>
            </a:extLst>
          </p:cNvPr>
          <p:cNvGrpSpPr/>
          <p:nvPr/>
        </p:nvGrpSpPr>
        <p:grpSpPr>
          <a:xfrm>
            <a:off x="2948872" y="4101888"/>
            <a:ext cx="1890646" cy="1226938"/>
            <a:chOff x="9507672" y="4717007"/>
            <a:chExt cx="1890646" cy="1226938"/>
          </a:xfrm>
        </p:grpSpPr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3CB1BEF1-742F-467C-B7DA-203C3ED9CD32}"/>
                </a:ext>
              </a:extLst>
            </p:cNvPr>
            <p:cNvSpPr txBox="1"/>
            <p:nvPr/>
          </p:nvSpPr>
          <p:spPr>
            <a:xfrm>
              <a:off x="9775567" y="5049213"/>
              <a:ext cx="1354858" cy="894732"/>
            </a:xfrm>
            <a:prstGeom prst="rect">
              <a:avLst/>
            </a:prstGeom>
            <a:solidFill>
              <a:srgbClr val="00B050">
                <a:alpha val="10196"/>
              </a:srgbClr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it-IT" sz="1200" b="1"/>
                <a:t>5-6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 kern="0">
                  <a:solidFill>
                    <a:srgbClr val="ED7D31">
                      <a:lumMod val="75000"/>
                    </a:srgbClr>
                  </a:solidFill>
                </a:rPr>
                <a:t>34-40 MIN</a:t>
              </a:r>
            </a:p>
            <a:p>
              <a:pPr lvl="1">
                <a:lnSpc>
                  <a:spcPct val="150000"/>
                </a:lnSpc>
              </a:pPr>
              <a:r>
                <a:rPr lang="it-IT" sz="1200" b="1">
                  <a:solidFill>
                    <a:srgbClr val="0070C0"/>
                  </a:solidFill>
                </a:rPr>
                <a:t>7-20 MIN </a:t>
              </a:r>
            </a:p>
          </p:txBody>
        </p:sp>
        <p:pic>
          <p:nvPicPr>
            <p:cNvPr id="67" name="Immagine 66">
              <a:extLst>
                <a:ext uri="{FF2B5EF4-FFF2-40B4-BE49-F238E27FC236}">
                  <a16:creationId xmlns:a16="http://schemas.microsoft.com/office/drawing/2014/main" id="{A71BCD71-162D-4546-8443-BF5D4C6F5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77137" y="5123301"/>
              <a:ext cx="232177" cy="246912"/>
            </a:xfrm>
            <a:prstGeom prst="rect">
              <a:avLst/>
            </a:prstGeom>
          </p:spPr>
        </p:pic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8C916D5B-6BFB-4BAB-8C0E-679BD1941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5B9BD5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65364" y="5682154"/>
              <a:ext cx="255723" cy="2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7ED3828A-324C-4DB3-A2E9-D0D137CDE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rgbClr val="ED7D31">
                  <a:shade val="45000"/>
                  <a:satMod val="135000"/>
                </a:srgbClr>
                <a:prstClr val="white"/>
              </a:duotone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63800" y="5426612"/>
              <a:ext cx="258850" cy="243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6B42095F-8118-429B-A476-ADF3315361DB}"/>
                </a:ext>
              </a:extLst>
            </p:cNvPr>
            <p:cNvSpPr txBox="1"/>
            <p:nvPr/>
          </p:nvSpPr>
          <p:spPr>
            <a:xfrm>
              <a:off x="9507672" y="4717007"/>
              <a:ext cx="18906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/>
                <a:t>VAL D’ALA - </a:t>
              </a:r>
              <a:r>
                <a:rPr lang="it-IT" sz="1400" b="1">
                  <a:solidFill>
                    <a:srgbClr val="00B050"/>
                  </a:solidFill>
                </a:rPr>
                <a:t>TIBURTINA</a:t>
              </a:r>
            </a:p>
          </p:txBody>
        </p:sp>
      </p:grpSp>
      <p:pic>
        <p:nvPicPr>
          <p:cNvPr id="36" name="Immagine 35">
            <a:extLst>
              <a:ext uri="{FF2B5EF4-FFF2-40B4-BE49-F238E27FC236}">
                <a16:creationId xmlns:a16="http://schemas.microsoft.com/office/drawing/2014/main" id="{8051A64A-6E03-4B92-8B48-E2939682A1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9" r="33509"/>
          <a:stretch/>
        </p:blipFill>
        <p:spPr>
          <a:xfrm>
            <a:off x="-1" y="720000"/>
            <a:ext cx="2652765" cy="1080000"/>
          </a:xfrm>
          <a:prstGeom prst="rect">
            <a:avLst/>
          </a:prstGeom>
        </p:spPr>
      </p:pic>
      <p:sp>
        <p:nvSpPr>
          <p:cNvPr id="307" name="Arco 306">
            <a:extLst>
              <a:ext uri="{FF2B5EF4-FFF2-40B4-BE49-F238E27FC236}">
                <a16:creationId xmlns:a16="http://schemas.microsoft.com/office/drawing/2014/main" id="{09599C11-A755-1CB4-6431-3E497D8A01B1}"/>
              </a:ext>
            </a:extLst>
          </p:cNvPr>
          <p:cNvSpPr>
            <a:spLocks noChangeAspect="1"/>
          </p:cNvSpPr>
          <p:nvPr/>
        </p:nvSpPr>
        <p:spPr>
          <a:xfrm>
            <a:off x="7342463" y="1909975"/>
            <a:ext cx="2539224" cy="2539224"/>
          </a:xfrm>
          <a:prstGeom prst="arc">
            <a:avLst>
              <a:gd name="adj1" fmla="val 13027196"/>
              <a:gd name="adj2" fmla="val 18546195"/>
            </a:avLst>
          </a:prstGeom>
          <a:noFill/>
          <a:ln w="41275" cmpd="sng">
            <a:solidFill>
              <a:srgbClr val="9E4881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308" name="Arco 307">
            <a:extLst>
              <a:ext uri="{FF2B5EF4-FFF2-40B4-BE49-F238E27FC236}">
                <a16:creationId xmlns:a16="http://schemas.microsoft.com/office/drawing/2014/main" id="{2F38839F-83F3-EEB3-9332-846F65D799C9}"/>
              </a:ext>
            </a:extLst>
          </p:cNvPr>
          <p:cNvSpPr>
            <a:spLocks noChangeAspect="1"/>
          </p:cNvSpPr>
          <p:nvPr/>
        </p:nvSpPr>
        <p:spPr>
          <a:xfrm>
            <a:off x="7675386" y="2311874"/>
            <a:ext cx="2010292" cy="2010292"/>
          </a:xfrm>
          <a:prstGeom prst="arc">
            <a:avLst>
              <a:gd name="adj1" fmla="val 8610932"/>
              <a:gd name="adj2" fmla="val 18546195"/>
            </a:avLst>
          </a:prstGeom>
          <a:noFill/>
          <a:ln w="41275" cmpd="sng">
            <a:solidFill>
              <a:srgbClr val="7DB6FF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311" name="Ovale 310">
            <a:extLst>
              <a:ext uri="{FF2B5EF4-FFF2-40B4-BE49-F238E27FC236}">
                <a16:creationId xmlns:a16="http://schemas.microsoft.com/office/drawing/2014/main" id="{9B95F673-2B66-09DC-04E1-EC3A7E894B8E}"/>
              </a:ext>
            </a:extLst>
          </p:cNvPr>
          <p:cNvSpPr/>
          <p:nvPr/>
        </p:nvSpPr>
        <p:spPr>
          <a:xfrm>
            <a:off x="7499186" y="2149843"/>
            <a:ext cx="2227521" cy="2227521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9" name="Arco 308">
            <a:extLst>
              <a:ext uri="{FF2B5EF4-FFF2-40B4-BE49-F238E27FC236}">
                <a16:creationId xmlns:a16="http://schemas.microsoft.com/office/drawing/2014/main" id="{624F2B4D-1E0F-7DC8-DC54-20DEB6B93E65}"/>
              </a:ext>
            </a:extLst>
          </p:cNvPr>
          <p:cNvSpPr>
            <a:spLocks noChangeAspect="1"/>
          </p:cNvSpPr>
          <p:nvPr/>
        </p:nvSpPr>
        <p:spPr>
          <a:xfrm>
            <a:off x="7414984" y="2017850"/>
            <a:ext cx="2379278" cy="2379278"/>
          </a:xfrm>
          <a:prstGeom prst="arc">
            <a:avLst>
              <a:gd name="adj1" fmla="val 11553305"/>
              <a:gd name="adj2" fmla="val 18546195"/>
            </a:avLst>
          </a:prstGeom>
          <a:noFill/>
          <a:ln w="41275" cmpd="sng">
            <a:solidFill>
              <a:srgbClr val="B59F19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312" name="Figura a mano libera 62">
            <a:extLst>
              <a:ext uri="{FF2B5EF4-FFF2-40B4-BE49-F238E27FC236}">
                <a16:creationId xmlns:a16="http://schemas.microsoft.com/office/drawing/2014/main" id="{D84C98A9-7F07-A181-3D4B-FEA4499C017C}"/>
              </a:ext>
            </a:extLst>
          </p:cNvPr>
          <p:cNvSpPr/>
          <p:nvPr/>
        </p:nvSpPr>
        <p:spPr>
          <a:xfrm>
            <a:off x="8894031" y="663084"/>
            <a:ext cx="57817" cy="1481440"/>
          </a:xfrm>
          <a:custGeom>
            <a:avLst/>
            <a:gdLst>
              <a:gd name="connsiteX0" fmla="*/ 0 w 0"/>
              <a:gd name="connsiteY0" fmla="*/ 2273644 h 2273644"/>
              <a:gd name="connsiteX1" fmla="*/ 0 w 0"/>
              <a:gd name="connsiteY1" fmla="*/ 0 h 227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73644">
                <a:moveTo>
                  <a:pt x="0" y="2273644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3" name="CasellaDiTesto 312">
            <a:extLst>
              <a:ext uri="{FF2B5EF4-FFF2-40B4-BE49-F238E27FC236}">
                <a16:creationId xmlns:a16="http://schemas.microsoft.com/office/drawing/2014/main" id="{0B0A89D1-9039-0D61-8088-BE5183988A97}"/>
              </a:ext>
            </a:extLst>
          </p:cNvPr>
          <p:cNvSpPr txBox="1"/>
          <p:nvPr/>
        </p:nvSpPr>
        <p:spPr>
          <a:xfrm rot="16200000">
            <a:off x="8248496" y="4941987"/>
            <a:ext cx="928541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75000"/>
                  </a:schemeClr>
                </a:solidFill>
              </a:rPr>
              <a:t>Ostiense</a:t>
            </a:r>
          </a:p>
        </p:txBody>
      </p:sp>
      <p:sp>
        <p:nvSpPr>
          <p:cNvPr id="314" name="Figura a mano libera 62">
            <a:extLst>
              <a:ext uri="{FF2B5EF4-FFF2-40B4-BE49-F238E27FC236}">
                <a16:creationId xmlns:a16="http://schemas.microsoft.com/office/drawing/2014/main" id="{B4208C26-53FE-8345-A7B4-AF9DAB930988}"/>
              </a:ext>
            </a:extLst>
          </p:cNvPr>
          <p:cNvSpPr/>
          <p:nvPr/>
        </p:nvSpPr>
        <p:spPr>
          <a:xfrm flipH="1">
            <a:off x="7502536" y="772954"/>
            <a:ext cx="90891" cy="1926434"/>
          </a:xfrm>
          <a:custGeom>
            <a:avLst/>
            <a:gdLst>
              <a:gd name="connsiteX0" fmla="*/ 0 w 0"/>
              <a:gd name="connsiteY0" fmla="*/ 2273644 h 2273644"/>
              <a:gd name="connsiteX1" fmla="*/ 0 w 0"/>
              <a:gd name="connsiteY1" fmla="*/ 0 h 227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73644">
                <a:moveTo>
                  <a:pt x="0" y="2273644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5" name="Figura a mano libera 10">
            <a:extLst>
              <a:ext uri="{FF2B5EF4-FFF2-40B4-BE49-F238E27FC236}">
                <a16:creationId xmlns:a16="http://schemas.microsoft.com/office/drawing/2014/main" id="{C8549CCA-065F-B220-FC2B-B7D87D67BE49}"/>
              </a:ext>
            </a:extLst>
          </p:cNvPr>
          <p:cNvSpPr/>
          <p:nvPr/>
        </p:nvSpPr>
        <p:spPr>
          <a:xfrm>
            <a:off x="9837319" y="1737087"/>
            <a:ext cx="77913" cy="1572035"/>
          </a:xfrm>
          <a:custGeom>
            <a:avLst/>
            <a:gdLst>
              <a:gd name="connsiteX0" fmla="*/ 0 w 0"/>
              <a:gd name="connsiteY0" fmla="*/ 0 h 702453"/>
              <a:gd name="connsiteX1" fmla="*/ 0 w 0"/>
              <a:gd name="connsiteY1" fmla="*/ 702453 h 70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02453">
                <a:moveTo>
                  <a:pt x="0" y="0"/>
                </a:moveTo>
                <a:lnTo>
                  <a:pt x="0" y="702453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6" name="Ovale 16">
            <a:extLst>
              <a:ext uri="{FF2B5EF4-FFF2-40B4-BE49-F238E27FC236}">
                <a16:creationId xmlns:a16="http://schemas.microsoft.com/office/drawing/2014/main" id="{79F61934-207C-E549-F4FE-A8AD8C0E8F96}"/>
              </a:ext>
            </a:extLst>
          </p:cNvPr>
          <p:cNvSpPr/>
          <p:nvPr/>
        </p:nvSpPr>
        <p:spPr>
          <a:xfrm>
            <a:off x="7581145" y="2249079"/>
            <a:ext cx="2027278" cy="1013639"/>
          </a:xfrm>
          <a:custGeom>
            <a:avLst/>
            <a:gdLst>
              <a:gd name="connsiteX0" fmla="*/ 0 w 2027277"/>
              <a:gd name="connsiteY0" fmla="*/ 1013639 h 2027277"/>
              <a:gd name="connsiteX1" fmla="*/ 1013639 w 2027277"/>
              <a:gd name="connsiteY1" fmla="*/ 0 h 2027277"/>
              <a:gd name="connsiteX2" fmla="*/ 2027278 w 2027277"/>
              <a:gd name="connsiteY2" fmla="*/ 1013639 h 2027277"/>
              <a:gd name="connsiteX3" fmla="*/ 1013639 w 2027277"/>
              <a:gd name="connsiteY3" fmla="*/ 2027278 h 2027277"/>
              <a:gd name="connsiteX4" fmla="*/ 0 w 2027277"/>
              <a:gd name="connsiteY4" fmla="*/ 1013639 h 2027277"/>
              <a:gd name="connsiteX0" fmla="*/ 1013639 w 2027278"/>
              <a:gd name="connsiteY0" fmla="*/ 2027278 h 2118718"/>
              <a:gd name="connsiteX1" fmla="*/ 0 w 2027278"/>
              <a:gd name="connsiteY1" fmla="*/ 1013639 h 2118718"/>
              <a:gd name="connsiteX2" fmla="*/ 1013639 w 2027278"/>
              <a:gd name="connsiteY2" fmla="*/ 0 h 2118718"/>
              <a:gd name="connsiteX3" fmla="*/ 2027278 w 2027278"/>
              <a:gd name="connsiteY3" fmla="*/ 1013639 h 2118718"/>
              <a:gd name="connsiteX4" fmla="*/ 1105079 w 2027278"/>
              <a:gd name="connsiteY4" fmla="*/ 2118718 h 2118718"/>
              <a:gd name="connsiteX0" fmla="*/ 0 w 2027278"/>
              <a:gd name="connsiteY0" fmla="*/ 1013639 h 2118718"/>
              <a:gd name="connsiteX1" fmla="*/ 1013639 w 2027278"/>
              <a:gd name="connsiteY1" fmla="*/ 0 h 2118718"/>
              <a:gd name="connsiteX2" fmla="*/ 2027278 w 2027278"/>
              <a:gd name="connsiteY2" fmla="*/ 1013639 h 2118718"/>
              <a:gd name="connsiteX3" fmla="*/ 1105079 w 2027278"/>
              <a:gd name="connsiteY3" fmla="*/ 2118718 h 2118718"/>
              <a:gd name="connsiteX0" fmla="*/ 0 w 2027278"/>
              <a:gd name="connsiteY0" fmla="*/ 1013639 h 1013639"/>
              <a:gd name="connsiteX1" fmla="*/ 1013639 w 2027278"/>
              <a:gd name="connsiteY1" fmla="*/ 0 h 1013639"/>
              <a:gd name="connsiteX2" fmla="*/ 2027278 w 2027278"/>
              <a:gd name="connsiteY2" fmla="*/ 1013639 h 101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7278" h="1013639">
                <a:moveTo>
                  <a:pt x="0" y="1013639"/>
                </a:moveTo>
                <a:cubicBezTo>
                  <a:pt x="0" y="453822"/>
                  <a:pt x="453822" y="0"/>
                  <a:pt x="1013639" y="0"/>
                </a:cubicBezTo>
                <a:cubicBezTo>
                  <a:pt x="1573456" y="0"/>
                  <a:pt x="2027278" y="453822"/>
                  <a:pt x="2027278" y="1013639"/>
                </a:cubicBezTo>
              </a:path>
            </a:pathLst>
          </a:custGeom>
          <a:noFill/>
          <a:ln w="28575">
            <a:solidFill>
              <a:schemeClr val="bg1">
                <a:lumMod val="85000"/>
                <a:alpha val="50196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7" name="Figura a mano libera 15">
            <a:extLst>
              <a:ext uri="{FF2B5EF4-FFF2-40B4-BE49-F238E27FC236}">
                <a16:creationId xmlns:a16="http://schemas.microsoft.com/office/drawing/2014/main" id="{BCFCF46C-CA30-113B-F886-17CF17031DA3}"/>
              </a:ext>
            </a:extLst>
          </p:cNvPr>
          <p:cNvSpPr/>
          <p:nvPr/>
        </p:nvSpPr>
        <p:spPr>
          <a:xfrm flipV="1">
            <a:off x="6199801" y="3197152"/>
            <a:ext cx="1404379" cy="176910"/>
          </a:xfrm>
          <a:custGeom>
            <a:avLst/>
            <a:gdLst>
              <a:gd name="connsiteX0" fmla="*/ 0 w 2445488"/>
              <a:gd name="connsiteY0" fmla="*/ 0 h 914400"/>
              <a:gd name="connsiteX1" fmla="*/ 0 w 2445488"/>
              <a:gd name="connsiteY1" fmla="*/ 914400 h 914400"/>
              <a:gd name="connsiteX2" fmla="*/ 2445488 w 2445488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5488" h="914400">
                <a:moveTo>
                  <a:pt x="0" y="0"/>
                </a:moveTo>
                <a:lnTo>
                  <a:pt x="0" y="914400"/>
                </a:lnTo>
                <a:lnTo>
                  <a:pt x="2445488" y="91440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8" name="Figura a mano libera 18">
            <a:extLst>
              <a:ext uri="{FF2B5EF4-FFF2-40B4-BE49-F238E27FC236}">
                <a16:creationId xmlns:a16="http://schemas.microsoft.com/office/drawing/2014/main" id="{114D57E3-5C9C-3EDD-5F77-17D7322A39FF}"/>
              </a:ext>
            </a:extLst>
          </p:cNvPr>
          <p:cNvSpPr/>
          <p:nvPr/>
        </p:nvSpPr>
        <p:spPr>
          <a:xfrm>
            <a:off x="9013780" y="3101740"/>
            <a:ext cx="590085" cy="303028"/>
          </a:xfrm>
          <a:custGeom>
            <a:avLst/>
            <a:gdLst>
              <a:gd name="connsiteX0" fmla="*/ 526312 w 526312"/>
              <a:gd name="connsiteY0" fmla="*/ 233916 h 303028"/>
              <a:gd name="connsiteX1" fmla="*/ 526312 w 526312"/>
              <a:gd name="connsiteY1" fmla="*/ 303028 h 303028"/>
              <a:gd name="connsiteX2" fmla="*/ 303028 w 526312"/>
              <a:gd name="connsiteY2" fmla="*/ 303028 h 303028"/>
              <a:gd name="connsiteX3" fmla="*/ 0 w 526312"/>
              <a:gd name="connsiteY3" fmla="*/ 0 h 30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312" h="303028">
                <a:moveTo>
                  <a:pt x="526312" y="233916"/>
                </a:moveTo>
                <a:lnTo>
                  <a:pt x="526312" y="303028"/>
                </a:lnTo>
                <a:lnTo>
                  <a:pt x="303028" y="3030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>
                <a:lumMod val="8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9" name="Figura a mano libera 26">
            <a:extLst>
              <a:ext uri="{FF2B5EF4-FFF2-40B4-BE49-F238E27FC236}">
                <a16:creationId xmlns:a16="http://schemas.microsoft.com/office/drawing/2014/main" id="{CEAE3BB1-C095-FBDE-0AB0-A548145AAB5A}"/>
              </a:ext>
            </a:extLst>
          </p:cNvPr>
          <p:cNvSpPr/>
          <p:nvPr/>
        </p:nvSpPr>
        <p:spPr>
          <a:xfrm>
            <a:off x="6762026" y="4139503"/>
            <a:ext cx="947439" cy="921646"/>
          </a:xfrm>
          <a:custGeom>
            <a:avLst/>
            <a:gdLst>
              <a:gd name="connsiteX0" fmla="*/ 0 w 2153095"/>
              <a:gd name="connsiteY0" fmla="*/ 1052624 h 1531089"/>
              <a:gd name="connsiteX1" fmla="*/ 478465 w 2153095"/>
              <a:gd name="connsiteY1" fmla="*/ 1531089 h 1531089"/>
              <a:gd name="connsiteX2" fmla="*/ 2009554 w 2153095"/>
              <a:gd name="connsiteY2" fmla="*/ 0 h 1531089"/>
              <a:gd name="connsiteX3" fmla="*/ 2153095 w 2153095"/>
              <a:gd name="connsiteY3" fmla="*/ 143541 h 1531089"/>
              <a:gd name="connsiteX0" fmla="*/ 0 w 1674630"/>
              <a:gd name="connsiteY0" fmla="*/ 1531089 h 1531089"/>
              <a:gd name="connsiteX1" fmla="*/ 1531089 w 1674630"/>
              <a:gd name="connsiteY1" fmla="*/ 0 h 1531089"/>
              <a:gd name="connsiteX2" fmla="*/ 1674630 w 1674630"/>
              <a:gd name="connsiteY2" fmla="*/ 143541 h 1531089"/>
              <a:gd name="connsiteX0" fmla="*/ 0 w 1531089"/>
              <a:gd name="connsiteY0" fmla="*/ 1531089 h 1531089"/>
              <a:gd name="connsiteX1" fmla="*/ 1531089 w 1531089"/>
              <a:gd name="connsiteY1" fmla="*/ 0 h 153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1089" h="1531089">
                <a:moveTo>
                  <a:pt x="0" y="1531089"/>
                </a:moveTo>
                <a:lnTo>
                  <a:pt x="1531089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0" name="Ovale 319">
            <a:extLst>
              <a:ext uri="{FF2B5EF4-FFF2-40B4-BE49-F238E27FC236}">
                <a16:creationId xmlns:a16="http://schemas.microsoft.com/office/drawing/2014/main" id="{B1E39235-8274-C6C7-6080-A2A0C17763B9}"/>
              </a:ext>
            </a:extLst>
          </p:cNvPr>
          <p:cNvSpPr/>
          <p:nvPr/>
        </p:nvSpPr>
        <p:spPr>
          <a:xfrm>
            <a:off x="9646130" y="3199002"/>
            <a:ext cx="300459" cy="300459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1" name="Ovale 320">
            <a:extLst>
              <a:ext uri="{FF2B5EF4-FFF2-40B4-BE49-F238E27FC236}">
                <a16:creationId xmlns:a16="http://schemas.microsoft.com/office/drawing/2014/main" id="{01D4E21D-95E9-E919-0F07-3D0C252F6866}"/>
              </a:ext>
            </a:extLst>
          </p:cNvPr>
          <p:cNvSpPr/>
          <p:nvPr/>
        </p:nvSpPr>
        <p:spPr>
          <a:xfrm>
            <a:off x="8791074" y="2942884"/>
            <a:ext cx="275972" cy="2759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2" name="Figura a mano libera 65">
            <a:extLst>
              <a:ext uri="{FF2B5EF4-FFF2-40B4-BE49-F238E27FC236}">
                <a16:creationId xmlns:a16="http://schemas.microsoft.com/office/drawing/2014/main" id="{42305236-C834-E076-DF34-425F83728A8E}"/>
              </a:ext>
            </a:extLst>
          </p:cNvPr>
          <p:cNvSpPr/>
          <p:nvPr/>
        </p:nvSpPr>
        <p:spPr>
          <a:xfrm>
            <a:off x="9925969" y="2283035"/>
            <a:ext cx="2403836" cy="1102936"/>
          </a:xfrm>
          <a:custGeom>
            <a:avLst/>
            <a:gdLst>
              <a:gd name="connsiteX0" fmla="*/ 0 w 2403836"/>
              <a:gd name="connsiteY0" fmla="*/ 909686 h 1102936"/>
              <a:gd name="connsiteX1" fmla="*/ 0 w 2403836"/>
              <a:gd name="connsiteY1" fmla="*/ 1102936 h 1102936"/>
              <a:gd name="connsiteX2" fmla="*/ 2403836 w 2403836"/>
              <a:gd name="connsiteY2" fmla="*/ 1102936 h 1102936"/>
              <a:gd name="connsiteX3" fmla="*/ 2403836 w 2403836"/>
              <a:gd name="connsiteY3" fmla="*/ 0 h 1102936"/>
              <a:gd name="connsiteX0" fmla="*/ 0 w 2403836"/>
              <a:gd name="connsiteY0" fmla="*/ 1102936 h 1102936"/>
              <a:gd name="connsiteX1" fmla="*/ 2403836 w 2403836"/>
              <a:gd name="connsiteY1" fmla="*/ 1102936 h 1102936"/>
              <a:gd name="connsiteX2" fmla="*/ 2403836 w 2403836"/>
              <a:gd name="connsiteY2" fmla="*/ 0 h 110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3836" h="1102936">
                <a:moveTo>
                  <a:pt x="0" y="1102936"/>
                </a:moveTo>
                <a:lnTo>
                  <a:pt x="2403836" y="1102936"/>
                </a:lnTo>
                <a:lnTo>
                  <a:pt x="2403836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3" name="CasellaDiTesto 322">
            <a:extLst>
              <a:ext uri="{FF2B5EF4-FFF2-40B4-BE49-F238E27FC236}">
                <a16:creationId xmlns:a16="http://schemas.microsoft.com/office/drawing/2014/main" id="{E8A5EC62-8A15-5142-42EB-D586ECDC1762}"/>
              </a:ext>
            </a:extLst>
          </p:cNvPr>
          <p:cNvSpPr txBox="1"/>
          <p:nvPr/>
        </p:nvSpPr>
        <p:spPr>
          <a:xfrm>
            <a:off x="11508104" y="2158610"/>
            <a:ext cx="169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2| Tivoli</a:t>
            </a:r>
          </a:p>
        </p:txBody>
      </p:sp>
      <p:sp>
        <p:nvSpPr>
          <p:cNvPr id="324" name="CasellaDiTesto 323">
            <a:extLst>
              <a:ext uri="{FF2B5EF4-FFF2-40B4-BE49-F238E27FC236}">
                <a16:creationId xmlns:a16="http://schemas.microsoft.com/office/drawing/2014/main" id="{6210FFCE-5404-938C-43F2-4C3BB2B7553F}"/>
              </a:ext>
            </a:extLst>
          </p:cNvPr>
          <p:cNvSpPr txBox="1"/>
          <p:nvPr/>
        </p:nvSpPr>
        <p:spPr>
          <a:xfrm>
            <a:off x="6381437" y="5057158"/>
            <a:ext cx="2071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1 | Fiumicino Aeroporto</a:t>
            </a:r>
          </a:p>
        </p:txBody>
      </p:sp>
      <p:sp>
        <p:nvSpPr>
          <p:cNvPr id="325" name="CasellaDiTesto 324">
            <a:extLst>
              <a:ext uri="{FF2B5EF4-FFF2-40B4-BE49-F238E27FC236}">
                <a16:creationId xmlns:a16="http://schemas.microsoft.com/office/drawing/2014/main" id="{30C77275-9298-D903-248F-DB3B11FF5FEB}"/>
              </a:ext>
            </a:extLst>
          </p:cNvPr>
          <p:cNvSpPr txBox="1"/>
          <p:nvPr/>
        </p:nvSpPr>
        <p:spPr>
          <a:xfrm>
            <a:off x="7552232" y="632207"/>
            <a:ext cx="226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3 | Bracciano</a:t>
            </a:r>
          </a:p>
        </p:txBody>
      </p:sp>
      <p:sp>
        <p:nvSpPr>
          <p:cNvPr id="326" name="CasellaDiTesto 325">
            <a:extLst>
              <a:ext uri="{FF2B5EF4-FFF2-40B4-BE49-F238E27FC236}">
                <a16:creationId xmlns:a16="http://schemas.microsoft.com/office/drawing/2014/main" id="{11688F76-1213-BE7A-60A8-D26305D6CC3F}"/>
              </a:ext>
            </a:extLst>
          </p:cNvPr>
          <p:cNvSpPr txBox="1"/>
          <p:nvPr/>
        </p:nvSpPr>
        <p:spPr>
          <a:xfrm>
            <a:off x="9885704" y="1591577"/>
            <a:ext cx="226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1 | Orte</a:t>
            </a:r>
          </a:p>
        </p:txBody>
      </p:sp>
      <p:sp>
        <p:nvSpPr>
          <p:cNvPr id="327" name="CasellaDiTesto 326">
            <a:extLst>
              <a:ext uri="{FF2B5EF4-FFF2-40B4-BE49-F238E27FC236}">
                <a16:creationId xmlns:a16="http://schemas.microsoft.com/office/drawing/2014/main" id="{EC66C742-9CF6-39F4-9970-93A76113345A}"/>
              </a:ext>
            </a:extLst>
          </p:cNvPr>
          <p:cNvSpPr txBox="1"/>
          <p:nvPr/>
        </p:nvSpPr>
        <p:spPr>
          <a:xfrm>
            <a:off x="6656763" y="2916234"/>
            <a:ext cx="81352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75000"/>
                  </a:schemeClr>
                </a:solidFill>
              </a:rPr>
              <a:t>S. Pietro</a:t>
            </a:r>
          </a:p>
        </p:txBody>
      </p:sp>
      <p:sp>
        <p:nvSpPr>
          <p:cNvPr id="328" name="Ovale 327">
            <a:extLst>
              <a:ext uri="{FF2B5EF4-FFF2-40B4-BE49-F238E27FC236}">
                <a16:creationId xmlns:a16="http://schemas.microsoft.com/office/drawing/2014/main" id="{22672CFA-C2DD-8CE3-C99D-8CFF96ED45A6}"/>
              </a:ext>
            </a:extLst>
          </p:cNvPr>
          <p:cNvSpPr/>
          <p:nvPr/>
        </p:nvSpPr>
        <p:spPr>
          <a:xfrm>
            <a:off x="8817058" y="2113457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9" name="Ovale 328">
            <a:extLst>
              <a:ext uri="{FF2B5EF4-FFF2-40B4-BE49-F238E27FC236}">
                <a16:creationId xmlns:a16="http://schemas.microsoft.com/office/drawing/2014/main" id="{7526FBF0-31F7-D459-4361-FC5384191342}"/>
              </a:ext>
            </a:extLst>
          </p:cNvPr>
          <p:cNvSpPr/>
          <p:nvPr/>
        </p:nvSpPr>
        <p:spPr>
          <a:xfrm>
            <a:off x="8438970" y="2068873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0" name="CasellaDiTesto 329">
            <a:extLst>
              <a:ext uri="{FF2B5EF4-FFF2-40B4-BE49-F238E27FC236}">
                <a16:creationId xmlns:a16="http://schemas.microsoft.com/office/drawing/2014/main" id="{CBE96CE9-C80B-57E3-2A0B-A2B5E4DFC92C}"/>
              </a:ext>
            </a:extLst>
          </p:cNvPr>
          <p:cNvSpPr txBox="1"/>
          <p:nvPr/>
        </p:nvSpPr>
        <p:spPr>
          <a:xfrm rot="18875515">
            <a:off x="6701000" y="4539698"/>
            <a:ext cx="113077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ct val="150000"/>
              </a:lnSpc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r"/>
            <a:r>
              <a:rPr lang="it-IT" b="1">
                <a:solidFill>
                  <a:srgbClr val="7DB6FF"/>
                </a:solidFill>
              </a:rPr>
              <a:t>TRASTEVERE</a:t>
            </a:r>
          </a:p>
        </p:txBody>
      </p:sp>
      <p:sp>
        <p:nvSpPr>
          <p:cNvPr id="331" name="CasellaDiTesto 330">
            <a:extLst>
              <a:ext uri="{FF2B5EF4-FFF2-40B4-BE49-F238E27FC236}">
                <a16:creationId xmlns:a16="http://schemas.microsoft.com/office/drawing/2014/main" id="{9F63D85A-C00C-AE41-A4BA-A3402AEEC395}"/>
              </a:ext>
            </a:extLst>
          </p:cNvPr>
          <p:cNvSpPr txBox="1"/>
          <p:nvPr/>
        </p:nvSpPr>
        <p:spPr>
          <a:xfrm rot="2101123">
            <a:off x="6503767" y="2035563"/>
            <a:ext cx="1141225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ct val="150000"/>
              </a:lnSpc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r"/>
            <a:r>
              <a:rPr lang="it-IT" b="1">
                <a:solidFill>
                  <a:srgbClr val="9E4881"/>
                </a:solidFill>
              </a:rPr>
              <a:t>VALLE AURELIA</a:t>
            </a:r>
          </a:p>
        </p:txBody>
      </p:sp>
      <p:sp>
        <p:nvSpPr>
          <p:cNvPr id="332" name="CasellaDiTesto 331">
            <a:extLst>
              <a:ext uri="{FF2B5EF4-FFF2-40B4-BE49-F238E27FC236}">
                <a16:creationId xmlns:a16="http://schemas.microsoft.com/office/drawing/2014/main" id="{29A3CE04-6733-903C-5230-5F57A032E1FA}"/>
              </a:ext>
            </a:extLst>
          </p:cNvPr>
          <p:cNvSpPr txBox="1"/>
          <p:nvPr/>
        </p:nvSpPr>
        <p:spPr>
          <a:xfrm>
            <a:off x="9963676" y="3046638"/>
            <a:ext cx="956822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>
                <a:solidFill>
                  <a:srgbClr val="00B050"/>
                </a:solidFill>
              </a:rPr>
              <a:t>Tiburtina</a:t>
            </a:r>
          </a:p>
        </p:txBody>
      </p:sp>
      <p:sp>
        <p:nvSpPr>
          <p:cNvPr id="333" name="CasellaDiTesto 332">
            <a:extLst>
              <a:ext uri="{FF2B5EF4-FFF2-40B4-BE49-F238E27FC236}">
                <a16:creationId xmlns:a16="http://schemas.microsoft.com/office/drawing/2014/main" id="{225F097A-496E-1416-B4BB-CC463A03242A}"/>
              </a:ext>
            </a:extLst>
          </p:cNvPr>
          <p:cNvSpPr txBox="1"/>
          <p:nvPr/>
        </p:nvSpPr>
        <p:spPr>
          <a:xfrm rot="17260583">
            <a:off x="8515264" y="1277481"/>
            <a:ext cx="137080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75000"/>
                  </a:schemeClr>
                </a:solidFill>
              </a:rPr>
              <a:t>Tor di Quinto</a:t>
            </a:r>
          </a:p>
        </p:txBody>
      </p:sp>
      <p:sp>
        <p:nvSpPr>
          <p:cNvPr id="334" name="CasellaDiTesto 333">
            <a:extLst>
              <a:ext uri="{FF2B5EF4-FFF2-40B4-BE49-F238E27FC236}">
                <a16:creationId xmlns:a16="http://schemas.microsoft.com/office/drawing/2014/main" id="{7D430532-90B2-CC90-B97C-D1D83C03F7E6}"/>
              </a:ext>
            </a:extLst>
          </p:cNvPr>
          <p:cNvSpPr txBox="1"/>
          <p:nvPr/>
        </p:nvSpPr>
        <p:spPr>
          <a:xfrm>
            <a:off x="5227474" y="3381137"/>
            <a:ext cx="185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FL 5 | Civitavecchia</a:t>
            </a:r>
          </a:p>
        </p:txBody>
      </p:sp>
      <p:sp>
        <p:nvSpPr>
          <p:cNvPr id="335" name="CasellaDiTesto 334">
            <a:extLst>
              <a:ext uri="{FF2B5EF4-FFF2-40B4-BE49-F238E27FC236}">
                <a16:creationId xmlns:a16="http://schemas.microsoft.com/office/drawing/2014/main" id="{4E9C92E0-2070-55E4-755F-BEEC30E4FAC8}"/>
              </a:ext>
            </a:extLst>
          </p:cNvPr>
          <p:cNvSpPr txBox="1"/>
          <p:nvPr/>
        </p:nvSpPr>
        <p:spPr>
          <a:xfrm rot="16200000">
            <a:off x="7812895" y="1188476"/>
            <a:ext cx="137080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75000"/>
                  </a:schemeClr>
                </a:solidFill>
              </a:rPr>
              <a:t>Vigna Clara</a:t>
            </a:r>
          </a:p>
        </p:txBody>
      </p:sp>
      <p:sp>
        <p:nvSpPr>
          <p:cNvPr id="336" name="CasellaDiTesto 335">
            <a:extLst>
              <a:ext uri="{FF2B5EF4-FFF2-40B4-BE49-F238E27FC236}">
                <a16:creationId xmlns:a16="http://schemas.microsoft.com/office/drawing/2014/main" id="{DB1BA590-5BBD-47C2-92A6-0C01242C8EA2}"/>
              </a:ext>
            </a:extLst>
          </p:cNvPr>
          <p:cNvSpPr txBox="1"/>
          <p:nvPr/>
        </p:nvSpPr>
        <p:spPr>
          <a:xfrm>
            <a:off x="8121096" y="441637"/>
            <a:ext cx="226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RM-VT | Viterbo</a:t>
            </a:r>
          </a:p>
        </p:txBody>
      </p:sp>
      <p:sp>
        <p:nvSpPr>
          <p:cNvPr id="337" name="Figura a mano libera 62">
            <a:extLst>
              <a:ext uri="{FF2B5EF4-FFF2-40B4-BE49-F238E27FC236}">
                <a16:creationId xmlns:a16="http://schemas.microsoft.com/office/drawing/2014/main" id="{942822AF-B1E9-FBBC-7D51-ABB0B002AF5E}"/>
              </a:ext>
            </a:extLst>
          </p:cNvPr>
          <p:cNvSpPr/>
          <p:nvPr/>
        </p:nvSpPr>
        <p:spPr>
          <a:xfrm>
            <a:off x="8653287" y="4460535"/>
            <a:ext cx="45719" cy="1421153"/>
          </a:xfrm>
          <a:custGeom>
            <a:avLst/>
            <a:gdLst>
              <a:gd name="connsiteX0" fmla="*/ 0 w 0"/>
              <a:gd name="connsiteY0" fmla="*/ 2273644 h 2273644"/>
              <a:gd name="connsiteX1" fmla="*/ 0 w 0"/>
              <a:gd name="connsiteY1" fmla="*/ 0 h 227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73644">
                <a:moveTo>
                  <a:pt x="0" y="2273644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8" name="CasellaDiTesto 337">
            <a:extLst>
              <a:ext uri="{FF2B5EF4-FFF2-40B4-BE49-F238E27FC236}">
                <a16:creationId xmlns:a16="http://schemas.microsoft.com/office/drawing/2014/main" id="{92666B81-85F5-E87F-226B-0B96CAC4C744}"/>
              </a:ext>
            </a:extLst>
          </p:cNvPr>
          <p:cNvSpPr txBox="1"/>
          <p:nvPr/>
        </p:nvSpPr>
        <p:spPr>
          <a:xfrm>
            <a:off x="7534890" y="5671538"/>
            <a:ext cx="226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>
                    <a:lumMod val="65000"/>
                  </a:schemeClr>
                </a:solidFill>
              </a:rPr>
              <a:t>RM-Lido | Ostia</a:t>
            </a:r>
          </a:p>
        </p:txBody>
      </p:sp>
      <p:pic>
        <p:nvPicPr>
          <p:cNvPr id="339" name="Picture 10">
            <a:extLst>
              <a:ext uri="{FF2B5EF4-FFF2-40B4-BE49-F238E27FC236}">
                <a16:creationId xmlns:a16="http://schemas.microsoft.com/office/drawing/2014/main" id="{88580578-AF9B-0A38-CA34-F3D20BFE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85805" y="5559476"/>
            <a:ext cx="175576" cy="1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8">
            <a:extLst>
              <a:ext uri="{FF2B5EF4-FFF2-40B4-BE49-F238E27FC236}">
                <a16:creationId xmlns:a16="http://schemas.microsoft.com/office/drawing/2014/main" id="{BE07946A-4F3D-65C6-DEDD-530E32B33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2064">
            <a:off x="9246390" y="1095125"/>
            <a:ext cx="161698" cy="19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1" name="Gruppo 340">
            <a:extLst>
              <a:ext uri="{FF2B5EF4-FFF2-40B4-BE49-F238E27FC236}">
                <a16:creationId xmlns:a16="http://schemas.microsoft.com/office/drawing/2014/main" id="{4CCC1BA6-985D-AA2E-090F-CE55CBBDAD7D}"/>
              </a:ext>
            </a:extLst>
          </p:cNvPr>
          <p:cNvGrpSpPr/>
          <p:nvPr/>
        </p:nvGrpSpPr>
        <p:grpSpPr>
          <a:xfrm>
            <a:off x="6519899" y="1809861"/>
            <a:ext cx="177048" cy="210123"/>
            <a:chOff x="3412673" y="1540524"/>
            <a:chExt cx="177048" cy="210123"/>
          </a:xfrm>
        </p:grpSpPr>
        <p:pic>
          <p:nvPicPr>
            <p:cNvPr id="354" name="Immagine 353">
              <a:extLst>
                <a:ext uri="{FF2B5EF4-FFF2-40B4-BE49-F238E27FC236}">
                  <a16:creationId xmlns:a16="http://schemas.microsoft.com/office/drawing/2014/main" id="{3BC232E8-8E8E-8829-6C5F-6186DE20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96617">
              <a:off x="3412673" y="1540524"/>
              <a:ext cx="147966" cy="148389"/>
            </a:xfrm>
            <a:prstGeom prst="rect">
              <a:avLst/>
            </a:prstGeom>
          </p:spPr>
        </p:pic>
        <p:pic>
          <p:nvPicPr>
            <p:cNvPr id="355" name="Immagine 354">
              <a:extLst>
                <a:ext uri="{FF2B5EF4-FFF2-40B4-BE49-F238E27FC236}">
                  <a16:creationId xmlns:a16="http://schemas.microsoft.com/office/drawing/2014/main" id="{FA87B69D-0CC8-C5E9-3388-984E7DC4E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81014">
              <a:off x="3517456" y="1670352"/>
              <a:ext cx="72265" cy="80295"/>
            </a:xfrm>
            <a:prstGeom prst="rect">
              <a:avLst/>
            </a:prstGeom>
          </p:spPr>
        </p:pic>
      </p:grpSp>
      <p:grpSp>
        <p:nvGrpSpPr>
          <p:cNvPr id="342" name="Gruppo 341">
            <a:extLst>
              <a:ext uri="{FF2B5EF4-FFF2-40B4-BE49-F238E27FC236}">
                <a16:creationId xmlns:a16="http://schemas.microsoft.com/office/drawing/2014/main" id="{69EA48F8-4CB0-4B71-B279-91772E71A0DA}"/>
              </a:ext>
            </a:extLst>
          </p:cNvPr>
          <p:cNvGrpSpPr/>
          <p:nvPr/>
        </p:nvGrpSpPr>
        <p:grpSpPr>
          <a:xfrm>
            <a:off x="8689341" y="5288631"/>
            <a:ext cx="148615" cy="221887"/>
            <a:chOff x="5747957" y="5130940"/>
            <a:chExt cx="148615" cy="221887"/>
          </a:xfrm>
        </p:grpSpPr>
        <p:pic>
          <p:nvPicPr>
            <p:cNvPr id="352" name="Immagine 351">
              <a:extLst>
                <a:ext uri="{FF2B5EF4-FFF2-40B4-BE49-F238E27FC236}">
                  <a16:creationId xmlns:a16="http://schemas.microsoft.com/office/drawing/2014/main" id="{50060CD0-6123-9051-1D93-D4638E422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820012" y="5128300"/>
              <a:ext cx="73920" cy="79200"/>
            </a:xfrm>
            <a:prstGeom prst="rect">
              <a:avLst/>
            </a:prstGeom>
          </p:spPr>
        </p:pic>
        <p:pic>
          <p:nvPicPr>
            <p:cNvPr id="353" name="Immagine 352">
              <a:extLst>
                <a:ext uri="{FF2B5EF4-FFF2-40B4-BE49-F238E27FC236}">
                  <a16:creationId xmlns:a16="http://schemas.microsoft.com/office/drawing/2014/main" id="{DFB0EB93-1C52-0DE8-7450-A9CDCD454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5748169" y="5204649"/>
              <a:ext cx="147966" cy="148389"/>
            </a:xfrm>
            <a:prstGeom prst="rect">
              <a:avLst/>
            </a:prstGeom>
          </p:spPr>
        </p:pic>
      </p:grpSp>
      <p:grpSp>
        <p:nvGrpSpPr>
          <p:cNvPr id="343" name="Gruppo 342">
            <a:extLst>
              <a:ext uri="{FF2B5EF4-FFF2-40B4-BE49-F238E27FC236}">
                <a16:creationId xmlns:a16="http://schemas.microsoft.com/office/drawing/2014/main" id="{65F89275-2378-1C93-1E2E-64F163716B5E}"/>
              </a:ext>
            </a:extLst>
          </p:cNvPr>
          <p:cNvGrpSpPr/>
          <p:nvPr/>
        </p:nvGrpSpPr>
        <p:grpSpPr>
          <a:xfrm>
            <a:off x="10140543" y="4225587"/>
            <a:ext cx="177803" cy="211409"/>
            <a:chOff x="7233530" y="4128692"/>
            <a:chExt cx="177803" cy="211409"/>
          </a:xfrm>
        </p:grpSpPr>
        <p:pic>
          <p:nvPicPr>
            <p:cNvPr id="350" name="Immagine 349">
              <a:extLst>
                <a:ext uri="{FF2B5EF4-FFF2-40B4-BE49-F238E27FC236}">
                  <a16:creationId xmlns:a16="http://schemas.microsoft.com/office/drawing/2014/main" id="{EA767637-E46B-7F3E-47C9-0C10CC8B8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21314">
              <a:off x="7233530" y="4128692"/>
              <a:ext cx="147966" cy="148389"/>
            </a:xfrm>
            <a:prstGeom prst="rect">
              <a:avLst/>
            </a:prstGeom>
          </p:spPr>
        </p:pic>
        <p:pic>
          <p:nvPicPr>
            <p:cNvPr id="351" name="Immagine 350">
              <a:extLst>
                <a:ext uri="{FF2B5EF4-FFF2-40B4-BE49-F238E27FC236}">
                  <a16:creationId xmlns:a16="http://schemas.microsoft.com/office/drawing/2014/main" id="{52AB8F2C-643F-3FDD-1FAF-F8883F8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322651">
              <a:off x="7332133" y="4260901"/>
              <a:ext cx="79200" cy="79200"/>
            </a:xfrm>
            <a:prstGeom prst="rect">
              <a:avLst/>
            </a:prstGeom>
          </p:spPr>
        </p:pic>
      </p:grpSp>
      <p:sp>
        <p:nvSpPr>
          <p:cNvPr id="344" name="CasellaDiTesto 343">
            <a:extLst>
              <a:ext uri="{FF2B5EF4-FFF2-40B4-BE49-F238E27FC236}">
                <a16:creationId xmlns:a16="http://schemas.microsoft.com/office/drawing/2014/main" id="{FCC89E3D-D677-CED9-E4A7-D84A09932BA1}"/>
              </a:ext>
            </a:extLst>
          </p:cNvPr>
          <p:cNvSpPr txBox="1"/>
          <p:nvPr/>
        </p:nvSpPr>
        <p:spPr>
          <a:xfrm rot="2321314">
            <a:off x="9640213" y="3928654"/>
            <a:ext cx="646609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1100">
                <a:solidFill>
                  <a:schemeClr val="bg1">
                    <a:lumMod val="75000"/>
                  </a:schemeClr>
                </a:solidFill>
              </a:rPr>
              <a:t>Pigneto</a:t>
            </a:r>
          </a:p>
        </p:txBody>
      </p:sp>
      <p:sp>
        <p:nvSpPr>
          <p:cNvPr id="345" name="Ovale 344">
            <a:extLst>
              <a:ext uri="{FF2B5EF4-FFF2-40B4-BE49-F238E27FC236}">
                <a16:creationId xmlns:a16="http://schemas.microsoft.com/office/drawing/2014/main" id="{CA560B88-A5AC-56E8-3362-6150DFE942BC}"/>
              </a:ext>
            </a:extLst>
          </p:cNvPr>
          <p:cNvSpPr/>
          <p:nvPr/>
        </p:nvSpPr>
        <p:spPr>
          <a:xfrm>
            <a:off x="8552754" y="4401908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6" name="Ovale 345">
            <a:extLst>
              <a:ext uri="{FF2B5EF4-FFF2-40B4-BE49-F238E27FC236}">
                <a16:creationId xmlns:a16="http://schemas.microsoft.com/office/drawing/2014/main" id="{3478EA4A-4547-DA15-5D88-D58E362DC892}"/>
              </a:ext>
            </a:extLst>
          </p:cNvPr>
          <p:cNvSpPr/>
          <p:nvPr/>
        </p:nvSpPr>
        <p:spPr>
          <a:xfrm>
            <a:off x="9459128" y="3772779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7" name="CasellaDiTesto 346">
            <a:extLst>
              <a:ext uri="{FF2B5EF4-FFF2-40B4-BE49-F238E27FC236}">
                <a16:creationId xmlns:a16="http://schemas.microsoft.com/office/drawing/2014/main" id="{2B0A1177-42E3-916A-7C8D-ACFCE9BC8AC1}"/>
              </a:ext>
            </a:extLst>
          </p:cNvPr>
          <p:cNvSpPr txBox="1"/>
          <p:nvPr/>
        </p:nvSpPr>
        <p:spPr>
          <a:xfrm rot="18173763">
            <a:off x="9061318" y="1591724"/>
            <a:ext cx="1370808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100" b="1"/>
              <a:t>VAL D’ALA</a:t>
            </a:r>
          </a:p>
        </p:txBody>
      </p:sp>
      <p:sp>
        <p:nvSpPr>
          <p:cNvPr id="348" name="Arco 347">
            <a:extLst>
              <a:ext uri="{FF2B5EF4-FFF2-40B4-BE49-F238E27FC236}">
                <a16:creationId xmlns:a16="http://schemas.microsoft.com/office/drawing/2014/main" id="{16238F8B-478D-8C3D-AE71-4C7CA9D54FF1}"/>
              </a:ext>
            </a:extLst>
          </p:cNvPr>
          <p:cNvSpPr>
            <a:spLocks noChangeAspect="1"/>
          </p:cNvSpPr>
          <p:nvPr/>
        </p:nvSpPr>
        <p:spPr>
          <a:xfrm>
            <a:off x="7356216" y="2015188"/>
            <a:ext cx="2556000" cy="2556000"/>
          </a:xfrm>
          <a:prstGeom prst="arc">
            <a:avLst>
              <a:gd name="adj1" fmla="val 243786"/>
              <a:gd name="adj2" fmla="val 12769998"/>
            </a:avLst>
          </a:pr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349" name="Arco 348">
            <a:extLst>
              <a:ext uri="{FF2B5EF4-FFF2-40B4-BE49-F238E27FC236}">
                <a16:creationId xmlns:a16="http://schemas.microsoft.com/office/drawing/2014/main" id="{F6E859DE-B2A2-EACB-16A9-3AAE90BBA66A}"/>
              </a:ext>
            </a:extLst>
          </p:cNvPr>
          <p:cNvSpPr>
            <a:spLocks noChangeAspect="1"/>
          </p:cNvSpPr>
          <p:nvPr/>
        </p:nvSpPr>
        <p:spPr>
          <a:xfrm>
            <a:off x="7433500" y="2107038"/>
            <a:ext cx="2394000" cy="2394000"/>
          </a:xfrm>
          <a:prstGeom prst="arc">
            <a:avLst>
              <a:gd name="adj1" fmla="val 243786"/>
              <a:gd name="adj2" fmla="val 8156420"/>
            </a:avLst>
          </a:prstGeom>
          <a:noFill/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/>
              </a:solidFill>
            </a:endParaRPr>
          </a:p>
        </p:txBody>
      </p:sp>
      <p:sp>
        <p:nvSpPr>
          <p:cNvPr id="356" name="Ovale 355">
            <a:extLst>
              <a:ext uri="{FF2B5EF4-FFF2-40B4-BE49-F238E27FC236}">
                <a16:creationId xmlns:a16="http://schemas.microsoft.com/office/drawing/2014/main" id="{ADCEFC75-C780-810E-E933-8C300FA31737}"/>
              </a:ext>
            </a:extLst>
          </p:cNvPr>
          <p:cNvSpPr/>
          <p:nvPr/>
        </p:nvSpPr>
        <p:spPr>
          <a:xfrm>
            <a:off x="9243128" y="2340525"/>
            <a:ext cx="216000" cy="216000"/>
          </a:xfrm>
          <a:prstGeom prst="ellipse">
            <a:avLst/>
          </a:prstGeom>
          <a:solidFill>
            <a:schemeClr val="tx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7" name="Ovale 356">
            <a:extLst>
              <a:ext uri="{FF2B5EF4-FFF2-40B4-BE49-F238E27FC236}">
                <a16:creationId xmlns:a16="http://schemas.microsoft.com/office/drawing/2014/main" id="{776EBA28-8A84-4640-2AC6-B754DD5856EC}"/>
              </a:ext>
            </a:extLst>
          </p:cNvPr>
          <p:cNvSpPr/>
          <p:nvPr/>
        </p:nvSpPr>
        <p:spPr>
          <a:xfrm>
            <a:off x="7681554" y="3976275"/>
            <a:ext cx="216000" cy="2160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7D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8" name="Ovale 357">
            <a:extLst>
              <a:ext uri="{FF2B5EF4-FFF2-40B4-BE49-F238E27FC236}">
                <a16:creationId xmlns:a16="http://schemas.microsoft.com/office/drawing/2014/main" id="{48538A41-2575-7D38-3861-0C388FB3EBF3}"/>
              </a:ext>
            </a:extLst>
          </p:cNvPr>
          <p:cNvSpPr/>
          <p:nvPr/>
        </p:nvSpPr>
        <p:spPr>
          <a:xfrm>
            <a:off x="7346292" y="3099872"/>
            <a:ext cx="216000" cy="2160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B59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9" name="Ovale 358">
            <a:extLst>
              <a:ext uri="{FF2B5EF4-FFF2-40B4-BE49-F238E27FC236}">
                <a16:creationId xmlns:a16="http://schemas.microsoft.com/office/drawing/2014/main" id="{C6BD670E-0DD1-90F8-8D3A-08ADF1F7A224}"/>
              </a:ext>
            </a:extLst>
          </p:cNvPr>
          <p:cNvSpPr/>
          <p:nvPr/>
        </p:nvSpPr>
        <p:spPr>
          <a:xfrm>
            <a:off x="7491277" y="2528218"/>
            <a:ext cx="216000" cy="2160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9E48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9" name="Arco 368">
            <a:extLst>
              <a:ext uri="{FF2B5EF4-FFF2-40B4-BE49-F238E27FC236}">
                <a16:creationId xmlns:a16="http://schemas.microsoft.com/office/drawing/2014/main" id="{AFAE19C0-3D16-2B91-237B-CB2C8640AB89}"/>
              </a:ext>
            </a:extLst>
          </p:cNvPr>
          <p:cNvSpPr>
            <a:spLocks noChangeAspect="1"/>
          </p:cNvSpPr>
          <p:nvPr/>
        </p:nvSpPr>
        <p:spPr>
          <a:xfrm rot="8759366">
            <a:off x="7701536" y="2111497"/>
            <a:ext cx="2124000" cy="2124000"/>
          </a:xfrm>
          <a:prstGeom prst="arc">
            <a:avLst>
              <a:gd name="adj1" fmla="val 10189054"/>
              <a:gd name="adj2" fmla="val 12780189"/>
            </a:avLst>
          </a:prstGeom>
          <a:noFill/>
          <a:ln w="41275" cmpd="sng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2" name="Ovale 371">
            <a:extLst>
              <a:ext uri="{FF2B5EF4-FFF2-40B4-BE49-F238E27FC236}">
                <a16:creationId xmlns:a16="http://schemas.microsoft.com/office/drawing/2014/main" id="{0D477134-3BDA-9E4C-4F38-23CF4000B127}"/>
              </a:ext>
            </a:extLst>
          </p:cNvPr>
          <p:cNvSpPr/>
          <p:nvPr/>
        </p:nvSpPr>
        <p:spPr>
          <a:xfrm>
            <a:off x="9505793" y="2416808"/>
            <a:ext cx="144988" cy="144988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3" name="Ovale 372">
            <a:extLst>
              <a:ext uri="{FF2B5EF4-FFF2-40B4-BE49-F238E27FC236}">
                <a16:creationId xmlns:a16="http://schemas.microsoft.com/office/drawing/2014/main" id="{5AD411A6-2F9D-7A5C-A98E-A8C65DE35D36}"/>
              </a:ext>
            </a:extLst>
          </p:cNvPr>
          <p:cNvSpPr/>
          <p:nvPr/>
        </p:nvSpPr>
        <p:spPr>
          <a:xfrm>
            <a:off x="7385880" y="2797770"/>
            <a:ext cx="149010" cy="149010"/>
          </a:xfrm>
          <a:prstGeom prst="ellipse">
            <a:avLst/>
          </a:prstGeom>
          <a:solidFill>
            <a:schemeClr val="tx1"/>
          </a:solidFill>
          <a:ln w="38100">
            <a:solidFill>
              <a:srgbClr val="B59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4" name="Ovale 373">
            <a:extLst>
              <a:ext uri="{FF2B5EF4-FFF2-40B4-BE49-F238E27FC236}">
                <a16:creationId xmlns:a16="http://schemas.microsoft.com/office/drawing/2014/main" id="{A79584F7-0137-0E57-3DC2-7594A8D2F33E}"/>
              </a:ext>
            </a:extLst>
          </p:cNvPr>
          <p:cNvSpPr/>
          <p:nvPr/>
        </p:nvSpPr>
        <p:spPr>
          <a:xfrm>
            <a:off x="7567392" y="2270584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solidFill>
              <a:srgbClr val="9E48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5" name="Ovale 374">
            <a:extLst>
              <a:ext uri="{FF2B5EF4-FFF2-40B4-BE49-F238E27FC236}">
                <a16:creationId xmlns:a16="http://schemas.microsoft.com/office/drawing/2014/main" id="{39598C18-4140-3D6A-55CC-88A173564745}"/>
              </a:ext>
            </a:extLst>
          </p:cNvPr>
          <p:cNvSpPr/>
          <p:nvPr/>
        </p:nvSpPr>
        <p:spPr>
          <a:xfrm>
            <a:off x="7743269" y="3772912"/>
            <a:ext cx="152400" cy="152400"/>
          </a:xfrm>
          <a:prstGeom prst="ellipse">
            <a:avLst/>
          </a:prstGeom>
          <a:solidFill>
            <a:schemeClr val="tx1"/>
          </a:solidFill>
          <a:ln w="38100">
            <a:solidFill>
              <a:srgbClr val="7DB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5" name="Immagine 94">
            <a:extLst>
              <a:ext uri="{FF2B5EF4-FFF2-40B4-BE49-F238E27FC236}">
                <a16:creationId xmlns:a16="http://schemas.microsoft.com/office/drawing/2014/main" id="{14D1B293-AABF-4F7F-A029-CACFA47647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5716" y="5762951"/>
            <a:ext cx="1548000" cy="1095049"/>
          </a:xfrm>
          <a:prstGeom prst="rect">
            <a:avLst/>
          </a:prstGeom>
        </p:spPr>
      </p:pic>
      <p:sp>
        <p:nvSpPr>
          <p:cNvPr id="96" name="Figura a mano libera: forma 95">
            <a:extLst>
              <a:ext uri="{FF2B5EF4-FFF2-40B4-BE49-F238E27FC236}">
                <a16:creationId xmlns:a16="http://schemas.microsoft.com/office/drawing/2014/main" id="{A4DD1414-DCD5-438E-9592-4F9951E570C9}"/>
              </a:ext>
            </a:extLst>
          </p:cNvPr>
          <p:cNvSpPr>
            <a:spLocks noChangeAspect="1"/>
          </p:cNvSpPr>
          <p:nvPr/>
        </p:nvSpPr>
        <p:spPr>
          <a:xfrm>
            <a:off x="9819703" y="771251"/>
            <a:ext cx="1459838" cy="432000"/>
          </a:xfrm>
          <a:custGeom>
            <a:avLst/>
            <a:gdLst>
              <a:gd name="connsiteX0" fmla="*/ 0 w 10358438"/>
              <a:gd name="connsiteY0" fmla="*/ 1438275 h 3052762"/>
              <a:gd name="connsiteX1" fmla="*/ 23813 w 10358438"/>
              <a:gd name="connsiteY1" fmla="*/ 1176337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38275 h 3052762"/>
              <a:gd name="connsiteX1" fmla="*/ 47625 w 10358438"/>
              <a:gd name="connsiteY1" fmla="*/ 1152525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38275 h 3052762"/>
              <a:gd name="connsiteX1" fmla="*/ 47625 w 10358438"/>
              <a:gd name="connsiteY1" fmla="*/ 1152525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19225 h 3033712"/>
              <a:gd name="connsiteX1" fmla="*/ 47625 w 10358438"/>
              <a:gd name="connsiteY1" fmla="*/ 1133475 h 3033712"/>
              <a:gd name="connsiteX2" fmla="*/ 7267575 w 10358438"/>
              <a:gd name="connsiteY2" fmla="*/ 0 h 3033712"/>
              <a:gd name="connsiteX3" fmla="*/ 8220075 w 10358438"/>
              <a:gd name="connsiteY3" fmla="*/ 14287 h 3033712"/>
              <a:gd name="connsiteX4" fmla="*/ 8829675 w 10358438"/>
              <a:gd name="connsiteY4" fmla="*/ 142875 h 3033712"/>
              <a:gd name="connsiteX5" fmla="*/ 9415463 w 10358438"/>
              <a:gd name="connsiteY5" fmla="*/ 376237 h 3033712"/>
              <a:gd name="connsiteX6" fmla="*/ 10320338 w 10358438"/>
              <a:gd name="connsiteY6" fmla="*/ 1724025 h 3033712"/>
              <a:gd name="connsiteX7" fmla="*/ 10348913 w 10358438"/>
              <a:gd name="connsiteY7" fmla="*/ 2028825 h 3033712"/>
              <a:gd name="connsiteX8" fmla="*/ 10248900 w 10358438"/>
              <a:gd name="connsiteY8" fmla="*/ 2228850 h 3033712"/>
              <a:gd name="connsiteX9" fmla="*/ 10358438 w 10358438"/>
              <a:gd name="connsiteY9" fmla="*/ 2419350 h 3033712"/>
              <a:gd name="connsiteX10" fmla="*/ 10334625 w 10358438"/>
              <a:gd name="connsiteY10" fmla="*/ 2733675 h 3033712"/>
              <a:gd name="connsiteX11" fmla="*/ 10110788 w 10358438"/>
              <a:gd name="connsiteY11" fmla="*/ 2786062 h 3033712"/>
              <a:gd name="connsiteX12" fmla="*/ 10325100 w 10358438"/>
              <a:gd name="connsiteY12" fmla="*/ 2928937 h 3033712"/>
              <a:gd name="connsiteX13" fmla="*/ 10263188 w 10358438"/>
              <a:gd name="connsiteY13" fmla="*/ 2971800 h 3033712"/>
              <a:gd name="connsiteX14" fmla="*/ 9944100 w 10358438"/>
              <a:gd name="connsiteY14" fmla="*/ 2819400 h 3033712"/>
              <a:gd name="connsiteX15" fmla="*/ 9677400 w 10358438"/>
              <a:gd name="connsiteY15" fmla="*/ 2809875 h 3033712"/>
              <a:gd name="connsiteX16" fmla="*/ 9463088 w 10358438"/>
              <a:gd name="connsiteY16" fmla="*/ 3033712 h 3033712"/>
              <a:gd name="connsiteX17" fmla="*/ 8162925 w 10358438"/>
              <a:gd name="connsiteY17" fmla="*/ 2986087 h 3033712"/>
              <a:gd name="connsiteX18" fmla="*/ 0 w 10358438"/>
              <a:gd name="connsiteY18" fmla="*/ 1419225 h 3033712"/>
              <a:gd name="connsiteX0" fmla="*/ 0 w 10358438"/>
              <a:gd name="connsiteY0" fmla="*/ 1438057 h 3052544"/>
              <a:gd name="connsiteX1" fmla="*/ 47625 w 10358438"/>
              <a:gd name="connsiteY1" fmla="*/ 1152307 h 3052544"/>
              <a:gd name="connsiteX2" fmla="*/ 7267575 w 10358438"/>
              <a:gd name="connsiteY2" fmla="*/ 18832 h 3052544"/>
              <a:gd name="connsiteX3" fmla="*/ 8220075 w 10358438"/>
              <a:gd name="connsiteY3" fmla="*/ 33119 h 3052544"/>
              <a:gd name="connsiteX4" fmla="*/ 8829675 w 10358438"/>
              <a:gd name="connsiteY4" fmla="*/ 161707 h 3052544"/>
              <a:gd name="connsiteX5" fmla="*/ 9415463 w 10358438"/>
              <a:gd name="connsiteY5" fmla="*/ 395069 h 3052544"/>
              <a:gd name="connsiteX6" fmla="*/ 10320338 w 10358438"/>
              <a:gd name="connsiteY6" fmla="*/ 1742857 h 3052544"/>
              <a:gd name="connsiteX7" fmla="*/ 10348913 w 10358438"/>
              <a:gd name="connsiteY7" fmla="*/ 2047657 h 3052544"/>
              <a:gd name="connsiteX8" fmla="*/ 10248900 w 10358438"/>
              <a:gd name="connsiteY8" fmla="*/ 2247682 h 3052544"/>
              <a:gd name="connsiteX9" fmla="*/ 10358438 w 10358438"/>
              <a:gd name="connsiteY9" fmla="*/ 2438182 h 3052544"/>
              <a:gd name="connsiteX10" fmla="*/ 10334625 w 10358438"/>
              <a:gd name="connsiteY10" fmla="*/ 2752507 h 3052544"/>
              <a:gd name="connsiteX11" fmla="*/ 10110788 w 10358438"/>
              <a:gd name="connsiteY11" fmla="*/ 2804894 h 3052544"/>
              <a:gd name="connsiteX12" fmla="*/ 10325100 w 10358438"/>
              <a:gd name="connsiteY12" fmla="*/ 2947769 h 3052544"/>
              <a:gd name="connsiteX13" fmla="*/ 10263188 w 10358438"/>
              <a:gd name="connsiteY13" fmla="*/ 2990632 h 3052544"/>
              <a:gd name="connsiteX14" fmla="*/ 9944100 w 10358438"/>
              <a:gd name="connsiteY14" fmla="*/ 2838232 h 3052544"/>
              <a:gd name="connsiteX15" fmla="*/ 9677400 w 10358438"/>
              <a:gd name="connsiteY15" fmla="*/ 2828707 h 3052544"/>
              <a:gd name="connsiteX16" fmla="*/ 9463088 w 10358438"/>
              <a:gd name="connsiteY16" fmla="*/ 3052544 h 3052544"/>
              <a:gd name="connsiteX17" fmla="*/ 8162925 w 10358438"/>
              <a:gd name="connsiteY17" fmla="*/ 3004919 h 3052544"/>
              <a:gd name="connsiteX18" fmla="*/ 0 w 10358438"/>
              <a:gd name="connsiteY18" fmla="*/ 1438057 h 3052544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829675 w 10358438"/>
              <a:gd name="connsiteY4" fmla="*/ 174468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829675 w 10358438"/>
              <a:gd name="connsiteY4" fmla="*/ 174468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8438" h="3065305">
                <a:moveTo>
                  <a:pt x="0" y="1450818"/>
                </a:moveTo>
                <a:cubicBezTo>
                  <a:pt x="15875" y="1355568"/>
                  <a:pt x="3175" y="1279368"/>
                  <a:pt x="47625" y="1165068"/>
                </a:cubicBezTo>
                <a:lnTo>
                  <a:pt x="7267575" y="31593"/>
                </a:lnTo>
                <a:cubicBezTo>
                  <a:pt x="7756525" y="-16032"/>
                  <a:pt x="7659687" y="3018"/>
                  <a:pt x="7977187" y="7780"/>
                </a:cubicBezTo>
                <a:cubicBezTo>
                  <a:pt x="8566150" y="91918"/>
                  <a:pt x="8359775" y="56992"/>
                  <a:pt x="8743951" y="131605"/>
                </a:cubicBezTo>
                <a:cubicBezTo>
                  <a:pt x="8997929" y="265445"/>
                  <a:pt x="9264592" y="269258"/>
                  <a:pt x="9505885" y="533124"/>
                </a:cubicBezTo>
                <a:cubicBezTo>
                  <a:pt x="9967847" y="1145899"/>
                  <a:pt x="9929814" y="1071406"/>
                  <a:pt x="10172701" y="1503206"/>
                </a:cubicBezTo>
                <a:cubicBezTo>
                  <a:pt x="10383838" y="1803243"/>
                  <a:pt x="10290176" y="1874681"/>
                  <a:pt x="10348913" y="2060418"/>
                </a:cubicBezTo>
                <a:lnTo>
                  <a:pt x="10248900" y="2260443"/>
                </a:lnTo>
                <a:lnTo>
                  <a:pt x="10358438" y="2450943"/>
                </a:lnTo>
                <a:lnTo>
                  <a:pt x="10334625" y="2765268"/>
                </a:lnTo>
                <a:lnTo>
                  <a:pt x="10110788" y="2817655"/>
                </a:lnTo>
                <a:lnTo>
                  <a:pt x="10325100" y="2960530"/>
                </a:lnTo>
                <a:lnTo>
                  <a:pt x="10263188" y="3003393"/>
                </a:lnTo>
                <a:lnTo>
                  <a:pt x="9944100" y="2850993"/>
                </a:lnTo>
                <a:lnTo>
                  <a:pt x="9677400" y="2841468"/>
                </a:lnTo>
                <a:lnTo>
                  <a:pt x="9463088" y="3065305"/>
                </a:lnTo>
                <a:lnTo>
                  <a:pt x="8162925" y="3017680"/>
                </a:lnTo>
                <a:lnTo>
                  <a:pt x="0" y="1450818"/>
                </a:lnTo>
                <a:close/>
              </a:path>
            </a:pathLst>
          </a:custGeom>
          <a:blipFill dpi="0" rotWithShape="1">
            <a:blip r:embed="rId17"/>
            <a:srcRect/>
            <a:stretch>
              <a:fillRect l="-10000" t="-12000" r="-8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4966CC40-B8EC-474D-A605-265A323DA1FC}"/>
              </a:ext>
            </a:extLst>
          </p:cNvPr>
          <p:cNvGrpSpPr/>
          <p:nvPr/>
        </p:nvGrpSpPr>
        <p:grpSpPr>
          <a:xfrm rot="5400000">
            <a:off x="10657144" y="3102636"/>
            <a:ext cx="148615" cy="221887"/>
            <a:chOff x="5747957" y="5130940"/>
            <a:chExt cx="148615" cy="221887"/>
          </a:xfrm>
        </p:grpSpPr>
        <p:pic>
          <p:nvPicPr>
            <p:cNvPr id="98" name="Immagine 97">
              <a:extLst>
                <a:ext uri="{FF2B5EF4-FFF2-40B4-BE49-F238E27FC236}">
                  <a16:creationId xmlns:a16="http://schemas.microsoft.com/office/drawing/2014/main" id="{2A6FCA09-A9E8-4B4F-8556-70A35DE0E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5820012" y="5128300"/>
              <a:ext cx="73920" cy="79200"/>
            </a:xfrm>
            <a:prstGeom prst="rect">
              <a:avLst/>
            </a:prstGeom>
          </p:spPr>
        </p:pic>
        <p:pic>
          <p:nvPicPr>
            <p:cNvPr id="99" name="Immagine 98">
              <a:extLst>
                <a:ext uri="{FF2B5EF4-FFF2-40B4-BE49-F238E27FC236}">
                  <a16:creationId xmlns:a16="http://schemas.microsoft.com/office/drawing/2014/main" id="{32163EF1-DA51-4951-964A-6F6BEA00C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16200000">
              <a:off x="5748169" y="5204649"/>
              <a:ext cx="147966" cy="148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212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116 L 0.00677 0.01644 L 0.01315 0.03797 L 0.01771 0.06042 L 0.02005 0.08912 " pathEditMode="relative" ptsTypes="AAAAA">
                                      <p:cBhvr>
                                        <p:cTn id="34" dur="2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0638 -0.01343 L 0.01459 -0.025 L 0.0237 -0.03658 L 0.0392 -0.05024 L 0.04792 -0.05533 L 0.06276 -0.06227 L 0.07709 -0.06389 L 0.09076 -0.06366 L 0.10378 -0.05926 L 0.12005 -0.04977 L 0.12865 -0.0426 L 0.13763 -0.03357 L 0.14063 -0.02917 " pathEditMode="relative" rAng="0" ptsTypes="AAAAAAAAAAAAAA">
                                      <p:cBhvr>
                                        <p:cTn id="36" dur="7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-321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093 L 0.00404 -0.01759 L 0.00911 -0.03796 L 0.0168 -0.05787 L 0.02708 -0.07778 L 0.03672 -0.09144 L 0.05234 -0.10764 L 0.07109 -0.11944 L 0.0845 -0.12361 L 0.09961 -0.12454 L 0.11458 -0.1206 L 0.12461 -0.11574 L 0.13724 -0.10694 L 0.14726 -0.0963 L 0.15104 -0.09097 " pathEditMode="relative" ptsTypes="AAAAAAAAAAAAAAA">
                                      <p:cBhvr>
                                        <p:cTn id="38" dur="8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7 L -0.0056 -0.01944 L -0.00886 -0.03796 L -0.01159 -0.05972 C -0.01172 -0.06666 -0.01172 -0.07361 -0.01172 -0.08055 L -0.01172 -0.09143 L -0.00951 -0.1125 L -0.00651 -0.13264 L -0.00026 -0.15347 L 0.00846 -0.1743 L 0.01888 -0.19213 L 0.03307 -0.2081 L 0.04544 -0.21736 L 0.05638 -0.22222 L 0.07161 -0.225 L 0.0806 -0.22291 L 0.09505 -0.21852 L 0.10325 -0.21319 L 0.11354 -0.20393 L 0.11888 -0.1956 " pathEditMode="relative" ptsTypes="AAAAAAAAAAAAAAAAAAAA">
                                      <p:cBhvr>
                                        <p:cTn id="40" dur="11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57" grpId="0" animBg="1"/>
      <p:bldP spid="358" grpId="0" animBg="1"/>
      <p:bldP spid="359" grpId="0" animBg="1"/>
      <p:bldP spid="372" grpId="0" animBg="1"/>
      <p:bldP spid="373" grpId="0" animBg="1"/>
      <p:bldP spid="374" grpId="0" animBg="1"/>
      <p:bldP spid="3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83EB8391-45DB-10F6-140D-232C47271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88519"/>
            <a:ext cx="15771362" cy="6406257"/>
          </a:xfrm>
          <a:prstGeom prst="rect">
            <a:avLst/>
          </a:prstGeom>
        </p:spPr>
      </p:pic>
      <p:sp>
        <p:nvSpPr>
          <p:cNvPr id="216" name="Titolo 1">
            <a:extLst>
              <a:ext uri="{FF2B5EF4-FFF2-40B4-BE49-F238E27FC236}">
                <a16:creationId xmlns:a16="http://schemas.microsoft.com/office/drawing/2014/main" id="{F41C2FC5-C57C-40C0-8AC2-A7F8D9C6D8B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PASSEGGERI NELL’ORA DI PUNTA DEL MATTINO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4FA25E5-36A3-4A5F-8856-0E04829A3270}"/>
              </a:ext>
            </a:extLst>
          </p:cNvPr>
          <p:cNvSpPr/>
          <p:nvPr/>
        </p:nvSpPr>
        <p:spPr>
          <a:xfrm>
            <a:off x="407368" y="1388519"/>
            <a:ext cx="11160000" cy="4572000"/>
          </a:xfrm>
          <a:prstGeom prst="roundRect">
            <a:avLst>
              <a:gd name="adj" fmla="val 13611"/>
            </a:avLst>
          </a:prstGeom>
          <a:solidFill>
            <a:schemeClr val="bg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75692A8D-FBBD-4F2B-9A98-32D8846AEA00}"/>
              </a:ext>
            </a:extLst>
          </p:cNvPr>
          <p:cNvGrpSpPr>
            <a:grpSpLocks noChangeAspect="1"/>
          </p:cNvGrpSpPr>
          <p:nvPr/>
        </p:nvGrpSpPr>
        <p:grpSpPr>
          <a:xfrm>
            <a:off x="790292" y="1689060"/>
            <a:ext cx="2424000" cy="1800000"/>
            <a:chOff x="-18821603" y="1269000"/>
            <a:chExt cx="5817600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6" name="Picture 1900993684">
              <a:extLst>
                <a:ext uri="{FF2B5EF4-FFF2-40B4-BE49-F238E27FC236}">
                  <a16:creationId xmlns:a16="http://schemas.microsoft.com/office/drawing/2014/main" id="{C4530AC6-D8D9-4232-90F3-E55BEE76A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45"/>
            <a:stretch>
              <a:fillRect/>
            </a:stretch>
          </p:blipFill>
          <p:spPr bwMode="auto">
            <a:xfrm>
              <a:off x="-18821603" y="1269000"/>
              <a:ext cx="5817600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1872717D-D635-4E7B-BB97-1B19EF764DB3}"/>
                </a:ext>
              </a:extLst>
            </p:cNvPr>
            <p:cNvSpPr txBox="1"/>
            <p:nvPr/>
          </p:nvSpPr>
          <p:spPr>
            <a:xfrm>
              <a:off x="-18821603" y="1330416"/>
              <a:ext cx="4752000" cy="517066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RIFERIMENTO 2025</a:t>
              </a:r>
              <a:endParaRPr lang="it-IT" sz="600" b="1">
                <a:solidFill>
                  <a:srgbClr val="00646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endParaRPr>
            </a:p>
          </p:txBody>
        </p:sp>
      </p:grp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F26276F3-F562-43CD-93F5-86B85CCF8772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I FLUSSOGRAMMI PER GLI SCENARI DI RIFERIMENTO E PROGETTO DEI TRE LOTTI DI INTERVENTO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4823354-1FBA-4BAC-B990-0004290A86FA}"/>
              </a:ext>
            </a:extLst>
          </p:cNvPr>
          <p:cNvGrpSpPr>
            <a:grpSpLocks noChangeAspect="1"/>
          </p:cNvGrpSpPr>
          <p:nvPr/>
        </p:nvGrpSpPr>
        <p:grpSpPr>
          <a:xfrm>
            <a:off x="3424587" y="1706120"/>
            <a:ext cx="2434848" cy="1800000"/>
            <a:chOff x="-12395921" y="1269000"/>
            <a:chExt cx="5843634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Picture 784499500">
              <a:extLst>
                <a:ext uri="{FF2B5EF4-FFF2-40B4-BE49-F238E27FC236}">
                  <a16:creationId xmlns:a16="http://schemas.microsoft.com/office/drawing/2014/main" id="{4E2556FA-5B34-422A-9653-52918FB8B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3"/>
            <a:stretch>
              <a:fillRect/>
            </a:stretch>
          </p:blipFill>
          <p:spPr bwMode="auto">
            <a:xfrm>
              <a:off x="-12395919" y="1269000"/>
              <a:ext cx="5843632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FE20A67C-F0D1-4ACB-9E8A-EE451B247828}"/>
                </a:ext>
              </a:extLst>
            </p:cNvPr>
            <p:cNvSpPr txBox="1"/>
            <p:nvPr/>
          </p:nvSpPr>
          <p:spPr>
            <a:xfrm>
              <a:off x="-12395921" y="1324188"/>
              <a:ext cx="4751999" cy="517066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PROGETTO 2025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D74EDA78-233A-4B32-824C-715922EC2DC3}"/>
              </a:ext>
            </a:extLst>
          </p:cNvPr>
          <p:cNvGrpSpPr>
            <a:grpSpLocks noChangeAspect="1"/>
          </p:cNvGrpSpPr>
          <p:nvPr/>
        </p:nvGrpSpPr>
        <p:grpSpPr>
          <a:xfrm>
            <a:off x="6069730" y="1714650"/>
            <a:ext cx="2476752" cy="1800000"/>
            <a:chOff x="-5944205" y="1269000"/>
            <a:chExt cx="5944205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0" name="Picture 634176659">
              <a:extLst>
                <a:ext uri="{FF2B5EF4-FFF2-40B4-BE49-F238E27FC236}">
                  <a16:creationId xmlns:a16="http://schemas.microsoft.com/office/drawing/2014/main" id="{E048B304-A7DB-4FBB-BB39-2EAFB535A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99"/>
            <a:stretch>
              <a:fillRect/>
            </a:stretch>
          </p:blipFill>
          <p:spPr bwMode="auto">
            <a:xfrm>
              <a:off x="-5942338" y="1269000"/>
              <a:ext cx="5942338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9780B1D0-6C8A-40A8-B248-400EA4567DA7}"/>
                </a:ext>
              </a:extLst>
            </p:cNvPr>
            <p:cNvSpPr txBox="1"/>
            <p:nvPr/>
          </p:nvSpPr>
          <p:spPr>
            <a:xfrm>
              <a:off x="-5944205" y="1324188"/>
              <a:ext cx="4752000" cy="517066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RIFERIMENTO 2027</a:t>
              </a:r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798D700C-D297-4B95-AC3B-400BDCEA2085}"/>
              </a:ext>
            </a:extLst>
          </p:cNvPr>
          <p:cNvGrpSpPr>
            <a:grpSpLocks noChangeAspect="1"/>
          </p:cNvGrpSpPr>
          <p:nvPr/>
        </p:nvGrpSpPr>
        <p:grpSpPr>
          <a:xfrm>
            <a:off x="8756776" y="1697590"/>
            <a:ext cx="2443534" cy="1800000"/>
            <a:chOff x="609946" y="1269000"/>
            <a:chExt cx="5864480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4" name="Picture 2083220745">
              <a:extLst>
                <a:ext uri="{FF2B5EF4-FFF2-40B4-BE49-F238E27FC236}">
                  <a16:creationId xmlns:a16="http://schemas.microsoft.com/office/drawing/2014/main" id="{A95EA18F-1B36-487C-A6D8-8965EA7F0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0"/>
            <a:stretch>
              <a:fillRect/>
            </a:stretch>
          </p:blipFill>
          <p:spPr bwMode="auto">
            <a:xfrm>
              <a:off x="609948" y="1269000"/>
              <a:ext cx="5864478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0E0FA0C0-09D5-4ABA-A7BA-737F49183A41}"/>
                </a:ext>
              </a:extLst>
            </p:cNvPr>
            <p:cNvSpPr txBox="1"/>
            <p:nvPr/>
          </p:nvSpPr>
          <p:spPr>
            <a:xfrm>
              <a:off x="609946" y="1324188"/>
              <a:ext cx="4751999" cy="517066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PROGETTO 2027</a:t>
              </a:r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E2446B85-0432-4093-B6D2-6E119C07657B}"/>
              </a:ext>
            </a:extLst>
          </p:cNvPr>
          <p:cNvGrpSpPr>
            <a:grpSpLocks noChangeAspect="1"/>
          </p:cNvGrpSpPr>
          <p:nvPr/>
        </p:nvGrpSpPr>
        <p:grpSpPr>
          <a:xfrm>
            <a:off x="793714" y="3773674"/>
            <a:ext cx="2436924" cy="1800000"/>
            <a:chOff x="7084372" y="1269000"/>
            <a:chExt cx="5848617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2" name="Picture 1290920153">
              <a:extLst>
                <a:ext uri="{FF2B5EF4-FFF2-40B4-BE49-F238E27FC236}">
                  <a16:creationId xmlns:a16="http://schemas.microsoft.com/office/drawing/2014/main" id="{034E80B0-9C0C-4E79-8813-0A1CFE35D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9"/>
            <a:stretch>
              <a:fillRect/>
            </a:stretch>
          </p:blipFill>
          <p:spPr bwMode="auto">
            <a:xfrm>
              <a:off x="7084374" y="1269000"/>
              <a:ext cx="5848615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4E68330D-9C78-4592-9D73-CCD8D8DAF2BC}"/>
                </a:ext>
              </a:extLst>
            </p:cNvPr>
            <p:cNvSpPr txBox="1"/>
            <p:nvPr/>
          </p:nvSpPr>
          <p:spPr>
            <a:xfrm>
              <a:off x="7084372" y="1324433"/>
              <a:ext cx="4752000" cy="517066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RIFERIMENTO 2029</a:t>
              </a:r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D243D57F-88A3-4FC8-BD60-3C70878D0EE9}"/>
              </a:ext>
            </a:extLst>
          </p:cNvPr>
          <p:cNvGrpSpPr>
            <a:grpSpLocks noChangeAspect="1"/>
          </p:cNvGrpSpPr>
          <p:nvPr/>
        </p:nvGrpSpPr>
        <p:grpSpPr>
          <a:xfrm>
            <a:off x="3421536" y="3777180"/>
            <a:ext cx="2441705" cy="1800000"/>
            <a:chOff x="13542935" y="1269000"/>
            <a:chExt cx="5860092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5" name="Picture 2096584748">
              <a:extLst>
                <a:ext uri="{FF2B5EF4-FFF2-40B4-BE49-F238E27FC236}">
                  <a16:creationId xmlns:a16="http://schemas.microsoft.com/office/drawing/2014/main" id="{B9610363-AF0C-4010-A658-997D0B633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79"/>
            <a:stretch>
              <a:fillRect/>
            </a:stretch>
          </p:blipFill>
          <p:spPr bwMode="auto">
            <a:xfrm>
              <a:off x="13542937" y="1269000"/>
              <a:ext cx="5860090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4A40B4C9-8E2C-404A-AE51-EA46707E123B}"/>
                </a:ext>
              </a:extLst>
            </p:cNvPr>
            <p:cNvSpPr txBox="1"/>
            <p:nvPr/>
          </p:nvSpPr>
          <p:spPr>
            <a:xfrm>
              <a:off x="13542935" y="1324188"/>
              <a:ext cx="4752000" cy="517066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PROGETTO 2029</a:t>
              </a:r>
            </a:p>
          </p:txBody>
        </p:sp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34306BD4-A3CE-4FAE-9790-B2541954CC1C}"/>
              </a:ext>
            </a:extLst>
          </p:cNvPr>
          <p:cNvGrpSpPr>
            <a:grpSpLocks noChangeAspect="1"/>
          </p:cNvGrpSpPr>
          <p:nvPr/>
        </p:nvGrpSpPr>
        <p:grpSpPr>
          <a:xfrm>
            <a:off x="6074186" y="3773674"/>
            <a:ext cx="2455468" cy="1800000"/>
            <a:chOff x="20012973" y="1269000"/>
            <a:chExt cx="5893123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8" name="Picture 866759900">
              <a:extLst>
                <a:ext uri="{FF2B5EF4-FFF2-40B4-BE49-F238E27FC236}">
                  <a16:creationId xmlns:a16="http://schemas.microsoft.com/office/drawing/2014/main" id="{A5D3D6B1-7A52-4D24-8243-B77B2309B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49"/>
            <a:stretch>
              <a:fillRect/>
            </a:stretch>
          </p:blipFill>
          <p:spPr bwMode="auto">
            <a:xfrm>
              <a:off x="20012975" y="1269000"/>
              <a:ext cx="5893121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81F7F85D-9560-4D82-9E4F-BAEF8DA91968}"/>
                </a:ext>
              </a:extLst>
            </p:cNvPr>
            <p:cNvSpPr txBox="1"/>
            <p:nvPr/>
          </p:nvSpPr>
          <p:spPr>
            <a:xfrm>
              <a:off x="20012973" y="1324188"/>
              <a:ext cx="4752000" cy="517066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RIFERIMENTO A REGIME</a:t>
              </a:r>
            </a:p>
          </p:txBody>
        </p:sp>
      </p:grp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3E92976-65A7-451F-82ED-45839ECD2193}"/>
              </a:ext>
            </a:extLst>
          </p:cNvPr>
          <p:cNvCxnSpPr/>
          <p:nvPr/>
        </p:nvCxnSpPr>
        <p:spPr>
          <a:xfrm>
            <a:off x="3329215" y="1566333"/>
            <a:ext cx="0" cy="4125686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>
            <a:extLst>
              <a:ext uri="{FF2B5EF4-FFF2-40B4-BE49-F238E27FC236}">
                <a16:creationId xmlns:a16="http://schemas.microsoft.com/office/drawing/2014/main" id="{1EA07382-9FF3-4710-A2B4-CAE94CB58E32}"/>
              </a:ext>
            </a:extLst>
          </p:cNvPr>
          <p:cNvCxnSpPr/>
          <p:nvPr/>
        </p:nvCxnSpPr>
        <p:spPr>
          <a:xfrm>
            <a:off x="5967187" y="1562100"/>
            <a:ext cx="0" cy="4125686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>
            <a:extLst>
              <a:ext uri="{FF2B5EF4-FFF2-40B4-BE49-F238E27FC236}">
                <a16:creationId xmlns:a16="http://schemas.microsoft.com/office/drawing/2014/main" id="{E03E7B85-164F-4254-90AB-2E98918ED4F5}"/>
              </a:ext>
            </a:extLst>
          </p:cNvPr>
          <p:cNvCxnSpPr/>
          <p:nvPr/>
        </p:nvCxnSpPr>
        <p:spPr>
          <a:xfrm>
            <a:off x="8660792" y="1562100"/>
            <a:ext cx="0" cy="4125686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diritto 84">
            <a:extLst>
              <a:ext uri="{FF2B5EF4-FFF2-40B4-BE49-F238E27FC236}">
                <a16:creationId xmlns:a16="http://schemas.microsoft.com/office/drawing/2014/main" id="{FCC3D340-F9AA-4B06-996A-1463D9FF4E51}"/>
              </a:ext>
            </a:extLst>
          </p:cNvPr>
          <p:cNvCxnSpPr>
            <a:cxnSpLocks/>
          </p:cNvCxnSpPr>
          <p:nvPr/>
        </p:nvCxnSpPr>
        <p:spPr>
          <a:xfrm>
            <a:off x="587828" y="3646714"/>
            <a:ext cx="10809514" cy="0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3BEC457-5106-480E-BAC7-FCFD50170BC9}"/>
              </a:ext>
            </a:extLst>
          </p:cNvPr>
          <p:cNvGrpSpPr/>
          <p:nvPr/>
        </p:nvGrpSpPr>
        <p:grpSpPr>
          <a:xfrm>
            <a:off x="8750738" y="3782204"/>
            <a:ext cx="2455610" cy="1800000"/>
            <a:chOff x="8718122" y="3757459"/>
            <a:chExt cx="2455610" cy="1800000"/>
          </a:xfrm>
        </p:grpSpPr>
        <p:pic>
          <p:nvPicPr>
            <p:cNvPr id="1026" name="Picture 1689112638">
              <a:extLst>
                <a:ext uri="{FF2B5EF4-FFF2-40B4-BE49-F238E27FC236}">
                  <a16:creationId xmlns:a16="http://schemas.microsoft.com/office/drawing/2014/main" id="{7CD20384-7B69-4643-B05B-08925B6C0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82"/>
            <a:stretch>
              <a:fillRect/>
            </a:stretch>
          </p:blipFill>
          <p:spPr bwMode="auto">
            <a:xfrm>
              <a:off x="8718524" y="3757459"/>
              <a:ext cx="2455208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42945E5F-FDEB-4041-9DB0-F7FDF0254CBD}"/>
                </a:ext>
              </a:extLst>
            </p:cNvPr>
            <p:cNvSpPr txBox="1"/>
            <p:nvPr/>
          </p:nvSpPr>
          <p:spPr>
            <a:xfrm>
              <a:off x="8718122" y="3772789"/>
              <a:ext cx="1980000" cy="215444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PROGETTO A REGIME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535633"/>
      </p:ext>
    </p:extLst>
  </p:cSld>
  <p:clrMapOvr>
    <a:masterClrMapping/>
  </p:clrMapOvr>
  <p:transition spd="slow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magine 7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0E6E055D-C2D2-4B4C-A21B-C58C4D5AA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88519"/>
            <a:ext cx="15771362" cy="6406257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A593937C-9E93-75ED-0A56-8180C238F981}"/>
              </a:ext>
            </a:extLst>
          </p:cNvPr>
          <p:cNvGrpSpPr/>
          <p:nvPr/>
        </p:nvGrpSpPr>
        <p:grpSpPr>
          <a:xfrm>
            <a:off x="8362188" y="-114900"/>
            <a:ext cx="2772953" cy="6675608"/>
            <a:chOff x="9062297" y="-29175"/>
            <a:chExt cx="2772953" cy="6675608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A7023FC-A1B2-C04F-F2B0-5C5EBEABF7CD}"/>
                </a:ext>
              </a:extLst>
            </p:cNvPr>
            <p:cNvSpPr/>
            <p:nvPr/>
          </p:nvSpPr>
          <p:spPr>
            <a:xfrm>
              <a:off x="9062297" y="714375"/>
              <a:ext cx="2611324" cy="593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Elemento grafico 15" descr="Città con riempimento a tinta unita">
              <a:extLst>
                <a:ext uri="{FF2B5EF4-FFF2-40B4-BE49-F238E27FC236}">
                  <a16:creationId xmlns:a16="http://schemas.microsoft.com/office/drawing/2014/main" id="{9CD55959-1ED4-4C81-9114-2CAEF4CBD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77528" y="-29175"/>
              <a:ext cx="1440000" cy="1440000"/>
            </a:xfrm>
            <a:prstGeom prst="rect">
              <a:avLst/>
            </a:prstGeom>
          </p:spPr>
        </p:pic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8F0B6A36-5701-401F-9C9F-B12D9CE5CE40}"/>
                </a:ext>
              </a:extLst>
            </p:cNvPr>
            <p:cNvGrpSpPr/>
            <p:nvPr/>
          </p:nvGrpSpPr>
          <p:grpSpPr>
            <a:xfrm>
              <a:off x="9101963" y="1166802"/>
              <a:ext cx="1912578" cy="1239679"/>
              <a:chOff x="9243178" y="1562391"/>
              <a:chExt cx="1912578" cy="1239679"/>
            </a:xfrm>
          </p:grpSpPr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D89B18E3-8B85-4984-B235-366F294D46B1}"/>
                  </a:ext>
                </a:extLst>
              </p:cNvPr>
              <p:cNvSpPr txBox="1"/>
              <p:nvPr/>
            </p:nvSpPr>
            <p:spPr>
              <a:xfrm>
                <a:off x="9869496" y="1971073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chemeClr val="bg1">
                        <a:lumMod val="50000"/>
                      </a:schemeClr>
                    </a:solidFill>
                  </a:rPr>
                  <a:t>-</a:t>
                </a:r>
              </a:p>
              <a:p>
                <a:r>
                  <a:rPr lang="it-IT" sz="1200" b="1">
                    <a:solidFill>
                      <a:schemeClr val="bg1">
                        <a:lumMod val="50000"/>
                      </a:schemeClr>
                    </a:solidFill>
                  </a:rPr>
                  <a:t>SALITI e DISCESI</a:t>
                </a:r>
              </a:p>
              <a:p>
                <a:r>
                  <a:rPr lang="it-IT" sz="1200">
                    <a:solidFill>
                      <a:schemeClr val="bg1">
                        <a:lumMod val="75000"/>
                      </a:schemeClr>
                    </a:solidFill>
                  </a:rPr>
                  <a:t>nell’ora di punta</a:t>
                </a:r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A9E03E2E-C3C0-4508-800C-762C5B0E1231}"/>
                  </a:ext>
                </a:extLst>
              </p:cNvPr>
              <p:cNvSpPr txBox="1"/>
              <p:nvPr/>
            </p:nvSpPr>
            <p:spPr>
              <a:xfrm>
                <a:off x="9842368" y="1629682"/>
                <a:ext cx="1286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chemeClr val="bg1">
                        <a:lumMod val="50000"/>
                      </a:schemeClr>
                    </a:solidFill>
                  </a:rPr>
                  <a:t>Val d’Ala</a:t>
                </a:r>
              </a:p>
            </p:txBody>
          </p:sp>
          <p:pic>
            <p:nvPicPr>
              <p:cNvPr id="68" name="Elemento grafico 67" descr="Utenti contorno">
                <a:extLst>
                  <a:ext uri="{FF2B5EF4-FFF2-40B4-BE49-F238E27FC236}">
                    <a16:creationId xmlns:a16="http://schemas.microsoft.com/office/drawing/2014/main" id="{FBFFEAC6-43FE-44BA-9AA3-38DC4E407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243178" y="1562391"/>
                <a:ext cx="682760" cy="682760"/>
              </a:xfrm>
              <a:prstGeom prst="rect">
                <a:avLst/>
              </a:prstGeom>
            </p:spPr>
          </p:pic>
        </p:grp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5E334EFA-5CD3-4CD8-A488-E02EFAF78458}"/>
                </a:ext>
              </a:extLst>
            </p:cNvPr>
            <p:cNvGrpSpPr/>
            <p:nvPr/>
          </p:nvGrpSpPr>
          <p:grpSpPr>
            <a:xfrm>
              <a:off x="9086099" y="2605751"/>
              <a:ext cx="2239768" cy="1239679"/>
              <a:chOff x="9247168" y="3001285"/>
              <a:chExt cx="2239768" cy="1239679"/>
            </a:xfrm>
          </p:grpSpPr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D4F35A31-9B19-4517-A4B2-CCBF348C31C6}"/>
                  </a:ext>
                </a:extLst>
              </p:cNvPr>
              <p:cNvSpPr txBox="1"/>
              <p:nvPr/>
            </p:nvSpPr>
            <p:spPr>
              <a:xfrm>
                <a:off x="9873486" y="3409967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810</a:t>
                </a:r>
              </a:p>
              <a:p>
                <a:r>
                  <a:rPr lang="it-IT" sz="1200" b="1"/>
                  <a:t>SALITI e DISCESI</a:t>
                </a:r>
              </a:p>
              <a:p>
                <a:r>
                  <a:rPr lang="it-IT" sz="1200"/>
                  <a:t>nell’ora di punta</a:t>
                </a:r>
              </a:p>
            </p:txBody>
          </p:sp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A4889243-27E3-43CD-9A7A-1FBA0C26800F}"/>
                  </a:ext>
                </a:extLst>
              </p:cNvPr>
              <p:cNvSpPr txBox="1"/>
              <p:nvPr/>
            </p:nvSpPr>
            <p:spPr>
              <a:xfrm>
                <a:off x="9846358" y="3068576"/>
                <a:ext cx="16405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Vigna Clara</a:t>
                </a:r>
              </a:p>
            </p:txBody>
          </p:sp>
          <p:pic>
            <p:nvPicPr>
              <p:cNvPr id="71" name="Elemento grafico 70" descr="Utenti contorno">
                <a:extLst>
                  <a:ext uri="{FF2B5EF4-FFF2-40B4-BE49-F238E27FC236}">
                    <a16:creationId xmlns:a16="http://schemas.microsoft.com/office/drawing/2014/main" id="{EA0CDF35-1C45-4E5B-8E4F-0BE8EAB9F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247168" y="3001285"/>
                <a:ext cx="682760" cy="682760"/>
              </a:xfrm>
              <a:prstGeom prst="rect">
                <a:avLst/>
              </a:prstGeom>
            </p:spPr>
          </p:pic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9659546E-1CB5-479B-89D2-3F757649B502}"/>
                </a:ext>
              </a:extLst>
            </p:cNvPr>
            <p:cNvGrpSpPr/>
            <p:nvPr/>
          </p:nvGrpSpPr>
          <p:grpSpPr>
            <a:xfrm>
              <a:off x="9086099" y="4118553"/>
              <a:ext cx="2443164" cy="1172388"/>
              <a:chOff x="9439275" y="4488003"/>
              <a:chExt cx="2443164" cy="1172388"/>
            </a:xfrm>
          </p:grpSpPr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3C5D677D-4AD5-48AB-993E-67405265540A}"/>
                  </a:ext>
                </a:extLst>
              </p:cNvPr>
              <p:cNvSpPr txBox="1"/>
              <p:nvPr/>
            </p:nvSpPr>
            <p:spPr>
              <a:xfrm>
                <a:off x="9939949" y="4829394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400</a:t>
                </a:r>
              </a:p>
              <a:p>
                <a:r>
                  <a:rPr lang="it-IT" sz="1200" b="1"/>
                  <a:t>SALITI e DISCESI</a:t>
                </a:r>
              </a:p>
              <a:p>
                <a:r>
                  <a:rPr lang="it-IT" sz="1200"/>
                  <a:t>nell’ora di punta</a:t>
                </a:r>
              </a:p>
            </p:txBody>
          </p:sp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4E562845-4057-4DD3-B80D-6E0ECBF5B004}"/>
                  </a:ext>
                </a:extLst>
              </p:cNvPr>
              <p:cNvSpPr txBox="1"/>
              <p:nvPr/>
            </p:nvSpPr>
            <p:spPr>
              <a:xfrm>
                <a:off x="9912820" y="4488003"/>
                <a:ext cx="19696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Tor di Quinto</a:t>
                </a:r>
                <a:endParaRPr lang="it-IT" sz="2400" b="1" baseline="30000">
                  <a:solidFill>
                    <a:srgbClr val="006465"/>
                  </a:solidFill>
                </a:endParaRPr>
              </a:p>
            </p:txBody>
          </p:sp>
          <p:pic>
            <p:nvPicPr>
              <p:cNvPr id="18" name="Elemento grafico 17" descr="Utente contorno">
                <a:extLst>
                  <a:ext uri="{FF2B5EF4-FFF2-40B4-BE49-F238E27FC236}">
                    <a16:creationId xmlns:a16="http://schemas.microsoft.com/office/drawing/2014/main" id="{903D425F-E34F-4298-9128-0CF25A1E0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439275" y="4600802"/>
                <a:ext cx="432000" cy="432000"/>
              </a:xfrm>
              <a:prstGeom prst="rect">
                <a:avLst/>
              </a:prstGeom>
            </p:spPr>
          </p:pic>
        </p:grp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FB68A198-1C05-B400-9BE5-4D27B6753F30}"/>
                </a:ext>
              </a:extLst>
            </p:cNvPr>
            <p:cNvSpPr txBox="1"/>
            <p:nvPr/>
          </p:nvSpPr>
          <p:spPr>
            <a:xfrm>
              <a:off x="9606111" y="5432918"/>
              <a:ext cx="2229139" cy="1159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spcAft>
                  <a:spcPts val="200"/>
                </a:spcAft>
                <a:defRPr/>
              </a:pPr>
              <a:r>
                <a:rPr lang="it-IT" sz="2400" b="1">
                  <a:solidFill>
                    <a:srgbClr val="006465"/>
                  </a:solidFill>
                </a:rPr>
                <a:t>Tor di Quinto</a:t>
              </a:r>
            </a:p>
            <a:p>
              <a:pPr defTabSz="1219170">
                <a:spcAft>
                  <a:spcPts val="200"/>
                </a:spcAft>
                <a:defRPr/>
              </a:pPr>
              <a:r>
                <a:rPr lang="it-IT" sz="1400" b="1">
                  <a:solidFill>
                    <a:schemeClr val="tx2"/>
                  </a:solidFill>
                  <a:highlight>
                    <a:srgbClr val="FFFFFF"/>
                  </a:highlight>
                  <a:latin typeface="+mj-lt"/>
                  <a:ea typeface="+mj-ea"/>
                  <a:cs typeface="+mj-cs"/>
                </a:rPr>
                <a:t>Prevalente funzione interscambio</a:t>
              </a:r>
            </a:p>
            <a:p>
              <a:pPr defTabSz="1219170">
                <a:spcAft>
                  <a:spcPts val="200"/>
                </a:spcAft>
                <a:defRPr/>
              </a:pPr>
              <a:r>
                <a:rPr lang="it-IT" sz="1400" b="1">
                  <a:solidFill>
                    <a:schemeClr val="tx2"/>
                  </a:solidFill>
                  <a:highlight>
                    <a:srgbClr val="FFFFFF"/>
                  </a:highlight>
                  <a:latin typeface="+mj-lt"/>
                  <a:ea typeface="+mj-ea"/>
                  <a:cs typeface="+mj-cs"/>
                </a:rPr>
                <a:t>FERRO&lt;-&gt;FERRO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4E2BA26-28D5-C902-2BCA-7E69CF1FC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0761" y="5521090"/>
              <a:ext cx="409181" cy="406896"/>
            </a:xfrm>
            <a:prstGeom prst="rect">
              <a:avLst/>
            </a:prstGeom>
          </p:spPr>
        </p:pic>
      </p:grpSp>
      <p:sp>
        <p:nvSpPr>
          <p:cNvPr id="216" name="Titolo 1">
            <a:extLst>
              <a:ext uri="{FF2B5EF4-FFF2-40B4-BE49-F238E27FC236}">
                <a16:creationId xmlns:a16="http://schemas.microsoft.com/office/drawing/2014/main" id="{F41C2FC5-C57C-40C0-8AC2-A7F8D9C6D8B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PASSEGGERI NELL’ORA DI PUNTA DEL MATTINO – LOTTO 1B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3F31417-8F9B-4CCB-8C7D-A6EAB303FF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06267" y="7281784"/>
            <a:ext cx="17720817" cy="432000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97ECC14-CBF6-4EB5-82D7-FBB61EEC2D81}"/>
              </a:ext>
            </a:extLst>
          </p:cNvPr>
          <p:cNvGrpSpPr/>
          <p:nvPr/>
        </p:nvGrpSpPr>
        <p:grpSpPr>
          <a:xfrm>
            <a:off x="1583169" y="1052512"/>
            <a:ext cx="6341947" cy="4762003"/>
            <a:chOff x="1583169" y="1052512"/>
            <a:chExt cx="6341947" cy="4762003"/>
          </a:xfrm>
        </p:grpSpPr>
        <p:pic>
          <p:nvPicPr>
            <p:cNvPr id="45" name="Picture 1432522150">
              <a:extLst>
                <a:ext uri="{FF2B5EF4-FFF2-40B4-BE49-F238E27FC236}">
                  <a16:creationId xmlns:a16="http://schemas.microsoft.com/office/drawing/2014/main" id="{218AE74A-5598-46D6-93A4-002DDC65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3"/>
            <a:stretch>
              <a:fillRect/>
            </a:stretch>
          </p:blipFill>
          <p:spPr bwMode="auto">
            <a:xfrm>
              <a:off x="1886175" y="1483921"/>
              <a:ext cx="5863218" cy="4330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ED9ACE6D-BD64-40CD-AFE0-D57A15BC46F7}"/>
                </a:ext>
              </a:extLst>
            </p:cNvPr>
            <p:cNvSpPr txBox="1"/>
            <p:nvPr/>
          </p:nvSpPr>
          <p:spPr>
            <a:xfrm>
              <a:off x="1886175" y="1052512"/>
              <a:ext cx="5863218" cy="369332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PROGETTO 2027 – dettaglio [pax/h]</a:t>
              </a:r>
              <a:endParaRPr lang="it-IT" sz="1400" b="1">
                <a:solidFill>
                  <a:srgbClr val="00646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endParaRP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DD79CCEF-E67B-4209-A708-F60887D9CC49}"/>
                </a:ext>
              </a:extLst>
            </p:cNvPr>
            <p:cNvSpPr txBox="1"/>
            <p:nvPr/>
          </p:nvSpPr>
          <p:spPr>
            <a:xfrm>
              <a:off x="3298365" y="1398883"/>
              <a:ext cx="896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Vigna Clara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EEBF2933-6B48-4836-8B23-1085A52981D9}"/>
                </a:ext>
              </a:extLst>
            </p:cNvPr>
            <p:cNvSpPr txBox="1"/>
            <p:nvPr/>
          </p:nvSpPr>
          <p:spPr>
            <a:xfrm>
              <a:off x="4739959" y="1745802"/>
              <a:ext cx="990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Tor di Quinto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64147D19-BF02-49F9-BEDC-02B9A7F1604C}"/>
                </a:ext>
              </a:extLst>
            </p:cNvPr>
            <p:cNvSpPr txBox="1"/>
            <p:nvPr/>
          </p:nvSpPr>
          <p:spPr>
            <a:xfrm>
              <a:off x="6432159" y="1803822"/>
              <a:ext cx="7257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chemeClr val="bg1">
                      <a:lumMod val="50000"/>
                    </a:schemeClr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Val d’Ala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74F59BA-B4DA-4437-81A0-1A05ABBB84A8}"/>
                </a:ext>
              </a:extLst>
            </p:cNvPr>
            <p:cNvSpPr txBox="1"/>
            <p:nvPr/>
          </p:nvSpPr>
          <p:spPr>
            <a:xfrm>
              <a:off x="6795056" y="4493126"/>
              <a:ext cx="11300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Roma</a:t>
              </a:r>
            </a:p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Tiburtina</a:t>
              </a:r>
              <a:endParaRPr lang="it-IT" sz="1600" b="1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5C7D3767-E74A-4C9A-9D8A-14E8E9A5C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316" y="1706103"/>
              <a:ext cx="216000" cy="216000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B6700EB3-1955-4C68-A27E-CD281427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334" y="1598103"/>
              <a:ext cx="216000" cy="216000"/>
            </a:xfrm>
            <a:prstGeom prst="rect">
              <a:avLst/>
            </a:prstGeom>
          </p:spPr>
        </p:pic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D762DA17-7357-4FD6-AA76-FF19D6B83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648" y="2225600"/>
              <a:ext cx="216000" cy="216000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959FFCE6-7627-4BDB-BB2C-2B536DF5D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761" y="4324606"/>
              <a:ext cx="216000" cy="216000"/>
            </a:xfrm>
            <a:prstGeom prst="rect">
              <a:avLst/>
            </a:prstGeom>
          </p:spPr>
        </p:pic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5B0D8D47-747A-4C0C-85FB-BC5D99FC7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365" y="4813170"/>
              <a:ext cx="216000" cy="216000"/>
            </a:xfrm>
            <a:prstGeom prst="rect">
              <a:avLst/>
            </a:prstGeom>
          </p:spPr>
        </p:pic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BA25A059-D5F8-4005-9B8D-BFE4F2E0D777}"/>
                </a:ext>
              </a:extLst>
            </p:cNvPr>
            <p:cNvSpPr txBox="1"/>
            <p:nvPr/>
          </p:nvSpPr>
          <p:spPr>
            <a:xfrm>
              <a:off x="1583169" y="4556873"/>
              <a:ext cx="990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Valle Aurelia</a:t>
              </a: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8BF949F4-1863-4247-A047-AB565DCBBAB6}"/>
                </a:ext>
              </a:extLst>
            </p:cNvPr>
            <p:cNvSpPr/>
            <p:nvPr/>
          </p:nvSpPr>
          <p:spPr>
            <a:xfrm rot="21169399">
              <a:off x="4179953" y="1471734"/>
              <a:ext cx="567732" cy="17584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rgbClr val="DD8F1D"/>
                  </a:solidFill>
                </a:rPr>
                <a:t>180</a:t>
              </a: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C5A2D476-5094-4E10-9838-D503A74D0B11}"/>
                </a:ext>
              </a:extLst>
            </p:cNvPr>
            <p:cNvSpPr/>
            <p:nvPr/>
          </p:nvSpPr>
          <p:spPr>
            <a:xfrm rot="21080783">
              <a:off x="4224122" y="1834179"/>
              <a:ext cx="567732" cy="17584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chemeClr val="accent2"/>
                  </a:solidFill>
                </a:rPr>
                <a:t>240</a:t>
              </a:r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id="{19A586EE-777A-43C9-8758-C28EDAE3D15D}"/>
                </a:ext>
              </a:extLst>
            </p:cNvPr>
            <p:cNvSpPr/>
            <p:nvPr/>
          </p:nvSpPr>
          <p:spPr>
            <a:xfrm rot="19179619">
              <a:off x="2596905" y="2241969"/>
              <a:ext cx="567732" cy="175847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rgbClr val="DD8F1D"/>
                  </a:solidFill>
                </a:rPr>
                <a:t>600</a:t>
              </a:r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id="{CE52B264-5F31-41D8-8321-CB963473328F}"/>
                </a:ext>
              </a:extLst>
            </p:cNvPr>
            <p:cNvSpPr/>
            <p:nvPr/>
          </p:nvSpPr>
          <p:spPr>
            <a:xfrm rot="19091003">
              <a:off x="2865768" y="2521266"/>
              <a:ext cx="567732" cy="17584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chemeClr val="accent2"/>
                  </a:solidFill>
                </a:rPr>
                <a:t>530</a:t>
              </a:r>
            </a:p>
          </p:txBody>
        </p: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790C2D3D-A78F-4E7A-8BF7-2363BF2393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2873" y="2090995"/>
              <a:ext cx="282564" cy="227878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1123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magine 7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0E6E055D-C2D2-4B4C-A21B-C58C4D5AA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88519"/>
            <a:ext cx="15771362" cy="6406257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A593937C-9E93-75ED-0A56-8180C238F981}"/>
              </a:ext>
            </a:extLst>
          </p:cNvPr>
          <p:cNvGrpSpPr/>
          <p:nvPr/>
        </p:nvGrpSpPr>
        <p:grpSpPr>
          <a:xfrm>
            <a:off x="8362188" y="-114900"/>
            <a:ext cx="2772953" cy="6675608"/>
            <a:chOff x="9062297" y="-29175"/>
            <a:chExt cx="2772953" cy="6675608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A7023FC-A1B2-C04F-F2B0-5C5EBEABF7CD}"/>
                </a:ext>
              </a:extLst>
            </p:cNvPr>
            <p:cNvSpPr/>
            <p:nvPr/>
          </p:nvSpPr>
          <p:spPr>
            <a:xfrm>
              <a:off x="9062297" y="714375"/>
              <a:ext cx="2611324" cy="593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Elemento grafico 15" descr="Città con riempimento a tinta unita">
              <a:extLst>
                <a:ext uri="{FF2B5EF4-FFF2-40B4-BE49-F238E27FC236}">
                  <a16:creationId xmlns:a16="http://schemas.microsoft.com/office/drawing/2014/main" id="{9CD55959-1ED4-4C81-9114-2CAEF4CBD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77528" y="-29175"/>
              <a:ext cx="1440000" cy="1440000"/>
            </a:xfrm>
            <a:prstGeom prst="rect">
              <a:avLst/>
            </a:prstGeom>
          </p:spPr>
        </p:pic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8F0B6A36-5701-401F-9C9F-B12D9CE5CE40}"/>
                </a:ext>
              </a:extLst>
            </p:cNvPr>
            <p:cNvGrpSpPr/>
            <p:nvPr/>
          </p:nvGrpSpPr>
          <p:grpSpPr>
            <a:xfrm>
              <a:off x="9101963" y="1166802"/>
              <a:ext cx="1912578" cy="1239679"/>
              <a:chOff x="9243178" y="1562391"/>
              <a:chExt cx="1912578" cy="1239679"/>
            </a:xfrm>
          </p:grpSpPr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D89B18E3-8B85-4984-B235-366F294D46B1}"/>
                  </a:ext>
                </a:extLst>
              </p:cNvPr>
              <p:cNvSpPr txBox="1"/>
              <p:nvPr/>
            </p:nvSpPr>
            <p:spPr>
              <a:xfrm>
                <a:off x="9869496" y="1971073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1.100</a:t>
                </a:r>
              </a:p>
              <a:p>
                <a:r>
                  <a:rPr lang="it-IT" sz="1200" b="1" u="sng"/>
                  <a:t>SALITI</a:t>
                </a:r>
                <a:r>
                  <a:rPr lang="it-IT" sz="1200" b="1"/>
                  <a:t> e DISCESI</a:t>
                </a:r>
              </a:p>
              <a:p>
                <a:r>
                  <a:rPr lang="it-IT" sz="1200"/>
                  <a:t>nell’ora di punta</a:t>
                </a:r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A9E03E2E-C3C0-4508-800C-762C5B0E1231}"/>
                  </a:ext>
                </a:extLst>
              </p:cNvPr>
              <p:cNvSpPr txBox="1"/>
              <p:nvPr/>
            </p:nvSpPr>
            <p:spPr>
              <a:xfrm>
                <a:off x="9842368" y="1629682"/>
                <a:ext cx="1286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Val d’Ala</a:t>
                </a:r>
              </a:p>
            </p:txBody>
          </p:sp>
          <p:pic>
            <p:nvPicPr>
              <p:cNvPr id="68" name="Elemento grafico 67" descr="Utenti contorno">
                <a:extLst>
                  <a:ext uri="{FF2B5EF4-FFF2-40B4-BE49-F238E27FC236}">
                    <a16:creationId xmlns:a16="http://schemas.microsoft.com/office/drawing/2014/main" id="{FBFFEAC6-43FE-44BA-9AA3-38DC4E407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243178" y="1562391"/>
                <a:ext cx="682760" cy="682760"/>
              </a:xfrm>
              <a:prstGeom prst="rect">
                <a:avLst/>
              </a:prstGeom>
            </p:spPr>
          </p:pic>
        </p:grp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5E334EFA-5CD3-4CD8-A488-E02EFAF78458}"/>
                </a:ext>
              </a:extLst>
            </p:cNvPr>
            <p:cNvGrpSpPr/>
            <p:nvPr/>
          </p:nvGrpSpPr>
          <p:grpSpPr>
            <a:xfrm>
              <a:off x="9086099" y="2605751"/>
              <a:ext cx="2239768" cy="1239679"/>
              <a:chOff x="9247168" y="3001285"/>
              <a:chExt cx="2239768" cy="1239679"/>
            </a:xfrm>
          </p:grpSpPr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D4F35A31-9B19-4517-A4B2-CCBF348C31C6}"/>
                  </a:ext>
                </a:extLst>
              </p:cNvPr>
              <p:cNvSpPr txBox="1"/>
              <p:nvPr/>
            </p:nvSpPr>
            <p:spPr>
              <a:xfrm>
                <a:off x="9873486" y="3409967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1.060</a:t>
                </a:r>
              </a:p>
              <a:p>
                <a:r>
                  <a:rPr lang="it-IT" sz="1200" b="1" u="sng"/>
                  <a:t>SALITI</a:t>
                </a:r>
                <a:r>
                  <a:rPr lang="it-IT" sz="1200" b="1"/>
                  <a:t> e DISCESI</a:t>
                </a:r>
              </a:p>
              <a:p>
                <a:r>
                  <a:rPr lang="it-IT" sz="1200"/>
                  <a:t>nell’ora di punta</a:t>
                </a:r>
              </a:p>
            </p:txBody>
          </p:sp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A4889243-27E3-43CD-9A7A-1FBA0C26800F}"/>
                  </a:ext>
                </a:extLst>
              </p:cNvPr>
              <p:cNvSpPr txBox="1"/>
              <p:nvPr/>
            </p:nvSpPr>
            <p:spPr>
              <a:xfrm>
                <a:off x="9846358" y="3068576"/>
                <a:ext cx="16405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Vigna Clara</a:t>
                </a:r>
              </a:p>
            </p:txBody>
          </p:sp>
          <p:pic>
            <p:nvPicPr>
              <p:cNvPr id="71" name="Elemento grafico 70" descr="Utenti contorno">
                <a:extLst>
                  <a:ext uri="{FF2B5EF4-FFF2-40B4-BE49-F238E27FC236}">
                    <a16:creationId xmlns:a16="http://schemas.microsoft.com/office/drawing/2014/main" id="{EA0CDF35-1C45-4E5B-8E4F-0BE8EAB9F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247168" y="3001285"/>
                <a:ext cx="682760" cy="682760"/>
              </a:xfrm>
              <a:prstGeom prst="rect">
                <a:avLst/>
              </a:prstGeom>
            </p:spPr>
          </p:pic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9659546E-1CB5-479B-89D2-3F757649B502}"/>
                </a:ext>
              </a:extLst>
            </p:cNvPr>
            <p:cNvGrpSpPr/>
            <p:nvPr/>
          </p:nvGrpSpPr>
          <p:grpSpPr>
            <a:xfrm>
              <a:off x="9086099" y="4118553"/>
              <a:ext cx="2443164" cy="1172388"/>
              <a:chOff x="9439275" y="4488003"/>
              <a:chExt cx="2443164" cy="1172388"/>
            </a:xfrm>
          </p:grpSpPr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3C5D677D-4AD5-48AB-993E-67405265540A}"/>
                  </a:ext>
                </a:extLst>
              </p:cNvPr>
              <p:cNvSpPr txBox="1"/>
              <p:nvPr/>
            </p:nvSpPr>
            <p:spPr>
              <a:xfrm>
                <a:off x="9939949" y="4829394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950</a:t>
                </a:r>
              </a:p>
              <a:p>
                <a:r>
                  <a:rPr lang="it-IT" sz="1200" b="1"/>
                  <a:t>SALITI e DISCESI</a:t>
                </a:r>
              </a:p>
              <a:p>
                <a:r>
                  <a:rPr lang="it-IT" sz="1200"/>
                  <a:t>nell’ora di punta</a:t>
                </a:r>
              </a:p>
            </p:txBody>
          </p:sp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4E562845-4057-4DD3-B80D-6E0ECBF5B004}"/>
                  </a:ext>
                </a:extLst>
              </p:cNvPr>
              <p:cNvSpPr txBox="1"/>
              <p:nvPr/>
            </p:nvSpPr>
            <p:spPr>
              <a:xfrm>
                <a:off x="9912820" y="4488003"/>
                <a:ext cx="19696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Tor di Quinto</a:t>
                </a:r>
                <a:endParaRPr lang="it-IT" sz="2400" b="1" baseline="30000">
                  <a:solidFill>
                    <a:srgbClr val="006465"/>
                  </a:solidFill>
                </a:endParaRPr>
              </a:p>
            </p:txBody>
          </p:sp>
          <p:pic>
            <p:nvPicPr>
              <p:cNvPr id="18" name="Elemento grafico 17" descr="Utente contorno">
                <a:extLst>
                  <a:ext uri="{FF2B5EF4-FFF2-40B4-BE49-F238E27FC236}">
                    <a16:creationId xmlns:a16="http://schemas.microsoft.com/office/drawing/2014/main" id="{903D425F-E34F-4298-9128-0CF25A1E0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439275" y="4600802"/>
                <a:ext cx="432000" cy="432000"/>
              </a:xfrm>
              <a:prstGeom prst="rect">
                <a:avLst/>
              </a:prstGeom>
            </p:spPr>
          </p:pic>
        </p:grp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FB68A198-1C05-B400-9BE5-4D27B6753F30}"/>
                </a:ext>
              </a:extLst>
            </p:cNvPr>
            <p:cNvSpPr txBox="1"/>
            <p:nvPr/>
          </p:nvSpPr>
          <p:spPr>
            <a:xfrm>
              <a:off x="9606111" y="5432918"/>
              <a:ext cx="2229139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spcAft>
                  <a:spcPts val="200"/>
                </a:spcAft>
                <a:defRPr/>
              </a:pPr>
              <a:r>
                <a:rPr lang="it-IT" sz="2400" b="1">
                  <a:solidFill>
                    <a:srgbClr val="006465"/>
                  </a:solidFill>
                </a:rPr>
                <a:t>Tor di Quinto</a:t>
              </a:r>
            </a:p>
            <a:p>
              <a:pPr algn="just" defTabSz="1219170">
                <a:spcAft>
                  <a:spcPts val="200"/>
                </a:spcAft>
                <a:defRPr/>
              </a:pPr>
              <a:r>
                <a:rPr lang="it-IT" sz="1200" b="1"/>
                <a:t>PREVALENTE funzione di </a:t>
              </a:r>
            </a:p>
            <a:p>
              <a:pPr algn="just" defTabSz="1219170">
                <a:spcAft>
                  <a:spcPts val="200"/>
                </a:spcAft>
                <a:defRPr/>
              </a:pPr>
              <a:r>
                <a:rPr lang="it-IT" sz="1200" b="1"/>
                <a:t>interscambio FERRO&lt;-&gt;FERRO</a:t>
              </a:r>
            </a:p>
            <a:p>
              <a:pPr defTabSz="1219170">
                <a:spcAft>
                  <a:spcPts val="200"/>
                </a:spcAft>
                <a:defRPr/>
              </a:pPr>
              <a:r>
                <a:rPr lang="it-IT" b="1">
                  <a:solidFill>
                    <a:schemeClr val="tx2"/>
                  </a:solidFill>
                  <a:highlight>
                    <a:srgbClr val="FFFFFF"/>
                  </a:highlight>
                  <a:latin typeface="+mj-lt"/>
                  <a:ea typeface="+mj-ea"/>
                  <a:cs typeface="+mj-cs"/>
                </a:rPr>
                <a:t>circa 900 pass/h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4E2BA26-28D5-C902-2BCA-7E69CF1FC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0761" y="5521090"/>
              <a:ext cx="409181" cy="406896"/>
            </a:xfrm>
            <a:prstGeom prst="rect">
              <a:avLst/>
            </a:prstGeom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AF720C19-ACFE-405F-A3FE-23AFBE31A0A7}"/>
              </a:ext>
            </a:extLst>
          </p:cNvPr>
          <p:cNvGrpSpPr/>
          <p:nvPr/>
        </p:nvGrpSpPr>
        <p:grpSpPr>
          <a:xfrm>
            <a:off x="1583169" y="1052512"/>
            <a:ext cx="6341947" cy="4778585"/>
            <a:chOff x="1583169" y="1052512"/>
            <a:chExt cx="6341947" cy="4778585"/>
          </a:xfrm>
        </p:grpSpPr>
        <p:pic>
          <p:nvPicPr>
            <p:cNvPr id="45" name="Picture 128984913">
              <a:extLst>
                <a:ext uri="{FF2B5EF4-FFF2-40B4-BE49-F238E27FC236}">
                  <a16:creationId xmlns:a16="http://schemas.microsoft.com/office/drawing/2014/main" id="{F0C04F5D-04B5-401E-9CBE-852DED6F8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"/>
            <a:stretch>
              <a:fillRect/>
            </a:stretch>
          </p:blipFill>
          <p:spPr bwMode="auto">
            <a:xfrm>
              <a:off x="1886174" y="1483920"/>
              <a:ext cx="5863217" cy="434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ED9ACE6D-BD64-40CD-AFE0-D57A15BC46F7}"/>
                </a:ext>
              </a:extLst>
            </p:cNvPr>
            <p:cNvSpPr txBox="1"/>
            <p:nvPr/>
          </p:nvSpPr>
          <p:spPr>
            <a:xfrm>
              <a:off x="1886175" y="1052512"/>
              <a:ext cx="5863218" cy="369332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PROGETTO 2029 – dettaglio [pax/h]</a:t>
              </a:r>
              <a:endParaRPr lang="it-IT" sz="1400" b="1">
                <a:solidFill>
                  <a:srgbClr val="00646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endParaRP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DD79CCEF-E67B-4209-A708-F60887D9CC49}"/>
                </a:ext>
              </a:extLst>
            </p:cNvPr>
            <p:cNvSpPr txBox="1"/>
            <p:nvPr/>
          </p:nvSpPr>
          <p:spPr>
            <a:xfrm>
              <a:off x="3298365" y="1398883"/>
              <a:ext cx="896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Vigna Clara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EEBF2933-6B48-4836-8B23-1085A52981D9}"/>
                </a:ext>
              </a:extLst>
            </p:cNvPr>
            <p:cNvSpPr txBox="1"/>
            <p:nvPr/>
          </p:nvSpPr>
          <p:spPr>
            <a:xfrm>
              <a:off x="4739959" y="1745802"/>
              <a:ext cx="990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Tor di Quinto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64147D19-BF02-49F9-BEDC-02B9A7F1604C}"/>
                </a:ext>
              </a:extLst>
            </p:cNvPr>
            <p:cNvSpPr txBox="1"/>
            <p:nvPr/>
          </p:nvSpPr>
          <p:spPr>
            <a:xfrm>
              <a:off x="6432159" y="1803822"/>
              <a:ext cx="7257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Val d’Ala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74F59BA-B4DA-4437-81A0-1A05ABBB84A8}"/>
                </a:ext>
              </a:extLst>
            </p:cNvPr>
            <p:cNvSpPr txBox="1"/>
            <p:nvPr/>
          </p:nvSpPr>
          <p:spPr>
            <a:xfrm>
              <a:off x="6795056" y="4493126"/>
              <a:ext cx="11300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Roma</a:t>
              </a:r>
            </a:p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Tiburtina</a:t>
              </a:r>
              <a:endParaRPr lang="it-IT" sz="1600" b="1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5C7D3767-E74A-4C9A-9D8A-14E8E9A5C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316" y="1706103"/>
              <a:ext cx="216000" cy="216000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B6700EB3-1955-4C68-A27E-CD281427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334" y="1598103"/>
              <a:ext cx="216000" cy="216000"/>
            </a:xfrm>
            <a:prstGeom prst="rect">
              <a:avLst/>
            </a:prstGeom>
          </p:spPr>
        </p:pic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D762DA17-7357-4FD6-AA76-FF19D6B83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648" y="2225600"/>
              <a:ext cx="216000" cy="216000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959FFCE6-7627-4BDB-BB2C-2B536DF5D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761" y="4324606"/>
              <a:ext cx="216000" cy="216000"/>
            </a:xfrm>
            <a:prstGeom prst="rect">
              <a:avLst/>
            </a:prstGeom>
          </p:spPr>
        </p:pic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621685E2-0C48-495D-8DE6-8B4738182188}"/>
                </a:ext>
              </a:extLst>
            </p:cNvPr>
            <p:cNvSpPr/>
            <p:nvPr/>
          </p:nvSpPr>
          <p:spPr>
            <a:xfrm rot="1453131">
              <a:off x="5494853" y="1747477"/>
              <a:ext cx="567732" cy="175847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rgbClr val="DD8F1D"/>
                  </a:solidFill>
                </a:rPr>
                <a:t>1.080</a:t>
              </a:r>
            </a:p>
          </p:txBody>
        </p:sp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5B0D8D47-747A-4C0C-85FB-BC5D99FC7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365" y="4813170"/>
              <a:ext cx="216000" cy="216000"/>
            </a:xfrm>
            <a:prstGeom prst="rect">
              <a:avLst/>
            </a:prstGeom>
          </p:spPr>
        </p:pic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BA25A059-D5F8-4005-9B8D-BFE4F2E0D777}"/>
                </a:ext>
              </a:extLst>
            </p:cNvPr>
            <p:cNvSpPr txBox="1"/>
            <p:nvPr/>
          </p:nvSpPr>
          <p:spPr>
            <a:xfrm>
              <a:off x="1583169" y="4556873"/>
              <a:ext cx="990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effectLst>
                    <a:glow rad="101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Valle Aurelia</a:t>
              </a:r>
            </a:p>
          </p:txBody>
        </p:sp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id="{0AE40604-2569-4C53-AACA-1C149298A7C6}"/>
                </a:ext>
              </a:extLst>
            </p:cNvPr>
            <p:cNvSpPr/>
            <p:nvPr/>
          </p:nvSpPr>
          <p:spPr>
            <a:xfrm rot="1364515">
              <a:off x="5509652" y="2154637"/>
              <a:ext cx="567732" cy="17584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chemeClr val="accent2"/>
                  </a:solidFill>
                </a:rPr>
                <a:t>750</a:t>
              </a: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8BF949F4-1863-4247-A047-AB565DCBBAB6}"/>
                </a:ext>
              </a:extLst>
            </p:cNvPr>
            <p:cNvSpPr/>
            <p:nvPr/>
          </p:nvSpPr>
          <p:spPr>
            <a:xfrm rot="21169399">
              <a:off x="4179953" y="1471734"/>
              <a:ext cx="567732" cy="17584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rgbClr val="DD8F1D"/>
                  </a:solidFill>
                </a:rPr>
                <a:t>720</a:t>
              </a: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C5A2D476-5094-4E10-9838-D503A74D0B11}"/>
                </a:ext>
              </a:extLst>
            </p:cNvPr>
            <p:cNvSpPr/>
            <p:nvPr/>
          </p:nvSpPr>
          <p:spPr>
            <a:xfrm rot="21080783">
              <a:off x="4224122" y="1834179"/>
              <a:ext cx="567732" cy="17584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chemeClr val="accent2"/>
                  </a:solidFill>
                </a:rPr>
                <a:t>610</a:t>
              </a:r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id="{19A586EE-777A-43C9-8758-C28EDAE3D15D}"/>
                </a:ext>
              </a:extLst>
            </p:cNvPr>
            <p:cNvSpPr/>
            <p:nvPr/>
          </p:nvSpPr>
          <p:spPr>
            <a:xfrm rot="19179619">
              <a:off x="2596905" y="2241969"/>
              <a:ext cx="567732" cy="17584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rgbClr val="DD8F1D"/>
                  </a:solidFill>
                </a:rPr>
                <a:t>780</a:t>
              </a:r>
              <a:endParaRPr lang="it-IT" b="1">
                <a:solidFill>
                  <a:srgbClr val="DD8F1D"/>
                </a:solidFill>
              </a:endParaRPr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id="{CE52B264-5F31-41D8-8321-CB963473328F}"/>
                </a:ext>
              </a:extLst>
            </p:cNvPr>
            <p:cNvSpPr/>
            <p:nvPr/>
          </p:nvSpPr>
          <p:spPr>
            <a:xfrm rot="19091003">
              <a:off x="2865768" y="2521266"/>
              <a:ext cx="567732" cy="17584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>
                  <a:solidFill>
                    <a:schemeClr val="accent2"/>
                  </a:solidFill>
                </a:rPr>
                <a:t>420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5ED6DFB4-9545-4693-8D69-5CE08FF217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6318" y="1619066"/>
              <a:ext cx="282563" cy="122672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Titolo 1">
            <a:extLst>
              <a:ext uri="{FF2B5EF4-FFF2-40B4-BE49-F238E27FC236}">
                <a16:creationId xmlns:a16="http://schemas.microsoft.com/office/drawing/2014/main" id="{F41C2FC5-C57C-40C0-8AC2-A7F8D9C6D8B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PASSEGGERI NELL’ORA DI PUNTA DEL MATTINO – LOTTO 2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0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magine 7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0E6E055D-C2D2-4B4C-A21B-C58C4D5AA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88519"/>
            <a:ext cx="15771362" cy="6406257"/>
          </a:xfrm>
          <a:prstGeom prst="rect">
            <a:avLst/>
          </a:prstGeom>
        </p:spPr>
      </p:pic>
      <p:sp>
        <p:nvSpPr>
          <p:cNvPr id="216" name="Titolo 1">
            <a:extLst>
              <a:ext uri="{FF2B5EF4-FFF2-40B4-BE49-F238E27FC236}">
                <a16:creationId xmlns:a16="http://schemas.microsoft.com/office/drawing/2014/main" id="{F41C2FC5-C57C-40C0-8AC2-A7F8D9C6D8B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PASSEGGERI NELL’ORA DI PUNTA DEL MATTINO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DFA954B-7E9C-4182-ABB0-47A654251C5D}"/>
              </a:ext>
            </a:extLst>
          </p:cNvPr>
          <p:cNvGrpSpPr/>
          <p:nvPr/>
        </p:nvGrpSpPr>
        <p:grpSpPr>
          <a:xfrm>
            <a:off x="1886175" y="1052512"/>
            <a:ext cx="5863218" cy="4752976"/>
            <a:chOff x="3125407" y="1052512"/>
            <a:chExt cx="5863218" cy="4752976"/>
          </a:xfrm>
        </p:grpSpPr>
        <p:pic>
          <p:nvPicPr>
            <p:cNvPr id="1048" name="Picture 363421097">
              <a:extLst>
                <a:ext uri="{FF2B5EF4-FFF2-40B4-BE49-F238E27FC236}">
                  <a16:creationId xmlns:a16="http://schemas.microsoft.com/office/drawing/2014/main" id="{DCA46DA1-061D-4CB5-83BD-D880D0EC7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5"/>
            <a:stretch>
              <a:fillRect/>
            </a:stretch>
          </p:blipFill>
          <p:spPr bwMode="auto">
            <a:xfrm>
              <a:off x="3125407" y="1485488"/>
              <a:ext cx="5863218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ED9ACE6D-BD64-40CD-AFE0-D57A15BC46F7}"/>
                </a:ext>
              </a:extLst>
            </p:cNvPr>
            <p:cNvSpPr txBox="1"/>
            <p:nvPr/>
          </p:nvSpPr>
          <p:spPr>
            <a:xfrm>
              <a:off x="3125407" y="1052512"/>
              <a:ext cx="5863218" cy="369332"/>
            </a:xfrm>
            <a:prstGeom prst="rect">
              <a:avLst/>
            </a:prstGeom>
            <a:solidFill>
              <a:srgbClr val="C6C6C7"/>
            </a:solidFill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rgbClr val="006465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j-lt"/>
                </a:rPr>
                <a:t>SCENARIO DI PROGETTO A REGIME – dettaglio [pax/h]</a:t>
              </a:r>
              <a:endParaRPr lang="it-IT" sz="1400" b="1">
                <a:solidFill>
                  <a:srgbClr val="00646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79CCEF-E67B-4209-A708-F60887D9CC49}"/>
              </a:ext>
            </a:extLst>
          </p:cNvPr>
          <p:cNvSpPr txBox="1"/>
          <p:nvPr/>
        </p:nvSpPr>
        <p:spPr>
          <a:xfrm>
            <a:off x="3298365" y="1398883"/>
            <a:ext cx="89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Vigna Clara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EBF2933-6B48-4836-8B23-1085A52981D9}"/>
              </a:ext>
            </a:extLst>
          </p:cNvPr>
          <p:cNvSpPr txBox="1"/>
          <p:nvPr/>
        </p:nvSpPr>
        <p:spPr>
          <a:xfrm>
            <a:off x="4739959" y="1745802"/>
            <a:ext cx="99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Tor di Quinto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4147D19-BF02-49F9-BEDC-02B9A7F1604C}"/>
              </a:ext>
            </a:extLst>
          </p:cNvPr>
          <p:cNvSpPr txBox="1"/>
          <p:nvPr/>
        </p:nvSpPr>
        <p:spPr>
          <a:xfrm>
            <a:off x="6432159" y="1803822"/>
            <a:ext cx="725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Val d’Ala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74F59BA-B4DA-4437-81A0-1A05ABBB84A8}"/>
              </a:ext>
            </a:extLst>
          </p:cNvPr>
          <p:cNvSpPr txBox="1"/>
          <p:nvPr/>
        </p:nvSpPr>
        <p:spPr>
          <a:xfrm>
            <a:off x="6795056" y="4493126"/>
            <a:ext cx="11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Roma</a:t>
            </a:r>
          </a:p>
          <a:p>
            <a:r>
              <a:rPr lang="it-IT" sz="1400" b="1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Tiburtina</a:t>
            </a:r>
            <a:endParaRPr lang="it-IT" sz="1600" b="1">
              <a:effectLst>
                <a:glow rad="101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5C7D3767-E74A-4C9A-9D8A-14E8E9A5C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16" y="1706103"/>
            <a:ext cx="216000" cy="21600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B6700EB3-1955-4C68-A27E-CD281427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34" y="1598103"/>
            <a:ext cx="216000" cy="216000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D762DA17-7357-4FD6-AA76-FF19D6B83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48" y="2225600"/>
            <a:ext cx="216000" cy="216000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59FFCE6-7627-4BDB-BB2C-2B536DF5D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61" y="4324606"/>
            <a:ext cx="216000" cy="21600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21685E2-0C48-495D-8DE6-8B4738182188}"/>
              </a:ext>
            </a:extLst>
          </p:cNvPr>
          <p:cNvSpPr/>
          <p:nvPr/>
        </p:nvSpPr>
        <p:spPr>
          <a:xfrm rot="1453131">
            <a:off x="5494853" y="1747477"/>
            <a:ext cx="567732" cy="17584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>
                <a:solidFill>
                  <a:srgbClr val="DD8F1D"/>
                </a:solidFill>
              </a:rPr>
              <a:t>1.390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5B0D8D47-747A-4C0C-85FB-BC5D99FC7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65" y="4813170"/>
            <a:ext cx="216000" cy="216000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A25A059-D5F8-4005-9B8D-BFE4F2E0D777}"/>
              </a:ext>
            </a:extLst>
          </p:cNvPr>
          <p:cNvSpPr txBox="1"/>
          <p:nvPr/>
        </p:nvSpPr>
        <p:spPr>
          <a:xfrm>
            <a:off x="1583169" y="4556873"/>
            <a:ext cx="99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Valle Aurelia</a:t>
            </a:r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0AE40604-2569-4C53-AACA-1C149298A7C6}"/>
              </a:ext>
            </a:extLst>
          </p:cNvPr>
          <p:cNvSpPr/>
          <p:nvPr/>
        </p:nvSpPr>
        <p:spPr>
          <a:xfrm rot="1364515">
            <a:off x="5509652" y="2154637"/>
            <a:ext cx="567732" cy="17584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>
                <a:solidFill>
                  <a:schemeClr val="accent2"/>
                </a:solidFill>
              </a:rPr>
              <a:t>2.780</a:t>
            </a: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8BF949F4-1863-4247-A047-AB565DCBBAB6}"/>
              </a:ext>
            </a:extLst>
          </p:cNvPr>
          <p:cNvSpPr/>
          <p:nvPr/>
        </p:nvSpPr>
        <p:spPr>
          <a:xfrm rot="21169399">
            <a:off x="4179953" y="1471734"/>
            <a:ext cx="567732" cy="17584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>
                <a:solidFill>
                  <a:srgbClr val="DD8F1D"/>
                </a:solidFill>
              </a:rPr>
              <a:t>870</a:t>
            </a: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C5A2D476-5094-4E10-9838-D503A74D0B11}"/>
              </a:ext>
            </a:extLst>
          </p:cNvPr>
          <p:cNvSpPr/>
          <p:nvPr/>
        </p:nvSpPr>
        <p:spPr>
          <a:xfrm rot="21080783">
            <a:off x="4224122" y="1834179"/>
            <a:ext cx="567732" cy="175847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>
                <a:solidFill>
                  <a:schemeClr val="accent2"/>
                </a:solidFill>
              </a:rPr>
              <a:t>2.860</a:t>
            </a: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19A586EE-777A-43C9-8758-C28EDAE3D15D}"/>
              </a:ext>
            </a:extLst>
          </p:cNvPr>
          <p:cNvSpPr/>
          <p:nvPr/>
        </p:nvSpPr>
        <p:spPr>
          <a:xfrm rot="19179619">
            <a:off x="2596905" y="2241969"/>
            <a:ext cx="567732" cy="17584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>
                <a:solidFill>
                  <a:srgbClr val="DD8F1D"/>
                </a:solidFill>
              </a:rPr>
              <a:t>860</a:t>
            </a:r>
            <a:endParaRPr lang="it-IT" b="1">
              <a:solidFill>
                <a:srgbClr val="DD8F1D"/>
              </a:solidFill>
            </a:endParaRP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CE52B264-5F31-41D8-8321-CB963473328F}"/>
              </a:ext>
            </a:extLst>
          </p:cNvPr>
          <p:cNvSpPr/>
          <p:nvPr/>
        </p:nvSpPr>
        <p:spPr>
          <a:xfrm rot="19091003">
            <a:off x="2865768" y="2521266"/>
            <a:ext cx="567732" cy="17584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>
                <a:solidFill>
                  <a:schemeClr val="accent2"/>
                </a:solidFill>
              </a:rPr>
              <a:t>2.510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A593937C-9E93-75ED-0A56-8180C238F981}"/>
              </a:ext>
            </a:extLst>
          </p:cNvPr>
          <p:cNvGrpSpPr/>
          <p:nvPr/>
        </p:nvGrpSpPr>
        <p:grpSpPr>
          <a:xfrm>
            <a:off x="8362188" y="-114900"/>
            <a:ext cx="2772953" cy="6675608"/>
            <a:chOff x="9062297" y="-29175"/>
            <a:chExt cx="2772953" cy="6675608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A7023FC-A1B2-C04F-F2B0-5C5EBEABF7CD}"/>
                </a:ext>
              </a:extLst>
            </p:cNvPr>
            <p:cNvSpPr/>
            <p:nvPr/>
          </p:nvSpPr>
          <p:spPr>
            <a:xfrm>
              <a:off x="9062297" y="714375"/>
              <a:ext cx="2611324" cy="593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Elemento grafico 15" descr="Città con riempimento a tinta unita">
              <a:extLst>
                <a:ext uri="{FF2B5EF4-FFF2-40B4-BE49-F238E27FC236}">
                  <a16:creationId xmlns:a16="http://schemas.microsoft.com/office/drawing/2014/main" id="{9CD55959-1ED4-4C81-9114-2CAEF4CBD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7528" y="-29175"/>
              <a:ext cx="1440000" cy="1440000"/>
            </a:xfrm>
            <a:prstGeom prst="rect">
              <a:avLst/>
            </a:prstGeom>
          </p:spPr>
        </p:pic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8F0B6A36-5701-401F-9C9F-B12D9CE5CE40}"/>
                </a:ext>
              </a:extLst>
            </p:cNvPr>
            <p:cNvGrpSpPr/>
            <p:nvPr/>
          </p:nvGrpSpPr>
          <p:grpSpPr>
            <a:xfrm>
              <a:off x="9101963" y="1166802"/>
              <a:ext cx="1912578" cy="1239679"/>
              <a:chOff x="9243178" y="1562391"/>
              <a:chExt cx="1912578" cy="1239679"/>
            </a:xfrm>
          </p:grpSpPr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D89B18E3-8B85-4984-B235-366F294D46B1}"/>
                  </a:ext>
                </a:extLst>
              </p:cNvPr>
              <p:cNvSpPr txBox="1"/>
              <p:nvPr/>
            </p:nvSpPr>
            <p:spPr>
              <a:xfrm>
                <a:off x="9869496" y="1971073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1.560</a:t>
                </a:r>
              </a:p>
              <a:p>
                <a:r>
                  <a:rPr lang="it-IT" sz="1200" b="1" u="sng"/>
                  <a:t>SALITI</a:t>
                </a:r>
                <a:r>
                  <a:rPr lang="it-IT" sz="1200" b="1"/>
                  <a:t> e DISCESI</a:t>
                </a:r>
              </a:p>
              <a:p>
                <a:r>
                  <a:rPr lang="it-IT" sz="1200"/>
                  <a:t>nell’ora di punta</a:t>
                </a:r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A9E03E2E-C3C0-4508-800C-762C5B0E1231}"/>
                  </a:ext>
                </a:extLst>
              </p:cNvPr>
              <p:cNvSpPr txBox="1"/>
              <p:nvPr/>
            </p:nvSpPr>
            <p:spPr>
              <a:xfrm>
                <a:off x="9842368" y="1629682"/>
                <a:ext cx="1286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Val d’Ala</a:t>
                </a:r>
              </a:p>
            </p:txBody>
          </p:sp>
          <p:pic>
            <p:nvPicPr>
              <p:cNvPr id="68" name="Elemento grafico 67" descr="Utenti contorno">
                <a:extLst>
                  <a:ext uri="{FF2B5EF4-FFF2-40B4-BE49-F238E27FC236}">
                    <a16:creationId xmlns:a16="http://schemas.microsoft.com/office/drawing/2014/main" id="{FBFFEAC6-43FE-44BA-9AA3-38DC4E407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43178" y="1562391"/>
                <a:ext cx="682760" cy="682760"/>
              </a:xfrm>
              <a:prstGeom prst="rect">
                <a:avLst/>
              </a:prstGeom>
            </p:spPr>
          </p:pic>
        </p:grp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5E334EFA-5CD3-4CD8-A488-E02EFAF78458}"/>
                </a:ext>
              </a:extLst>
            </p:cNvPr>
            <p:cNvGrpSpPr/>
            <p:nvPr/>
          </p:nvGrpSpPr>
          <p:grpSpPr>
            <a:xfrm>
              <a:off x="9086099" y="2605751"/>
              <a:ext cx="2239768" cy="1239679"/>
              <a:chOff x="9247168" y="3001285"/>
              <a:chExt cx="2239768" cy="1239679"/>
            </a:xfrm>
          </p:grpSpPr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D4F35A31-9B19-4517-A4B2-CCBF348C31C6}"/>
                  </a:ext>
                </a:extLst>
              </p:cNvPr>
              <p:cNvSpPr txBox="1"/>
              <p:nvPr/>
            </p:nvSpPr>
            <p:spPr>
              <a:xfrm>
                <a:off x="9873486" y="3409967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1.230</a:t>
                </a:r>
              </a:p>
              <a:p>
                <a:r>
                  <a:rPr lang="it-IT" sz="1200" b="1" u="sng"/>
                  <a:t>SALITI</a:t>
                </a:r>
                <a:r>
                  <a:rPr lang="it-IT" sz="1200" b="1"/>
                  <a:t> e DISCESI</a:t>
                </a:r>
              </a:p>
              <a:p>
                <a:r>
                  <a:rPr lang="it-IT" sz="1200"/>
                  <a:t>nell’ora di punta</a:t>
                </a:r>
              </a:p>
            </p:txBody>
          </p:sp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A4889243-27E3-43CD-9A7A-1FBA0C26800F}"/>
                  </a:ext>
                </a:extLst>
              </p:cNvPr>
              <p:cNvSpPr txBox="1"/>
              <p:nvPr/>
            </p:nvSpPr>
            <p:spPr>
              <a:xfrm>
                <a:off x="9846358" y="3068576"/>
                <a:ext cx="16405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Vigna Clara</a:t>
                </a:r>
              </a:p>
            </p:txBody>
          </p:sp>
          <p:pic>
            <p:nvPicPr>
              <p:cNvPr id="71" name="Elemento grafico 70" descr="Utenti contorno">
                <a:extLst>
                  <a:ext uri="{FF2B5EF4-FFF2-40B4-BE49-F238E27FC236}">
                    <a16:creationId xmlns:a16="http://schemas.microsoft.com/office/drawing/2014/main" id="{EA0CDF35-1C45-4E5B-8E4F-0BE8EAB9F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47168" y="3001285"/>
                <a:ext cx="682760" cy="682760"/>
              </a:xfrm>
              <a:prstGeom prst="rect">
                <a:avLst/>
              </a:prstGeom>
            </p:spPr>
          </p:pic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9659546E-1CB5-479B-89D2-3F757649B502}"/>
                </a:ext>
              </a:extLst>
            </p:cNvPr>
            <p:cNvGrpSpPr/>
            <p:nvPr/>
          </p:nvGrpSpPr>
          <p:grpSpPr>
            <a:xfrm>
              <a:off x="9086099" y="4118553"/>
              <a:ext cx="2443164" cy="1172388"/>
              <a:chOff x="9439275" y="4488003"/>
              <a:chExt cx="2443164" cy="1172388"/>
            </a:xfrm>
          </p:grpSpPr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3C5D677D-4AD5-48AB-993E-67405265540A}"/>
                  </a:ext>
                </a:extLst>
              </p:cNvPr>
              <p:cNvSpPr txBox="1"/>
              <p:nvPr/>
            </p:nvSpPr>
            <p:spPr>
              <a:xfrm>
                <a:off x="9939949" y="4829394"/>
                <a:ext cx="12862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1.920</a:t>
                </a:r>
              </a:p>
              <a:p>
                <a:r>
                  <a:rPr lang="it-IT" sz="1200" b="1"/>
                  <a:t>SALITI e DISCESI</a:t>
                </a:r>
              </a:p>
              <a:p>
                <a:r>
                  <a:rPr lang="it-IT" sz="1200"/>
                  <a:t>nell’ora di punta</a:t>
                </a:r>
              </a:p>
            </p:txBody>
          </p:sp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4E562845-4057-4DD3-B80D-6E0ECBF5B004}"/>
                  </a:ext>
                </a:extLst>
              </p:cNvPr>
              <p:cNvSpPr txBox="1"/>
              <p:nvPr/>
            </p:nvSpPr>
            <p:spPr>
              <a:xfrm>
                <a:off x="9912820" y="4488003"/>
                <a:ext cx="19696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>
                    <a:solidFill>
                      <a:srgbClr val="006465"/>
                    </a:solidFill>
                  </a:rPr>
                  <a:t>Tor di Quinto</a:t>
                </a:r>
                <a:endParaRPr lang="it-IT" sz="2400" b="1" baseline="30000">
                  <a:solidFill>
                    <a:srgbClr val="006465"/>
                  </a:solidFill>
                </a:endParaRPr>
              </a:p>
            </p:txBody>
          </p:sp>
          <p:pic>
            <p:nvPicPr>
              <p:cNvPr id="18" name="Elemento grafico 17" descr="Utente contorno">
                <a:extLst>
                  <a:ext uri="{FF2B5EF4-FFF2-40B4-BE49-F238E27FC236}">
                    <a16:creationId xmlns:a16="http://schemas.microsoft.com/office/drawing/2014/main" id="{903D425F-E34F-4298-9128-0CF25A1E0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39275" y="4600802"/>
                <a:ext cx="432000" cy="432000"/>
              </a:xfrm>
              <a:prstGeom prst="rect">
                <a:avLst/>
              </a:prstGeom>
            </p:spPr>
          </p:pic>
        </p:grp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FB68A198-1C05-B400-9BE5-4D27B6753F30}"/>
                </a:ext>
              </a:extLst>
            </p:cNvPr>
            <p:cNvSpPr txBox="1"/>
            <p:nvPr/>
          </p:nvSpPr>
          <p:spPr>
            <a:xfrm>
              <a:off x="9606111" y="5432918"/>
              <a:ext cx="2229139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spcAft>
                  <a:spcPts val="200"/>
                </a:spcAft>
                <a:defRPr/>
              </a:pPr>
              <a:r>
                <a:rPr lang="it-IT" sz="2400" b="1">
                  <a:solidFill>
                    <a:srgbClr val="006465"/>
                  </a:solidFill>
                </a:rPr>
                <a:t>Tor di Quinto</a:t>
              </a:r>
            </a:p>
            <a:p>
              <a:pPr algn="just" defTabSz="1219170">
                <a:spcAft>
                  <a:spcPts val="200"/>
                </a:spcAft>
                <a:defRPr/>
              </a:pPr>
              <a:r>
                <a:rPr lang="it-IT" sz="1200" b="1"/>
                <a:t>PREVALENTE funzione di </a:t>
              </a:r>
            </a:p>
            <a:p>
              <a:pPr algn="just" defTabSz="1219170">
                <a:spcAft>
                  <a:spcPts val="200"/>
                </a:spcAft>
                <a:defRPr/>
              </a:pPr>
              <a:r>
                <a:rPr lang="it-IT" sz="1200" b="1"/>
                <a:t>interscambio FERRO&lt;-&gt;FERRO</a:t>
              </a:r>
            </a:p>
            <a:p>
              <a:pPr defTabSz="1219170">
                <a:spcAft>
                  <a:spcPts val="200"/>
                </a:spcAft>
                <a:defRPr/>
              </a:pPr>
              <a:r>
                <a:rPr lang="it-IT" b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1.500 pass/h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4E2BA26-28D5-C902-2BCA-7E69CF1FC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0761" y="5521090"/>
              <a:ext cx="409181" cy="406896"/>
            </a:xfrm>
            <a:prstGeom prst="rect">
              <a:avLst/>
            </a:prstGeom>
          </p:spPr>
        </p:pic>
      </p:grp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ED6DFB4-9545-4693-8D69-5CE08FF2174F}"/>
              </a:ext>
            </a:extLst>
          </p:cNvPr>
          <p:cNvCxnSpPr>
            <a:cxnSpLocks/>
          </p:cNvCxnSpPr>
          <p:nvPr/>
        </p:nvCxnSpPr>
        <p:spPr>
          <a:xfrm rot="-540000">
            <a:off x="4393941" y="2102459"/>
            <a:ext cx="333546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846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7D27869F-7FC7-2107-3C5E-D72C91F75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sp>
        <p:nvSpPr>
          <p:cNvPr id="216" name="Titolo 1">
            <a:extLst>
              <a:ext uri="{FF2B5EF4-FFF2-40B4-BE49-F238E27FC236}">
                <a16:creationId xmlns:a16="http://schemas.microsoft.com/office/drawing/2014/main" id="{F41C2FC5-C57C-40C0-8AC2-A7F8D9C6D8B1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LI INDICATORI DI PERFORMANCE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C07EB7A-16CD-4E9B-B1C1-5D764B1913DF}"/>
              </a:ext>
            </a:extLst>
          </p:cNvPr>
          <p:cNvSpPr txBox="1">
            <a:spLocks/>
          </p:cNvSpPr>
          <p:nvPr/>
        </p:nvSpPr>
        <p:spPr>
          <a:xfrm>
            <a:off x="371925" y="855019"/>
            <a:ext cx="11290169" cy="3909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7143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it-IT" altLang="it-IT" sz="1900" b="1">
                <a:solidFill>
                  <a:schemeClr val="accent2"/>
                </a:solidFill>
              </a:rPr>
              <a:t>PROGETTO vs RIFERIMENTO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12F055A-D06B-48AA-21BC-2BF971AB3A3F}"/>
              </a:ext>
            </a:extLst>
          </p:cNvPr>
          <p:cNvGrpSpPr/>
          <p:nvPr/>
        </p:nvGrpSpPr>
        <p:grpSpPr>
          <a:xfrm>
            <a:off x="456385" y="1272353"/>
            <a:ext cx="10831060" cy="1925038"/>
            <a:chOff x="456385" y="1272353"/>
            <a:chExt cx="10831060" cy="1925038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F1E2F840-26DD-4732-5775-943C4A8CADE9}"/>
                </a:ext>
              </a:extLst>
            </p:cNvPr>
            <p:cNvGrpSpPr/>
            <p:nvPr/>
          </p:nvGrpSpPr>
          <p:grpSpPr>
            <a:xfrm>
              <a:off x="456385" y="1272353"/>
              <a:ext cx="10831060" cy="1925038"/>
              <a:chOff x="456385" y="1272353"/>
              <a:chExt cx="10831060" cy="1925038"/>
            </a:xfrm>
          </p:grpSpPr>
          <p:sp>
            <p:nvSpPr>
              <p:cNvPr id="29" name="Rettangolo con angoli arrotondati 28">
                <a:extLst>
                  <a:ext uri="{FF2B5EF4-FFF2-40B4-BE49-F238E27FC236}">
                    <a16:creationId xmlns:a16="http://schemas.microsoft.com/office/drawing/2014/main" id="{C9FAFF8E-ED5E-4A79-ADD9-51E4A807EEF4}"/>
                  </a:ext>
                </a:extLst>
              </p:cNvPr>
              <p:cNvSpPr/>
              <p:nvPr/>
            </p:nvSpPr>
            <p:spPr>
              <a:xfrm>
                <a:off x="456385" y="1294738"/>
                <a:ext cx="10831060" cy="1512000"/>
              </a:xfrm>
              <a:prstGeom prst="roundRect">
                <a:avLst/>
              </a:prstGeom>
              <a:solidFill>
                <a:srgbClr val="F0D0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FCEACB84-CDD2-4CF1-A742-A53AAED5F436}"/>
                  </a:ext>
                </a:extLst>
              </p:cNvPr>
              <p:cNvGrpSpPr/>
              <p:nvPr/>
            </p:nvGrpSpPr>
            <p:grpSpPr>
              <a:xfrm>
                <a:off x="5139568" y="1629909"/>
                <a:ext cx="1495462" cy="1567482"/>
                <a:chOff x="1451285" y="1307352"/>
                <a:chExt cx="831018" cy="799574"/>
              </a:xfrm>
            </p:grpSpPr>
            <p:sp>
              <p:nvSpPr>
                <p:cNvPr id="6" name="Arco a tutto sesto 5">
                  <a:extLst>
                    <a:ext uri="{FF2B5EF4-FFF2-40B4-BE49-F238E27FC236}">
                      <a16:creationId xmlns:a16="http://schemas.microsoft.com/office/drawing/2014/main" id="{2C436FEF-0A33-4022-AA17-29F2CA6C9DB6}"/>
                    </a:ext>
                  </a:extLst>
                </p:cNvPr>
                <p:cNvSpPr/>
                <p:nvPr/>
              </p:nvSpPr>
              <p:spPr>
                <a:xfrm>
                  <a:off x="1451285" y="1307352"/>
                  <a:ext cx="831017" cy="799573"/>
                </a:xfrm>
                <a:prstGeom prst="blockArc">
                  <a:avLst/>
                </a:prstGeom>
                <a:solidFill>
                  <a:schemeClr val="bg1">
                    <a:lumMod val="65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Arco a tutto sesto 6">
                  <a:extLst>
                    <a:ext uri="{FF2B5EF4-FFF2-40B4-BE49-F238E27FC236}">
                      <a16:creationId xmlns:a16="http://schemas.microsoft.com/office/drawing/2014/main" id="{9CB18F09-21F8-4A77-94A6-273E132DD6E6}"/>
                    </a:ext>
                  </a:extLst>
                </p:cNvPr>
                <p:cNvSpPr/>
                <p:nvPr/>
              </p:nvSpPr>
              <p:spPr>
                <a:xfrm>
                  <a:off x="1451286" y="1307353"/>
                  <a:ext cx="831017" cy="799573"/>
                </a:xfrm>
                <a:prstGeom prst="blockArc">
                  <a:avLst>
                    <a:gd name="adj1" fmla="val 10800000"/>
                    <a:gd name="adj2" fmla="val 15782562"/>
                    <a:gd name="adj3" fmla="val 25071"/>
                  </a:avLst>
                </a:prstGeom>
                <a:solidFill>
                  <a:schemeClr val="accent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" name="Connettore 2 7">
                  <a:extLst>
                    <a:ext uri="{FF2B5EF4-FFF2-40B4-BE49-F238E27FC236}">
                      <a16:creationId xmlns:a16="http://schemas.microsoft.com/office/drawing/2014/main" id="{659ADBCA-CDAA-47F3-A604-9D7A38648ECC}"/>
                    </a:ext>
                  </a:extLst>
                </p:cNvPr>
                <p:cNvCxnSpPr>
                  <a:cxnSpLocks/>
                  <a:endCxn id="7" idx="1"/>
                </p:cNvCxnSpPr>
                <p:nvPr/>
              </p:nvCxnSpPr>
              <p:spPr>
                <a:xfrm flipH="1" flipV="1">
                  <a:off x="1827240" y="1406453"/>
                  <a:ext cx="39551" cy="3006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9CF4254-84B8-4870-9D98-9F8CFFFDEF67}"/>
                  </a:ext>
                </a:extLst>
              </p:cNvPr>
              <p:cNvSpPr txBox="1"/>
              <p:nvPr/>
            </p:nvSpPr>
            <p:spPr>
              <a:xfrm>
                <a:off x="518962" y="1705764"/>
                <a:ext cx="39026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800" b="1" i="1">
                    <a:solidFill>
                      <a:srgbClr val="DC002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r>
                  <a:rPr lang="it-IT" sz="2000" i="0"/>
                  <a:t>PERCORRENZE CHILOMETRICHE SU STRADA RISPARMIATE</a:t>
                </a: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50590E6A-310B-4B16-9C59-D4D34FAE3EC4}"/>
                  </a:ext>
                </a:extLst>
              </p:cNvPr>
              <p:cNvSpPr txBox="1"/>
              <p:nvPr/>
            </p:nvSpPr>
            <p:spPr>
              <a:xfrm>
                <a:off x="7346034" y="1272353"/>
                <a:ext cx="33065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i="1">
                    <a:solidFill>
                      <a:srgbClr val="DC002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252.720 km/giorno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28394B4-402B-4FCB-A90C-A5BA246B08C8}"/>
                  </a:ext>
                </a:extLst>
              </p:cNvPr>
              <p:cNvSpPr txBox="1"/>
              <p:nvPr/>
            </p:nvSpPr>
            <p:spPr>
              <a:xfrm>
                <a:off x="7352968" y="1960616"/>
                <a:ext cx="27972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i="1">
                    <a:solidFill>
                      <a:srgbClr val="DC002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 volte la circonferenza della terra</a:t>
                </a:r>
              </a:p>
            </p:txBody>
          </p:sp>
        </p:grpSp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28481478-0AAA-4A76-A93E-385551C5B810}"/>
                </a:ext>
              </a:extLst>
            </p:cNvPr>
            <p:cNvSpPr/>
            <p:nvPr/>
          </p:nvSpPr>
          <p:spPr>
            <a:xfrm>
              <a:off x="7368603" y="1921324"/>
              <a:ext cx="3499575" cy="731968"/>
            </a:xfrm>
            <a:prstGeom prst="roundRect">
              <a:avLst/>
            </a:prstGeom>
            <a:noFill/>
            <a:ln w="34925">
              <a:solidFill>
                <a:srgbClr val="DC00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Picture 6" descr="La Terra: il nostro pianeta">
              <a:extLst>
                <a:ext uri="{FF2B5EF4-FFF2-40B4-BE49-F238E27FC236}">
                  <a16:creationId xmlns:a16="http://schemas.microsoft.com/office/drawing/2014/main" id="{CCC46477-D54A-4E74-AC64-29716068A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11" b="93750" l="6667" r="94667">
                          <a14:foregroundMark x1="6667" y1="52679" x2="28444" y2="24107"/>
                          <a14:foregroundMark x1="32889" y1="12946" x2="59111" y2="13839"/>
                          <a14:foregroundMark x1="49778" y1="8036" x2="58667" y2="12500"/>
                          <a14:foregroundMark x1="54222" y1="9375" x2="44444" y2="9375"/>
                          <a14:foregroundMark x1="42222" y1="10268" x2="50667" y2="7143"/>
                          <a14:foregroundMark x1="84889" y1="46429" x2="70222" y2="71875"/>
                          <a14:foregroundMark x1="83556" y1="75000" x2="94667" y2="43304"/>
                          <a14:foregroundMark x1="52000" y1="94196" x2="52000" y2="94196"/>
                          <a14:foregroundMark x1="40889" y1="9375" x2="40889" y2="9375"/>
                          <a14:foregroundMark x1="51111" y1="7143" x2="37333" y2="49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9717" y="1680370"/>
              <a:ext cx="649217" cy="6463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B0F5AD06-159D-5510-AED9-5BD2AB616B00}"/>
              </a:ext>
            </a:extLst>
          </p:cNvPr>
          <p:cNvGrpSpPr/>
          <p:nvPr/>
        </p:nvGrpSpPr>
        <p:grpSpPr>
          <a:xfrm>
            <a:off x="452277" y="4660254"/>
            <a:ext cx="10831060" cy="1512000"/>
            <a:chOff x="452277" y="4660254"/>
            <a:chExt cx="10831060" cy="1512000"/>
          </a:xfrm>
        </p:grpSpPr>
        <p:sp>
          <p:nvSpPr>
            <p:cNvPr id="37" name="Rettangolo con angoli arrotondati 36">
              <a:extLst>
                <a:ext uri="{FF2B5EF4-FFF2-40B4-BE49-F238E27FC236}">
                  <a16:creationId xmlns:a16="http://schemas.microsoft.com/office/drawing/2014/main" id="{9C72BFCA-F4E3-412E-8BF3-20C64B9EAD7A}"/>
                </a:ext>
              </a:extLst>
            </p:cNvPr>
            <p:cNvSpPr/>
            <p:nvPr/>
          </p:nvSpPr>
          <p:spPr>
            <a:xfrm>
              <a:off x="452277" y="4660254"/>
              <a:ext cx="10831060" cy="1512000"/>
            </a:xfrm>
            <a:prstGeom prst="roundRect">
              <a:avLst/>
            </a:prstGeom>
            <a:solidFill>
              <a:srgbClr val="CEE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7C12267-7098-4BDB-8B39-852E8741E327}"/>
                </a:ext>
              </a:extLst>
            </p:cNvPr>
            <p:cNvSpPr txBox="1"/>
            <p:nvPr/>
          </p:nvSpPr>
          <p:spPr>
            <a:xfrm>
              <a:off x="518961" y="5062311"/>
              <a:ext cx="3902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TEMPO</a:t>
              </a:r>
              <a:r>
                <a:rPr lang="it-IT" sz="2000" b="1">
                  <a:solidFill>
                    <a:srgbClr val="002060"/>
                  </a:solidFill>
                </a:rPr>
                <a:t> </a:t>
              </a:r>
              <a:r>
                <a:rPr lang="it-IT" sz="20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RISPARMIATO GIÀ UTILIZZATORI DEL TPL</a:t>
              </a:r>
            </a:p>
          </p:txBody>
        </p:sp>
        <p:pic>
          <p:nvPicPr>
            <p:cNvPr id="16" name="Elemento grafico 15" descr="Orologio">
              <a:extLst>
                <a:ext uri="{FF2B5EF4-FFF2-40B4-BE49-F238E27FC236}">
                  <a16:creationId xmlns:a16="http://schemas.microsoft.com/office/drawing/2014/main" id="{D82C76C1-1D78-4A35-895D-39FC795C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51579" y="4861391"/>
              <a:ext cx="1034218" cy="1112430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319C86A-AC9A-44DE-819A-D7BBB0B20E0F}"/>
                </a:ext>
              </a:extLst>
            </p:cNvPr>
            <p:cNvSpPr txBox="1"/>
            <p:nvPr/>
          </p:nvSpPr>
          <p:spPr>
            <a:xfrm>
              <a:off x="6755515" y="4728721"/>
              <a:ext cx="3676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i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2800">
                  <a:solidFill>
                    <a:srgbClr val="002060"/>
                  </a:solidFill>
                </a:rPr>
                <a:t>8.900 ore/giorno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C6872404-A939-40DC-90A4-3430AF871EB4}"/>
                </a:ext>
              </a:extLst>
            </p:cNvPr>
            <p:cNvSpPr txBox="1"/>
            <p:nvPr/>
          </p:nvSpPr>
          <p:spPr>
            <a:xfrm>
              <a:off x="7364013" y="5327490"/>
              <a:ext cx="2189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i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800">
                  <a:solidFill>
                    <a:srgbClr val="002060"/>
                  </a:solidFill>
                </a:rPr>
                <a:t>Equivalente a 365 giorni</a:t>
              </a:r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92E579E6-A4F9-4FB7-A0C9-552F516C4D4A}"/>
                </a:ext>
              </a:extLst>
            </p:cNvPr>
            <p:cNvSpPr/>
            <p:nvPr/>
          </p:nvSpPr>
          <p:spPr>
            <a:xfrm>
              <a:off x="7368603" y="5289658"/>
              <a:ext cx="3510600" cy="730800"/>
            </a:xfrm>
            <a:prstGeom prst="roundRect">
              <a:avLst/>
            </a:prstGeom>
            <a:noFill/>
            <a:ln w="349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2060"/>
                </a:solidFill>
              </a:endParaRP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C9F5D292-6483-A463-2119-839D43E93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3"/>
            <a:stretch/>
          </p:blipFill>
          <p:spPr>
            <a:xfrm flipH="1">
              <a:off x="9902007" y="4727151"/>
              <a:ext cx="977195" cy="130958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0" name="Elemento grafico 29" descr="Orologio">
              <a:extLst>
                <a:ext uri="{FF2B5EF4-FFF2-40B4-BE49-F238E27FC236}">
                  <a16:creationId xmlns:a16="http://schemas.microsoft.com/office/drawing/2014/main" id="{0EAC3197-0A9D-2C9D-ECCF-2F2122B07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49670"/>
            <a:stretch/>
          </p:blipFill>
          <p:spPr>
            <a:xfrm>
              <a:off x="5451579" y="5413933"/>
              <a:ext cx="1034218" cy="559888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D59FAEEB-C70C-4629-5CEA-7EE1C58927DC}"/>
              </a:ext>
            </a:extLst>
          </p:cNvPr>
          <p:cNvGrpSpPr/>
          <p:nvPr/>
        </p:nvGrpSpPr>
        <p:grpSpPr>
          <a:xfrm>
            <a:off x="452277" y="2975797"/>
            <a:ext cx="10831060" cy="1598229"/>
            <a:chOff x="452277" y="2975797"/>
            <a:chExt cx="10831060" cy="1598229"/>
          </a:xfrm>
        </p:grpSpPr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2598ED46-851C-49BF-9ED4-9A24A653C1FC}"/>
                </a:ext>
              </a:extLst>
            </p:cNvPr>
            <p:cNvSpPr/>
            <p:nvPr/>
          </p:nvSpPr>
          <p:spPr>
            <a:xfrm>
              <a:off x="452277" y="2975797"/>
              <a:ext cx="10831060" cy="1512000"/>
            </a:xfrm>
            <a:prstGeom prst="roundRect">
              <a:avLst/>
            </a:prstGeom>
            <a:solidFill>
              <a:srgbClr val="F4EE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ED39351-B48D-4DA1-9FB1-AB40E8935ACD}"/>
                </a:ext>
              </a:extLst>
            </p:cNvPr>
            <p:cNvSpPr txBox="1"/>
            <p:nvPr/>
          </p:nvSpPr>
          <p:spPr>
            <a:xfrm>
              <a:off x="518961" y="3392206"/>
              <a:ext cx="3902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2000" i="0"/>
                <a:t>INCREMENTO DEGLI SPOSTAMENTI GIORNALIERI SU TPL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76A09AC-960B-4FF6-9544-9427FB25E304}"/>
                </a:ext>
              </a:extLst>
            </p:cNvPr>
            <p:cNvSpPr txBox="1"/>
            <p:nvPr/>
          </p:nvSpPr>
          <p:spPr>
            <a:xfrm>
              <a:off x="7187498" y="2981087"/>
              <a:ext cx="3676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2800"/>
                <a:t>24.000 utenti/giorno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B5217DA-CDEA-4846-9917-97F7584B8A82}"/>
                </a:ext>
              </a:extLst>
            </p:cNvPr>
            <p:cNvSpPr txBox="1"/>
            <p:nvPr/>
          </p:nvSpPr>
          <p:spPr>
            <a:xfrm>
              <a:off x="7348358" y="3676764"/>
              <a:ext cx="2205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palazzetti dello sport</a:t>
              </a: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6F23D6A3-36FD-47E3-8FF3-305C0947CDF2}"/>
                </a:ext>
              </a:extLst>
            </p:cNvPr>
            <p:cNvSpPr/>
            <p:nvPr/>
          </p:nvSpPr>
          <p:spPr>
            <a:xfrm>
              <a:off x="7348358" y="3599147"/>
              <a:ext cx="3515210" cy="730800"/>
            </a:xfrm>
            <a:prstGeom prst="roundRect">
              <a:avLst/>
            </a:prstGeom>
            <a:noFill/>
            <a:ln w="34925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Picture 2" descr="Palazzo dello Sport - Roma (già PalaEur e PalaLottomatica)… | Flickr">
              <a:extLst>
                <a:ext uri="{FF2B5EF4-FFF2-40B4-BE49-F238E27FC236}">
                  <a16:creationId xmlns:a16="http://schemas.microsoft.com/office/drawing/2014/main" id="{CAA850C0-804B-47C8-9952-8BFE9990EC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6398" b="56223" l="10645" r="88184">
                          <a14:foregroundMark x1="43359" y1="20644" x2="43359" y2="20644"/>
                          <a14:foregroundMark x1="72266" y1="29575" x2="80078" y2="35139"/>
                          <a14:foregroundMark x1="79883" y1="48170" x2="24707" y2="45827"/>
                          <a14:foregroundMark x1="29590" y1="48609" x2="73047" y2="50952"/>
                          <a14:foregroundMark x1="73047" y1="50952" x2="80566" y2="50366"/>
                          <a14:foregroundMark x1="83496" y1="44070" x2="80957" y2="30893"/>
                          <a14:foregroundMark x1="14355" y1="33089" x2="16016" y2="40996"/>
                          <a14:foregroundMark x1="50098" y1="19912" x2="50098" y2="19912"/>
                          <a14:foregroundMark x1="65039" y1="42313" x2="68555" y2="39239"/>
                          <a14:foregroundMark x1="51270" y1="41288" x2="51270" y2="41288"/>
                          <a14:foregroundMark x1="63281" y1="43777" x2="31641" y2="40556"/>
                          <a14:foregroundMark x1="43652" y1="38214" x2="26563" y2="32357"/>
                          <a14:foregroundMark x1="34668" y1="43338" x2="13672" y2="45534"/>
                          <a14:foregroundMark x1="14551" y1="46852" x2="19434" y2="52416"/>
                          <a14:foregroundMark x1="31445" y1="51391" x2="63770" y2="49634"/>
                          <a14:foregroundMark x1="63770" y1="49634" x2="82324" y2="50952"/>
                          <a14:foregroundMark x1="82129" y1="47584" x2="85156" y2="53441"/>
                          <a14:foregroundMark x1="20313" y1="55198" x2="12012" y2="51684"/>
                          <a14:foregroundMark x1="11133" y1="44070" x2="11133" y2="51684"/>
                          <a14:foregroundMark x1="10645" y1="38214" x2="12012" y2="44363"/>
                          <a14:foregroundMark x1="49893" y1="21277" x2="25195" y2="22694"/>
                          <a14:foregroundMark x1="60938" y1="20644" x2="55489" y2="20956"/>
                          <a14:foregroundMark x1="12305" y1="27818" x2="38965" y2="19619"/>
                          <a14:foregroundMark x1="38965" y1="19619" x2="50279" y2="20320"/>
                          <a14:foregroundMark x1="64844" y1="20937" x2="82617" y2="26794"/>
                          <a14:foregroundMark x1="81641" y1="52709" x2="21777" y2="54466"/>
                          <a14:foregroundMark x1="84668" y1="44070" x2="88184" y2="56223"/>
                          <a14:foregroundMark x1="81641" y1="48609" x2="65332" y2="54466"/>
                          <a14:foregroundMark x1="80078" y1="49341" x2="67383" y2="53734"/>
                          <a14:foregroundMark x1="83496" y1="35432" x2="87207" y2="36457"/>
                          <a14:foregroundMark x1="86035" y1="43045" x2="86035" y2="43045"/>
                          <a14:foregroundMark x1="86035" y1="40996" x2="85156" y2="38507"/>
                          <a14:foregroundMark x1="84863" y1="34407" x2="87695" y2="45534"/>
                          <a14:foregroundMark x1="86035" y1="33089" x2="83496" y2="31918"/>
                          <a14:foregroundMark x1="87207" y1="35139" x2="83496" y2="30600"/>
                          <a14:foregroundMark x1="42285" y1="25476" x2="49247" y2="22881"/>
                          <a14:foregroundMark x1="50680" y1="19325" x2="25684" y2="25476"/>
                          <a14:foregroundMark x1="41992" y1="18887" x2="50414" y2="19985"/>
                          <a14:foregroundMark x1="55442" y1="21075" x2="71777" y2="21669"/>
                          <a14:foregroundMark x1="64110" y1="20282" x2="82813" y2="26354"/>
                          <a14:foregroundMark x1="82813" y1="26354" x2="87207" y2="31918"/>
                          <a14:foregroundMark x1="71777" y1="21962" x2="80273" y2="30307"/>
                          <a14:backgroundMark x1="55664" y1="17130" x2="55664" y2="17130"/>
                          <a14:backgroundMark x1="63281" y1="18155" x2="51465" y2="15666"/>
                          <a14:backgroundMark x1="51270" y1="17862" x2="57031" y2="17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4" t="16444" r="13314" b="45580"/>
            <a:stretch/>
          </p:blipFill>
          <p:spPr bwMode="auto">
            <a:xfrm>
              <a:off x="9510909" y="3654438"/>
              <a:ext cx="1540905" cy="50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Elemento grafico 12" descr="Bus">
              <a:extLst>
                <a:ext uri="{FF2B5EF4-FFF2-40B4-BE49-F238E27FC236}">
                  <a16:creationId xmlns:a16="http://schemas.microsoft.com/office/drawing/2014/main" id="{9BC843B9-F858-440B-8FA1-44BD91DE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139570" y="2992860"/>
              <a:ext cx="1579879" cy="157987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E8A7954-1EF4-4562-AD3C-74E9945BA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-1" r="22432"/>
            <a:stretch/>
          </p:blipFill>
          <p:spPr>
            <a:xfrm>
              <a:off x="5139569" y="2992860"/>
              <a:ext cx="1226498" cy="1581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848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ADC732D1-DBA4-48E5-87C9-9585BEDE2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88519"/>
            <a:ext cx="15771362" cy="6406257"/>
          </a:xfrm>
          <a:prstGeom prst="rect">
            <a:avLst/>
          </a:prstGeom>
        </p:spPr>
      </p:pic>
      <p:sp>
        <p:nvSpPr>
          <p:cNvPr id="44" name="Rettangolo 43">
            <a:extLst>
              <a:ext uri="{FF2B5EF4-FFF2-40B4-BE49-F238E27FC236}">
                <a16:creationId xmlns:a16="http://schemas.microsoft.com/office/drawing/2014/main" id="{E5E562A9-5A26-483F-AFAB-EF7A00E52B1A}"/>
              </a:ext>
            </a:extLst>
          </p:cNvPr>
          <p:cNvSpPr/>
          <p:nvPr/>
        </p:nvSpPr>
        <p:spPr>
          <a:xfrm>
            <a:off x="437116" y="4857648"/>
            <a:ext cx="4714055" cy="1393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5" name="Tabella 44">
            <a:extLst>
              <a:ext uri="{FF2B5EF4-FFF2-40B4-BE49-F238E27FC236}">
                <a16:creationId xmlns:a16="http://schemas.microsoft.com/office/drawing/2014/main" id="{1003ED08-E68A-4EF8-84F3-CCCB11FFC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460108"/>
              </p:ext>
            </p:extLst>
          </p:nvPr>
        </p:nvGraphicFramePr>
        <p:xfrm>
          <a:off x="440036" y="4871411"/>
          <a:ext cx="4685249" cy="1158240"/>
        </p:xfrm>
        <a:graphic>
          <a:graphicData uri="http://schemas.openxmlformats.org/drawingml/2006/table">
            <a:tbl>
              <a:tblPr/>
              <a:tblGrid>
                <a:gridCol w="4685249">
                  <a:extLst>
                    <a:ext uri="{9D8B030D-6E8A-4147-A177-3AD203B41FA5}">
                      <a16:colId xmlns:a16="http://schemas.microsoft.com/office/drawing/2014/main" val="1738814600"/>
                    </a:ext>
                  </a:extLst>
                </a:gridCol>
              </a:tblGrid>
              <a:tr h="11443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kern="120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Lotto 1B</a:t>
                      </a:r>
                    </a:p>
                    <a:p>
                      <a:pPr marL="171450" lvl="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Prolungamento a Tor di Quinto dei servizi previsti con attivazione del Lotto 1 A : </a:t>
                      </a:r>
                      <a:r>
                        <a:rPr lang="it-IT" sz="1200" b="1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frequenza fino a 30 minuti </a:t>
                      </a:r>
                      <a:r>
                        <a:rPr lang="it-IT" sz="1200" b="0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per senso di marcia;</a:t>
                      </a:r>
                    </a:p>
                    <a:p>
                      <a:pPr marL="171450" lvl="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it-IT" sz="1200" b="1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Interscambio a Tor di Quinto con la Ferrovia Regionale</a:t>
                      </a:r>
                      <a:r>
                        <a:rPr lang="it-IT" sz="1200" b="0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 Roma – Civita Castellana – Viterbo</a:t>
                      </a:r>
                    </a:p>
                  </a:txBody>
                  <a:tcPr marL="121920" marR="121920" marT="60960" marB="6096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86951"/>
                  </a:ext>
                </a:extLst>
              </a:tr>
            </a:tbl>
          </a:graphicData>
        </a:graphic>
      </p:graphicFrame>
      <p:sp>
        <p:nvSpPr>
          <p:cNvPr id="15" name="Ovale 14">
            <a:extLst>
              <a:ext uri="{FF2B5EF4-FFF2-40B4-BE49-F238E27FC236}">
                <a16:creationId xmlns:a16="http://schemas.microsoft.com/office/drawing/2014/main" id="{AE89FC57-8501-45E4-B334-3FA660DBF81E}"/>
              </a:ext>
            </a:extLst>
          </p:cNvPr>
          <p:cNvSpPr/>
          <p:nvPr/>
        </p:nvSpPr>
        <p:spPr>
          <a:xfrm>
            <a:off x="4487087" y="2946141"/>
            <a:ext cx="275297" cy="356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D3BA401-1855-4D55-BFA7-23B68783C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" r="-1"/>
          <a:stretch/>
        </p:blipFill>
        <p:spPr>
          <a:xfrm>
            <a:off x="437116" y="1168836"/>
            <a:ext cx="4717098" cy="36050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17A7F6B7-C733-4708-B4A0-775D15E181E2}"/>
              </a:ext>
            </a:extLst>
          </p:cNvPr>
          <p:cNvSpPr/>
          <p:nvPr/>
        </p:nvSpPr>
        <p:spPr>
          <a:xfrm>
            <a:off x="3028463" y="2401456"/>
            <a:ext cx="315311" cy="3153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25D10F7-14D9-4552-8B28-08BED31FB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229" y="1215862"/>
            <a:ext cx="4688875" cy="36050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2" name="Rettangolo 171">
            <a:extLst>
              <a:ext uri="{FF2B5EF4-FFF2-40B4-BE49-F238E27FC236}">
                <a16:creationId xmlns:a16="http://schemas.microsoft.com/office/drawing/2014/main" id="{8E606CB4-4100-4282-AFFA-DA035FFCCB8D}"/>
              </a:ext>
            </a:extLst>
          </p:cNvPr>
          <p:cNvSpPr/>
          <p:nvPr/>
        </p:nvSpPr>
        <p:spPr>
          <a:xfrm>
            <a:off x="6138910" y="4857648"/>
            <a:ext cx="4745459" cy="1393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4" name="Tabella 173">
            <a:extLst>
              <a:ext uri="{FF2B5EF4-FFF2-40B4-BE49-F238E27FC236}">
                <a16:creationId xmlns:a16="http://schemas.microsoft.com/office/drawing/2014/main" id="{91A275DE-B7D2-4331-A762-CE495D3AF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31337"/>
              </p:ext>
            </p:extLst>
          </p:nvPr>
        </p:nvGraphicFramePr>
        <p:xfrm>
          <a:off x="6138910" y="4871411"/>
          <a:ext cx="4714055" cy="1231392"/>
        </p:xfrm>
        <a:graphic>
          <a:graphicData uri="http://schemas.openxmlformats.org/drawingml/2006/table">
            <a:tbl>
              <a:tblPr/>
              <a:tblGrid>
                <a:gridCol w="4714055">
                  <a:extLst>
                    <a:ext uri="{9D8B030D-6E8A-4147-A177-3AD203B41FA5}">
                      <a16:colId xmlns:a16="http://schemas.microsoft.com/office/drawing/2014/main" val="1738814600"/>
                    </a:ext>
                  </a:extLst>
                </a:gridCol>
              </a:tblGrid>
              <a:tr h="101032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kern="120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Lotto 2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200" b="0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Modello di offerta regionale ad anello Roma Tiburtina – Roma Ostiense – Vigna Clara – Val d’Ala – Roma Tiburtina: </a:t>
                      </a:r>
                      <a:r>
                        <a:rPr lang="it-IT" sz="1200" b="1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frequenza fino a 15 minuti </a:t>
                      </a:r>
                      <a:r>
                        <a:rPr lang="it-IT" sz="1200" b="0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per senso di marcia;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200" b="0" i="1" kern="1200" baseline="0">
                          <a:solidFill>
                            <a:srgbClr val="444345"/>
                          </a:solidFill>
                          <a:latin typeface="+mn-lt"/>
                          <a:ea typeface="+mn-ea"/>
                          <a:cs typeface="+mn-cs"/>
                        </a:rPr>
                        <a:t>Collegamento QUADRANTE EST (prolungamento servizio verso Tivoli)</a:t>
                      </a:r>
                    </a:p>
                  </a:txBody>
                  <a:tcPr marL="121920" marR="121920" marT="60960" marB="6096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86951"/>
                  </a:ext>
                </a:extLst>
              </a:tr>
            </a:tbl>
          </a:graphicData>
        </a:graphic>
      </p:graphicFrame>
      <p:grpSp>
        <p:nvGrpSpPr>
          <p:cNvPr id="4" name="Gruppo 3"/>
          <p:cNvGrpSpPr/>
          <p:nvPr/>
        </p:nvGrpSpPr>
        <p:grpSpPr>
          <a:xfrm>
            <a:off x="9165488" y="1794921"/>
            <a:ext cx="680644" cy="406730"/>
            <a:chOff x="5135285" y="3817318"/>
            <a:chExt cx="795915" cy="475612"/>
          </a:xfrm>
        </p:grpSpPr>
        <p:sp>
          <p:nvSpPr>
            <p:cNvPr id="2" name="Ovale 1"/>
            <p:cNvSpPr/>
            <p:nvPr/>
          </p:nvSpPr>
          <p:spPr>
            <a:xfrm>
              <a:off x="5188801" y="3817318"/>
              <a:ext cx="475612" cy="47561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5135285" y="3833331"/>
              <a:ext cx="795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</a:rPr>
                <a:t>FL0</a:t>
              </a: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3705315" y="1826671"/>
            <a:ext cx="680644" cy="406730"/>
            <a:chOff x="5135285" y="3817318"/>
            <a:chExt cx="795915" cy="475612"/>
          </a:xfrm>
        </p:grpSpPr>
        <p:sp>
          <p:nvSpPr>
            <p:cNvPr id="22" name="Ovale 21"/>
            <p:cNvSpPr/>
            <p:nvPr/>
          </p:nvSpPr>
          <p:spPr>
            <a:xfrm>
              <a:off x="5188801" y="3817318"/>
              <a:ext cx="475612" cy="47561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135285" y="3833331"/>
              <a:ext cx="795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</a:rPr>
                <a:t>FL0</a:t>
              </a:r>
            </a:p>
          </p:txBody>
        </p:sp>
      </p:grpSp>
      <p:sp>
        <p:nvSpPr>
          <p:cNvPr id="5" name="Figura a mano libera 4"/>
          <p:cNvSpPr/>
          <p:nvPr/>
        </p:nvSpPr>
        <p:spPr>
          <a:xfrm>
            <a:off x="375477" y="1925644"/>
            <a:ext cx="2482850" cy="4325788"/>
          </a:xfrm>
          <a:custGeom>
            <a:avLst/>
            <a:gdLst>
              <a:gd name="connsiteX0" fmla="*/ 0 w 2476500"/>
              <a:gd name="connsiteY0" fmla="*/ 4667250 h 4667250"/>
              <a:gd name="connsiteX1" fmla="*/ 0 w 2476500"/>
              <a:gd name="connsiteY1" fmla="*/ 0 h 4667250"/>
              <a:gd name="connsiteX2" fmla="*/ 2476500 w 2476500"/>
              <a:gd name="connsiteY2" fmla="*/ 0 h 4667250"/>
              <a:gd name="connsiteX3" fmla="*/ 2476500 w 2476500"/>
              <a:gd name="connsiteY3" fmla="*/ 723900 h 4667250"/>
              <a:gd name="connsiteX0" fmla="*/ 0 w 2489200"/>
              <a:gd name="connsiteY0" fmla="*/ 4667250 h 4667250"/>
              <a:gd name="connsiteX1" fmla="*/ 0 w 2489200"/>
              <a:gd name="connsiteY1" fmla="*/ 0 h 4667250"/>
              <a:gd name="connsiteX2" fmla="*/ 2476500 w 2489200"/>
              <a:gd name="connsiteY2" fmla="*/ 0 h 4667250"/>
              <a:gd name="connsiteX3" fmla="*/ 2489200 w 2489200"/>
              <a:gd name="connsiteY3" fmla="*/ 471884 h 4667250"/>
              <a:gd name="connsiteX0" fmla="*/ 0 w 2482850"/>
              <a:gd name="connsiteY0" fmla="*/ 4667250 h 4667250"/>
              <a:gd name="connsiteX1" fmla="*/ 0 w 2482850"/>
              <a:gd name="connsiteY1" fmla="*/ 0 h 4667250"/>
              <a:gd name="connsiteX2" fmla="*/ 2476500 w 2482850"/>
              <a:gd name="connsiteY2" fmla="*/ 0 h 4667250"/>
              <a:gd name="connsiteX3" fmla="*/ 2482850 w 2482850"/>
              <a:gd name="connsiteY3" fmla="*/ 485506 h 4667250"/>
              <a:gd name="connsiteX0" fmla="*/ 0 w 2482850"/>
              <a:gd name="connsiteY0" fmla="*/ 4667250 h 4667250"/>
              <a:gd name="connsiteX1" fmla="*/ 0 w 2482850"/>
              <a:gd name="connsiteY1" fmla="*/ 0 h 4667250"/>
              <a:gd name="connsiteX2" fmla="*/ 2476500 w 2482850"/>
              <a:gd name="connsiteY2" fmla="*/ 0 h 4667250"/>
              <a:gd name="connsiteX3" fmla="*/ 2482850 w 2482850"/>
              <a:gd name="connsiteY3" fmla="*/ 485506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2850" h="4667250">
                <a:moveTo>
                  <a:pt x="0" y="4667250"/>
                </a:moveTo>
                <a:lnTo>
                  <a:pt x="0" y="0"/>
                </a:lnTo>
                <a:lnTo>
                  <a:pt x="2476500" y="0"/>
                </a:lnTo>
                <a:cubicBezTo>
                  <a:pt x="2478617" y="161835"/>
                  <a:pt x="2480733" y="344104"/>
                  <a:pt x="2482850" y="48550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 24"/>
          <p:cNvSpPr/>
          <p:nvPr/>
        </p:nvSpPr>
        <p:spPr>
          <a:xfrm>
            <a:off x="6071186" y="1925644"/>
            <a:ext cx="3094302" cy="4325788"/>
          </a:xfrm>
          <a:custGeom>
            <a:avLst/>
            <a:gdLst>
              <a:gd name="connsiteX0" fmla="*/ 0 w 2476500"/>
              <a:gd name="connsiteY0" fmla="*/ 4667250 h 4667250"/>
              <a:gd name="connsiteX1" fmla="*/ 0 w 2476500"/>
              <a:gd name="connsiteY1" fmla="*/ 0 h 4667250"/>
              <a:gd name="connsiteX2" fmla="*/ 2476500 w 2476500"/>
              <a:gd name="connsiteY2" fmla="*/ 0 h 4667250"/>
              <a:gd name="connsiteX3" fmla="*/ 2476500 w 2476500"/>
              <a:gd name="connsiteY3" fmla="*/ 723900 h 4667250"/>
              <a:gd name="connsiteX0" fmla="*/ 0 w 2489200"/>
              <a:gd name="connsiteY0" fmla="*/ 4667250 h 4667250"/>
              <a:gd name="connsiteX1" fmla="*/ 0 w 2489200"/>
              <a:gd name="connsiteY1" fmla="*/ 0 h 4667250"/>
              <a:gd name="connsiteX2" fmla="*/ 2476500 w 2489200"/>
              <a:gd name="connsiteY2" fmla="*/ 0 h 4667250"/>
              <a:gd name="connsiteX3" fmla="*/ 2489200 w 2489200"/>
              <a:gd name="connsiteY3" fmla="*/ 471884 h 4667250"/>
              <a:gd name="connsiteX0" fmla="*/ 0 w 2482850"/>
              <a:gd name="connsiteY0" fmla="*/ 4667250 h 4667250"/>
              <a:gd name="connsiteX1" fmla="*/ 0 w 2482850"/>
              <a:gd name="connsiteY1" fmla="*/ 0 h 4667250"/>
              <a:gd name="connsiteX2" fmla="*/ 2476500 w 2482850"/>
              <a:gd name="connsiteY2" fmla="*/ 0 h 4667250"/>
              <a:gd name="connsiteX3" fmla="*/ 2482850 w 2482850"/>
              <a:gd name="connsiteY3" fmla="*/ 485506 h 4667250"/>
              <a:gd name="connsiteX0" fmla="*/ 0 w 2482850"/>
              <a:gd name="connsiteY0" fmla="*/ 4667250 h 4667250"/>
              <a:gd name="connsiteX1" fmla="*/ 0 w 2482850"/>
              <a:gd name="connsiteY1" fmla="*/ 0 h 4667250"/>
              <a:gd name="connsiteX2" fmla="*/ 2476500 w 2482850"/>
              <a:gd name="connsiteY2" fmla="*/ 0 h 4667250"/>
              <a:gd name="connsiteX3" fmla="*/ 2482850 w 2482850"/>
              <a:gd name="connsiteY3" fmla="*/ 485506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2850" h="4667250">
                <a:moveTo>
                  <a:pt x="0" y="4667250"/>
                </a:moveTo>
                <a:lnTo>
                  <a:pt x="0" y="0"/>
                </a:lnTo>
                <a:lnTo>
                  <a:pt x="2476500" y="0"/>
                </a:lnTo>
                <a:cubicBezTo>
                  <a:pt x="2478617" y="161835"/>
                  <a:pt x="2480733" y="344104"/>
                  <a:pt x="2482850" y="48550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C4228ACA-D281-49C7-BC79-6D343338CDE9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HIUSURA ANELLO FERROVIARIO DI ROMA – LOTTI 1B E 2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3DA5AD25-1FCB-4C46-A2F5-F445D3CAE2A5}"/>
              </a:ext>
            </a:extLst>
          </p:cNvPr>
          <p:cNvSpPr txBox="1">
            <a:spLocks/>
          </p:cNvSpPr>
          <p:nvPr/>
        </p:nvSpPr>
        <p:spPr>
          <a:xfrm>
            <a:off x="371925" y="855019"/>
            <a:ext cx="11290169" cy="3909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7143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it-IT" altLang="it-IT" sz="1900" b="1">
                <a:solidFill>
                  <a:schemeClr val="accent2"/>
                </a:solidFill>
              </a:rPr>
              <a:t>IPOTESI DI MODELLI DI OFFERTA COMPATIBILI CON LA CONFIGURAZIONE INFRASTRUTTURALE</a:t>
            </a:r>
          </a:p>
        </p:txBody>
      </p:sp>
    </p:spTree>
    <p:extLst>
      <p:ext uri="{BB962C8B-B14F-4D97-AF65-F5344CB8AC3E}">
        <p14:creationId xmlns:p14="http://schemas.microsoft.com/office/powerpoint/2010/main" val="17772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316DB7F9-45A6-4856-A3BE-B59800167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88519"/>
            <a:ext cx="15771362" cy="6406257"/>
          </a:xfrm>
          <a:prstGeom prst="rect">
            <a:avLst/>
          </a:prstGeom>
        </p:spPr>
      </p:pic>
      <p:pic>
        <p:nvPicPr>
          <p:cNvPr id="24" name="Immagine 2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18ADC76D-22B2-4C01-8469-E57ACE6B3F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E5E562A9-5A26-483F-AFAB-EF7A00E52B1A}"/>
              </a:ext>
            </a:extLst>
          </p:cNvPr>
          <p:cNvSpPr/>
          <p:nvPr/>
        </p:nvSpPr>
        <p:spPr>
          <a:xfrm>
            <a:off x="437114" y="4757738"/>
            <a:ext cx="4864829" cy="1457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AE89FC57-8501-45E4-B334-3FA660DBF81E}"/>
              </a:ext>
            </a:extLst>
          </p:cNvPr>
          <p:cNvSpPr/>
          <p:nvPr/>
        </p:nvSpPr>
        <p:spPr>
          <a:xfrm>
            <a:off x="4391010" y="2910318"/>
            <a:ext cx="275297" cy="356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7A7F6B7-C733-4708-B4A0-775D15E181E2}"/>
              </a:ext>
            </a:extLst>
          </p:cNvPr>
          <p:cNvSpPr/>
          <p:nvPr/>
        </p:nvSpPr>
        <p:spPr>
          <a:xfrm>
            <a:off x="2932386" y="2365633"/>
            <a:ext cx="315311" cy="3153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2" name="Rettangolo 171">
            <a:extLst>
              <a:ext uri="{FF2B5EF4-FFF2-40B4-BE49-F238E27FC236}">
                <a16:creationId xmlns:a16="http://schemas.microsoft.com/office/drawing/2014/main" id="{8E606CB4-4100-4282-AFFA-DA035FFCCB8D}"/>
              </a:ext>
            </a:extLst>
          </p:cNvPr>
          <p:cNvSpPr/>
          <p:nvPr/>
        </p:nvSpPr>
        <p:spPr>
          <a:xfrm>
            <a:off x="6351913" y="4784556"/>
            <a:ext cx="5226685" cy="1457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05752903">
            <a:extLst>
              <a:ext uri="{FF2B5EF4-FFF2-40B4-BE49-F238E27FC236}">
                <a16:creationId xmlns:a16="http://schemas.microsoft.com/office/drawing/2014/main" id="{5DF44850-586A-441E-A148-68E9DFE92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08" y="1334746"/>
            <a:ext cx="4603287" cy="3406284"/>
          </a:xfrm>
          <a:prstGeom prst="rect">
            <a:avLst/>
          </a:prstGeom>
        </p:spPr>
      </p:pic>
      <p:pic>
        <p:nvPicPr>
          <p:cNvPr id="20" name="Immagine 19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3B7516DE-BD56-403A-9A23-0AF4E0870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59" y="1382226"/>
            <a:ext cx="4642485" cy="34023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09F9564-7849-4092-BD4C-6F2763C1D07A}"/>
              </a:ext>
            </a:extLst>
          </p:cNvPr>
          <p:cNvSpPr txBox="1"/>
          <p:nvPr/>
        </p:nvSpPr>
        <p:spPr>
          <a:xfrm>
            <a:off x="482708" y="5057361"/>
            <a:ext cx="507354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it-IT" sz="1400" i="1">
                <a:solidFill>
                  <a:srgbClr val="444345"/>
                </a:solidFill>
              </a:rPr>
              <a:t>Ulteriori servizi passanti di collegamento con: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  <a:defRPr/>
            </a:pPr>
            <a:r>
              <a:rPr lang="it-IT" sz="1400" b="1" i="1">
                <a:solidFill>
                  <a:schemeClr val="accent3">
                    <a:lumMod val="60000"/>
                    <a:lumOff val="40000"/>
                  </a:schemeClr>
                </a:solidFill>
              </a:rPr>
              <a:t>Quadrante OVEST (Linea Tirrenica);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  <a:defRPr/>
            </a:pPr>
            <a:r>
              <a:rPr lang="it-IT" sz="1400" b="1" i="1">
                <a:solidFill>
                  <a:schemeClr val="accent3">
                    <a:lumMod val="60000"/>
                    <a:lumOff val="40000"/>
                  </a:schemeClr>
                </a:solidFill>
              </a:rPr>
              <a:t>Quadrante EST (Tivoli/Avezzano);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  <a:defRPr/>
            </a:pPr>
            <a:r>
              <a:rPr lang="it-IT" sz="1400" b="1" i="1">
                <a:solidFill>
                  <a:schemeClr val="accent1">
                    <a:lumMod val="75000"/>
                  </a:schemeClr>
                </a:solidFill>
              </a:rPr>
              <a:t>Quadrante SUD (Castelli)</a:t>
            </a:r>
          </a:p>
          <a:p>
            <a:pPr lvl="0" algn="just">
              <a:defRPr/>
            </a:pPr>
            <a:r>
              <a:rPr lang="it-IT" sz="1400" i="1">
                <a:solidFill>
                  <a:srgbClr val="444345"/>
                </a:solidFill>
              </a:rPr>
              <a:t>Frequenza complessiva nell’ora di punta </a:t>
            </a:r>
            <a:r>
              <a:rPr lang="it-IT" sz="1400" b="1" i="1">
                <a:solidFill>
                  <a:srgbClr val="444345"/>
                </a:solidFill>
              </a:rPr>
              <a:t>fino a 8 minuti</a:t>
            </a:r>
            <a:r>
              <a:rPr lang="it-IT" sz="1200" b="1" i="1">
                <a:solidFill>
                  <a:srgbClr val="444345"/>
                </a:solidFill>
              </a:rPr>
              <a:t>.</a:t>
            </a:r>
          </a:p>
          <a:p>
            <a:pPr lvl="0" algn="just">
              <a:defRPr/>
            </a:pPr>
            <a:endParaRPr lang="it-IT" sz="1200" i="1">
              <a:solidFill>
                <a:srgbClr val="444345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82708" y="4757738"/>
            <a:ext cx="854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it-IT" b="1">
                <a:solidFill>
                  <a:schemeClr val="accent2"/>
                </a:solidFill>
              </a:rPr>
              <a:t>Lotto 3</a:t>
            </a:r>
          </a:p>
        </p:txBody>
      </p:sp>
      <p:sp>
        <p:nvSpPr>
          <p:cNvPr id="18" name="Figura a mano libera 17"/>
          <p:cNvSpPr/>
          <p:nvPr/>
        </p:nvSpPr>
        <p:spPr>
          <a:xfrm>
            <a:off x="375477" y="1889821"/>
            <a:ext cx="3433806" cy="4325788"/>
          </a:xfrm>
          <a:custGeom>
            <a:avLst/>
            <a:gdLst>
              <a:gd name="connsiteX0" fmla="*/ 0 w 2476500"/>
              <a:gd name="connsiteY0" fmla="*/ 4667250 h 4667250"/>
              <a:gd name="connsiteX1" fmla="*/ 0 w 2476500"/>
              <a:gd name="connsiteY1" fmla="*/ 0 h 4667250"/>
              <a:gd name="connsiteX2" fmla="*/ 2476500 w 2476500"/>
              <a:gd name="connsiteY2" fmla="*/ 0 h 4667250"/>
              <a:gd name="connsiteX3" fmla="*/ 2476500 w 2476500"/>
              <a:gd name="connsiteY3" fmla="*/ 723900 h 4667250"/>
              <a:gd name="connsiteX0" fmla="*/ 0 w 2489200"/>
              <a:gd name="connsiteY0" fmla="*/ 4667250 h 4667250"/>
              <a:gd name="connsiteX1" fmla="*/ 0 w 2489200"/>
              <a:gd name="connsiteY1" fmla="*/ 0 h 4667250"/>
              <a:gd name="connsiteX2" fmla="*/ 2476500 w 2489200"/>
              <a:gd name="connsiteY2" fmla="*/ 0 h 4667250"/>
              <a:gd name="connsiteX3" fmla="*/ 2489200 w 2489200"/>
              <a:gd name="connsiteY3" fmla="*/ 471884 h 4667250"/>
              <a:gd name="connsiteX0" fmla="*/ 0 w 2482850"/>
              <a:gd name="connsiteY0" fmla="*/ 4667250 h 4667250"/>
              <a:gd name="connsiteX1" fmla="*/ 0 w 2482850"/>
              <a:gd name="connsiteY1" fmla="*/ 0 h 4667250"/>
              <a:gd name="connsiteX2" fmla="*/ 2476500 w 2482850"/>
              <a:gd name="connsiteY2" fmla="*/ 0 h 4667250"/>
              <a:gd name="connsiteX3" fmla="*/ 2482850 w 2482850"/>
              <a:gd name="connsiteY3" fmla="*/ 485506 h 4667250"/>
              <a:gd name="connsiteX0" fmla="*/ 0 w 2482850"/>
              <a:gd name="connsiteY0" fmla="*/ 4667250 h 4667250"/>
              <a:gd name="connsiteX1" fmla="*/ 0 w 2482850"/>
              <a:gd name="connsiteY1" fmla="*/ 0 h 4667250"/>
              <a:gd name="connsiteX2" fmla="*/ 2476500 w 2482850"/>
              <a:gd name="connsiteY2" fmla="*/ 0 h 4667250"/>
              <a:gd name="connsiteX3" fmla="*/ 2482850 w 2482850"/>
              <a:gd name="connsiteY3" fmla="*/ 485506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2850" h="4667250">
                <a:moveTo>
                  <a:pt x="0" y="4667250"/>
                </a:moveTo>
                <a:lnTo>
                  <a:pt x="0" y="0"/>
                </a:lnTo>
                <a:lnTo>
                  <a:pt x="2476500" y="0"/>
                </a:lnTo>
                <a:cubicBezTo>
                  <a:pt x="2478617" y="161835"/>
                  <a:pt x="2480733" y="344104"/>
                  <a:pt x="2482850" y="48550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429538" y="5199608"/>
            <a:ext cx="5092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400" i="1">
                <a:solidFill>
                  <a:srgbClr val="444345"/>
                </a:solidFill>
              </a:rPr>
              <a:t>Possibili scenari che vedono oltre al servizio </a:t>
            </a:r>
            <a:r>
              <a:rPr lang="it-IT" sz="1400" b="1" i="1">
                <a:solidFill>
                  <a:srgbClr val="00B0F0"/>
                </a:solidFill>
              </a:rPr>
              <a:t>Guidonia-Vigna Clara-Ladispoli</a:t>
            </a:r>
            <a:r>
              <a:rPr lang="it-IT" sz="1400" i="1">
                <a:solidFill>
                  <a:srgbClr val="444345"/>
                </a:solidFill>
              </a:rPr>
              <a:t> anche i servizi </a:t>
            </a:r>
            <a:r>
              <a:rPr lang="it-IT" sz="1400" b="1" i="1">
                <a:solidFill>
                  <a:schemeClr val="accent6">
                    <a:lumMod val="60000"/>
                    <a:lumOff val="40000"/>
                  </a:schemeClr>
                </a:solidFill>
              </a:rPr>
              <a:t>Tivoli – Vigna Clara – Nettuno, </a:t>
            </a:r>
            <a:r>
              <a:rPr lang="it-IT" sz="1400" b="1" i="1">
                <a:solidFill>
                  <a:srgbClr val="00B050"/>
                </a:solidFill>
              </a:rPr>
              <a:t>Tivoli – Vigna Clara – Fiumicino Aeroporto </a:t>
            </a:r>
            <a:r>
              <a:rPr lang="it-IT" sz="1400" i="1">
                <a:solidFill>
                  <a:srgbClr val="444345"/>
                </a:solidFill>
              </a:rPr>
              <a:t>(congiuntamente ad altri interventi infrastrutturali).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6429538" y="4865588"/>
            <a:ext cx="2978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it-IT" b="1">
                <a:solidFill>
                  <a:schemeClr val="accent2"/>
                </a:solidFill>
              </a:rPr>
              <a:t>Scenario di più lungo periodo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0483BDF2-BA61-4647-8406-428A74B7691F}"/>
              </a:ext>
            </a:extLst>
          </p:cNvPr>
          <p:cNvSpPr txBox="1">
            <a:spLocks/>
          </p:cNvSpPr>
          <p:nvPr/>
        </p:nvSpPr>
        <p:spPr bwMode="auto">
          <a:xfrm>
            <a:off x="95677" y="1135629"/>
            <a:ext cx="468808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</a:t>
            </a:r>
            <a:r>
              <a:rPr kumimoji="0" lang="it-IT" sz="1400" b="1" i="1" u="none" strike="noStrike" kern="1200" cap="none" spc="0" normalizeH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SCENARIO SERVIZI A COMPLETAMENTO LOTTO 3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0483BDF2-BA61-4647-8406-428A74B7691F}"/>
              </a:ext>
            </a:extLst>
          </p:cNvPr>
          <p:cNvSpPr txBox="1">
            <a:spLocks/>
          </p:cNvSpPr>
          <p:nvPr/>
        </p:nvSpPr>
        <p:spPr bwMode="auto">
          <a:xfrm>
            <a:off x="6137978" y="1162447"/>
            <a:ext cx="504201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</a:t>
            </a:r>
            <a:r>
              <a:rPr kumimoji="0" lang="it-IT" sz="1400" b="1" i="1" u="none" strike="noStrike" kern="1200" cap="none" spc="0" normalizeH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SCENARIO SERVIZI SCENARIO DI PIU’ LUNGO PERIODO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C67C9E94-4FF0-4F8C-91CE-B6F392194108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HIUSURA ANELLO FERROVIARIO DI ROMA – LOTTI 3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B2A74C01-57D8-4636-BC7B-0B2F5A43E54A}"/>
              </a:ext>
            </a:extLst>
          </p:cNvPr>
          <p:cNvSpPr txBox="1">
            <a:spLocks/>
          </p:cNvSpPr>
          <p:nvPr/>
        </p:nvSpPr>
        <p:spPr>
          <a:xfrm>
            <a:off x="371925" y="855019"/>
            <a:ext cx="11290169" cy="3909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7143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it-IT" altLang="it-IT" sz="1900" b="1">
                <a:solidFill>
                  <a:schemeClr val="accent2"/>
                </a:solidFill>
              </a:rPr>
              <a:t>IPOTESI DI MODELLI DI OFFERTA COMPATIBILI CON LA CONFIGURAZIONE INFRASTRUTTURALE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45D4930A-57C2-4D46-93D3-FE9CC712CFAC}"/>
              </a:ext>
            </a:extLst>
          </p:cNvPr>
          <p:cNvSpPr/>
          <p:nvPr/>
        </p:nvSpPr>
        <p:spPr>
          <a:xfrm>
            <a:off x="4910131" y="2349788"/>
            <a:ext cx="2128738" cy="2128738"/>
          </a:xfrm>
          <a:prstGeom prst="ellipse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7225301B-58C3-4B5B-9216-DA3DC6053779}"/>
              </a:ext>
            </a:extLst>
          </p:cNvPr>
          <p:cNvSpPr txBox="1">
            <a:spLocks/>
          </p:cNvSpPr>
          <p:nvPr/>
        </p:nvSpPr>
        <p:spPr bwMode="auto">
          <a:xfrm>
            <a:off x="4931519" y="3044825"/>
            <a:ext cx="2085961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BENEFICIO «INDOTTO»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Itinerario alternativo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</a:t>
            </a: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merci</a:t>
            </a:r>
          </a:p>
        </p:txBody>
      </p:sp>
    </p:spTree>
    <p:extLst>
      <p:ext uri="{BB962C8B-B14F-4D97-AF65-F5344CB8AC3E}">
        <p14:creationId xmlns:p14="http://schemas.microsoft.com/office/powerpoint/2010/main" val="179499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B1CE591-3840-161F-EC8A-31F420BC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progetto di chiusura dell’anello ferroviario di Roma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C34FC930-83DB-6A9E-A940-BF2D90FCF9C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it-IT"/>
              <a:t>Global Project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DB57399B-55C9-26C8-7CD1-CEF7A705FCEA}"/>
              </a:ext>
            </a:extLst>
          </p:cNvPr>
          <p:cNvSpPr txBox="1">
            <a:spLocks/>
          </p:cNvSpPr>
          <p:nvPr/>
        </p:nvSpPr>
        <p:spPr>
          <a:xfrm>
            <a:off x="6400800" y="1738720"/>
            <a:ext cx="5257800" cy="46144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7143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progetto si articola in n. 4 lotti: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Lotto 1 A: raddoppio della tratta Valle Aurelia-Vigna Clara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Lotto 1 B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nuovo collegamento a doppio binario Vigna Clara-Tor di Quinto di lunghezza pari a 1900 m e nuova stazione a Tor di Quinto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Lotto 2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nuovo collegamento a doppio binario Tor di Quinto- Val d’Ala di lunghezza pari a 2600 m e modifiche al PRG di Tiburtina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Lotto 3:  nuovo collegamento Bivio Pineto – Stazione Aurelia – e Bivio Tor di Quinto – Smistamento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25162766-D52C-D66F-203F-34BAC36C2907}"/>
              </a:ext>
            </a:extLst>
          </p:cNvPr>
          <p:cNvGrpSpPr/>
          <p:nvPr/>
        </p:nvGrpSpPr>
        <p:grpSpPr>
          <a:xfrm>
            <a:off x="8953185" y="4819080"/>
            <a:ext cx="10080" cy="29160"/>
            <a:chOff x="8953185" y="4819080"/>
            <a:chExt cx="10080" cy="29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1327C5DC-F0A1-8786-4DD1-50A615ACE937}"/>
                    </a:ext>
                  </a:extLst>
                </p14:cNvPr>
                <p14:cNvContentPartPr/>
                <p14:nvPr/>
              </p14:nvContentPartPr>
              <p14:xfrm>
                <a:off x="8962905" y="4847880"/>
                <a:ext cx="360" cy="3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1327C5DC-F0A1-8786-4DD1-50A615ACE93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899905" y="4469880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4DA4C960-4168-4651-0ECF-44FA627E7815}"/>
                    </a:ext>
                  </a:extLst>
                </p14:cNvPr>
                <p14:cNvContentPartPr/>
                <p14:nvPr/>
              </p14:nvContentPartPr>
              <p14:xfrm>
                <a:off x="8953185" y="4819080"/>
                <a:ext cx="360" cy="3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4DA4C960-4168-4651-0ECF-44FA627E781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90185" y="4441080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4AF3B412-B455-FA9C-39B9-6052DB97B1D3}"/>
                  </a:ext>
                </a:extLst>
              </p14:cNvPr>
              <p14:cNvContentPartPr/>
              <p14:nvPr/>
            </p14:nvContentPartPr>
            <p14:xfrm>
              <a:off x="8905665" y="2656920"/>
              <a:ext cx="36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4AF3B412-B455-FA9C-39B9-6052DB97B1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42665" y="227892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22FA6A4A-E0A8-14C3-1A9A-86BEC2D22DE7}"/>
                  </a:ext>
                </a:extLst>
              </p14:cNvPr>
              <p14:cNvContentPartPr/>
              <p14:nvPr/>
            </p14:nvContentPartPr>
            <p14:xfrm>
              <a:off x="8838705" y="2619120"/>
              <a:ext cx="360" cy="36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22FA6A4A-E0A8-14C3-1A9A-86BEC2D22D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75705" y="224112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285A7E5B-F617-AF9B-7F1A-A260D1477B3E}"/>
                  </a:ext>
                </a:extLst>
              </p14:cNvPr>
              <p14:cNvContentPartPr/>
              <p14:nvPr/>
            </p14:nvContentPartPr>
            <p14:xfrm>
              <a:off x="8505345" y="2590680"/>
              <a:ext cx="36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285A7E5B-F617-AF9B-7F1A-A260D1477B3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42345" y="221268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740B87DB-3CC9-BFB3-5B6C-DE9D205AC5B4}"/>
                  </a:ext>
                </a:extLst>
              </p14:cNvPr>
              <p14:cNvContentPartPr/>
              <p14:nvPr/>
            </p14:nvContentPartPr>
            <p14:xfrm>
              <a:off x="8505345" y="2590680"/>
              <a:ext cx="360" cy="36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740B87DB-3CC9-BFB3-5B6C-DE9D205AC5B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42345" y="221268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BE605980-F5E6-2532-47BE-F1914E66B032}"/>
                  </a:ext>
                </a:extLst>
              </p14:cNvPr>
              <p14:cNvContentPartPr/>
              <p14:nvPr/>
            </p14:nvContentPartPr>
            <p14:xfrm>
              <a:off x="7448025" y="2580600"/>
              <a:ext cx="360" cy="3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BE605980-F5E6-2532-47BE-F1914E66B0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85025" y="220260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7DF4FD4-F3C4-EB9C-3C0E-76DAE807CCFA}"/>
                  </a:ext>
                </a:extLst>
              </p14:cNvPr>
              <p14:cNvContentPartPr/>
              <p14:nvPr/>
            </p14:nvContentPartPr>
            <p14:xfrm>
              <a:off x="7740318" y="2923652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7DF4FD4-F3C4-EB9C-3C0E-76DAE807CCF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77318" y="2545652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8FB348BA-12F5-AD87-E93C-84AA330C8491}"/>
                  </a:ext>
                </a:extLst>
              </p14:cNvPr>
              <p14:cNvContentPartPr/>
              <p14:nvPr/>
            </p14:nvContentPartPr>
            <p14:xfrm>
              <a:off x="-1871322" y="1063172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8FB348BA-12F5-AD87-E93C-84AA330C849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1934322" y="685172"/>
                <a:ext cx="126000" cy="75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magine 1" descr="Immagine che contiene mappa&#10;&#10;Descrizione generata automaticamente">
            <a:extLst>
              <a:ext uri="{FF2B5EF4-FFF2-40B4-BE49-F238E27FC236}">
                <a16:creationId xmlns:a16="http://schemas.microsoft.com/office/drawing/2014/main" id="{213B90F7-8EBC-C1F0-6D5C-1FCF7A7A392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2610" r="22227" b="15612"/>
          <a:stretch/>
        </p:blipFill>
        <p:spPr>
          <a:xfrm>
            <a:off x="349795" y="1429326"/>
            <a:ext cx="5379843" cy="436981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80AD41F0-BD6D-6DF5-79DB-BB4280671210}"/>
              </a:ext>
            </a:extLst>
          </p:cNvPr>
          <p:cNvSpPr/>
          <p:nvPr/>
        </p:nvSpPr>
        <p:spPr>
          <a:xfrm>
            <a:off x="2041293" y="2086717"/>
            <a:ext cx="1170491" cy="1851368"/>
          </a:xfrm>
          <a:custGeom>
            <a:avLst/>
            <a:gdLst>
              <a:gd name="connsiteX0" fmla="*/ 266735 w 354365"/>
              <a:gd name="connsiteY0" fmla="*/ 1219560 h 1219560"/>
              <a:gd name="connsiteX1" fmla="*/ 194345 w 354365"/>
              <a:gd name="connsiteY1" fmla="*/ 1133835 h 1219560"/>
              <a:gd name="connsiteX2" fmla="*/ 106715 w 354365"/>
              <a:gd name="connsiteY2" fmla="*/ 1086210 h 1219560"/>
              <a:gd name="connsiteX3" fmla="*/ 40040 w 354365"/>
              <a:gd name="connsiteY3" fmla="*/ 922380 h 1219560"/>
              <a:gd name="connsiteX4" fmla="*/ 17180 w 354365"/>
              <a:gd name="connsiteY4" fmla="*/ 611865 h 1219560"/>
              <a:gd name="connsiteX5" fmla="*/ 35 w 354365"/>
              <a:gd name="connsiteY5" fmla="*/ 362310 h 1219560"/>
              <a:gd name="connsiteX6" fmla="*/ 15275 w 354365"/>
              <a:gd name="connsiteY6" fmla="*/ 297540 h 1219560"/>
              <a:gd name="connsiteX7" fmla="*/ 83855 w 354365"/>
              <a:gd name="connsiteY7" fmla="*/ 164190 h 1219560"/>
              <a:gd name="connsiteX8" fmla="*/ 247685 w 354365"/>
              <a:gd name="connsiteY8" fmla="*/ 15600 h 1219560"/>
              <a:gd name="connsiteX9" fmla="*/ 354365 w 354365"/>
              <a:gd name="connsiteY9" fmla="*/ 11790 h 1219560"/>
              <a:gd name="connsiteX0" fmla="*/ 266735 w 1495460"/>
              <a:gd name="connsiteY0" fmla="*/ 1874678 h 1874678"/>
              <a:gd name="connsiteX1" fmla="*/ 194345 w 1495460"/>
              <a:gd name="connsiteY1" fmla="*/ 1788953 h 1874678"/>
              <a:gd name="connsiteX2" fmla="*/ 106715 w 1495460"/>
              <a:gd name="connsiteY2" fmla="*/ 1741328 h 1874678"/>
              <a:gd name="connsiteX3" fmla="*/ 40040 w 1495460"/>
              <a:gd name="connsiteY3" fmla="*/ 1577498 h 1874678"/>
              <a:gd name="connsiteX4" fmla="*/ 17180 w 1495460"/>
              <a:gd name="connsiteY4" fmla="*/ 1266983 h 1874678"/>
              <a:gd name="connsiteX5" fmla="*/ 35 w 1495460"/>
              <a:gd name="connsiteY5" fmla="*/ 1017428 h 1874678"/>
              <a:gd name="connsiteX6" fmla="*/ 15275 w 1495460"/>
              <a:gd name="connsiteY6" fmla="*/ 952658 h 1874678"/>
              <a:gd name="connsiteX7" fmla="*/ 83855 w 1495460"/>
              <a:gd name="connsiteY7" fmla="*/ 819308 h 1874678"/>
              <a:gd name="connsiteX8" fmla="*/ 247685 w 1495460"/>
              <a:gd name="connsiteY8" fmla="*/ 670718 h 1874678"/>
              <a:gd name="connsiteX9" fmla="*/ 1495460 w 1495460"/>
              <a:gd name="connsiteY9" fmla="*/ 158 h 1874678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1495460 w 1495460"/>
              <a:gd name="connsiteY10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1495460 w 1495460"/>
              <a:gd name="connsiteY11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495460 w 1495460"/>
              <a:gd name="connsiteY12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076359 w 1495460"/>
              <a:gd name="connsiteY12" fmla="*/ 158115 h 1874520"/>
              <a:gd name="connsiteX13" fmla="*/ 1495460 w 1495460"/>
              <a:gd name="connsiteY13" fmla="*/ 0 h 1874520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07855" h="1777365">
                <a:moveTo>
                  <a:pt x="266735" y="1777365"/>
                </a:moveTo>
                <a:cubicBezTo>
                  <a:pt x="243875" y="1745615"/>
                  <a:pt x="221015" y="1713865"/>
                  <a:pt x="194345" y="1691640"/>
                </a:cubicBezTo>
                <a:cubicBezTo>
                  <a:pt x="167675" y="1669415"/>
                  <a:pt x="132433" y="1679258"/>
                  <a:pt x="106715" y="1644015"/>
                </a:cubicBezTo>
                <a:cubicBezTo>
                  <a:pt x="80997" y="1608772"/>
                  <a:pt x="54962" y="1559242"/>
                  <a:pt x="40040" y="1480185"/>
                </a:cubicBezTo>
                <a:cubicBezTo>
                  <a:pt x="25117" y="1401127"/>
                  <a:pt x="23847" y="1263015"/>
                  <a:pt x="17180" y="1169670"/>
                </a:cubicBezTo>
                <a:cubicBezTo>
                  <a:pt x="10513" y="1076325"/>
                  <a:pt x="352" y="972502"/>
                  <a:pt x="35" y="920115"/>
                </a:cubicBezTo>
                <a:cubicBezTo>
                  <a:pt x="-283" y="867727"/>
                  <a:pt x="1305" y="888365"/>
                  <a:pt x="15275" y="855345"/>
                </a:cubicBezTo>
                <a:cubicBezTo>
                  <a:pt x="29245" y="822325"/>
                  <a:pt x="45120" y="768985"/>
                  <a:pt x="83855" y="721995"/>
                </a:cubicBezTo>
                <a:cubicBezTo>
                  <a:pt x="122590" y="675005"/>
                  <a:pt x="192440" y="621030"/>
                  <a:pt x="247685" y="573405"/>
                </a:cubicBezTo>
                <a:cubicBezTo>
                  <a:pt x="302930" y="525780"/>
                  <a:pt x="349284" y="478790"/>
                  <a:pt x="415324" y="436245"/>
                </a:cubicBezTo>
                <a:cubicBezTo>
                  <a:pt x="481364" y="393700"/>
                  <a:pt x="551531" y="338138"/>
                  <a:pt x="626779" y="295275"/>
                </a:cubicBezTo>
                <a:cubicBezTo>
                  <a:pt x="702027" y="252412"/>
                  <a:pt x="786164" y="197802"/>
                  <a:pt x="861094" y="160020"/>
                </a:cubicBezTo>
                <a:cubicBezTo>
                  <a:pt x="936024" y="122238"/>
                  <a:pt x="970631" y="103822"/>
                  <a:pt x="1076359" y="60960"/>
                </a:cubicBezTo>
                <a:cubicBezTo>
                  <a:pt x="1182087" y="18098"/>
                  <a:pt x="1358935" y="8573"/>
                  <a:pt x="1607855" y="0"/>
                </a:cubicBezTo>
              </a:path>
            </a:pathLst>
          </a:cu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825FE9B-66B9-1567-212D-B71D27E11C66}"/>
              </a:ext>
            </a:extLst>
          </p:cNvPr>
          <p:cNvSpPr/>
          <p:nvPr/>
        </p:nvSpPr>
        <p:spPr>
          <a:xfrm>
            <a:off x="2254384" y="3871569"/>
            <a:ext cx="138661" cy="144338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75E7F0A2-47AB-A64A-2AD1-087D4F8F1118}"/>
              </a:ext>
            </a:extLst>
          </p:cNvPr>
          <p:cNvSpPr txBox="1"/>
          <p:nvPr/>
        </p:nvSpPr>
        <p:spPr>
          <a:xfrm>
            <a:off x="2474140" y="3525336"/>
            <a:ext cx="904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Valle Aurelia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F66A30F-0FCA-316E-7C59-F486A4FA9E69}"/>
              </a:ext>
            </a:extLst>
          </p:cNvPr>
          <p:cNvSpPr txBox="1"/>
          <p:nvPr/>
        </p:nvSpPr>
        <p:spPr>
          <a:xfrm>
            <a:off x="2342858" y="1517670"/>
            <a:ext cx="766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Vigna Clara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89A7469-38AF-B543-CE73-022EB92AE0B5}"/>
              </a:ext>
            </a:extLst>
          </p:cNvPr>
          <p:cNvSpPr txBox="1"/>
          <p:nvPr/>
        </p:nvSpPr>
        <p:spPr>
          <a:xfrm>
            <a:off x="3172636" y="1329916"/>
            <a:ext cx="904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Tor di Quinto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DA5CB1E9-99F1-BF80-4E3D-3E668256E4F8}"/>
              </a:ext>
            </a:extLst>
          </p:cNvPr>
          <p:cNvSpPr txBox="1"/>
          <p:nvPr/>
        </p:nvSpPr>
        <p:spPr>
          <a:xfrm>
            <a:off x="4672436" y="2035253"/>
            <a:ext cx="11590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Val D’Ala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14B4BF7F-7DA9-3FCD-30D0-F999925173D8}"/>
              </a:ext>
            </a:extLst>
          </p:cNvPr>
          <p:cNvSpPr/>
          <p:nvPr/>
        </p:nvSpPr>
        <p:spPr>
          <a:xfrm>
            <a:off x="4268630" y="1813996"/>
            <a:ext cx="108315" cy="442514"/>
          </a:xfrm>
          <a:custGeom>
            <a:avLst/>
            <a:gdLst>
              <a:gd name="connsiteX0" fmla="*/ 0 w 65617"/>
              <a:gd name="connsiteY0" fmla="*/ 215900 h 215900"/>
              <a:gd name="connsiteX1" fmla="*/ 65617 w 65617"/>
              <a:gd name="connsiteY1" fmla="*/ 0 h 215900"/>
              <a:gd name="connsiteX0" fmla="*/ 0 w 65617"/>
              <a:gd name="connsiteY0" fmla="*/ 215900 h 215900"/>
              <a:gd name="connsiteX1" fmla="*/ 40217 w 65617"/>
              <a:gd name="connsiteY1" fmla="*/ 100542 h 215900"/>
              <a:gd name="connsiteX2" fmla="*/ 65617 w 65617"/>
              <a:gd name="connsiteY2" fmla="*/ 0 h 215900"/>
              <a:gd name="connsiteX0" fmla="*/ 0 w 65617"/>
              <a:gd name="connsiteY0" fmla="*/ 215900 h 215900"/>
              <a:gd name="connsiteX1" fmla="*/ 65617 w 65617"/>
              <a:gd name="connsiteY1" fmla="*/ 0 h 215900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98954"/>
              <a:gd name="connsiteY0" fmla="*/ 252412 h 252412"/>
              <a:gd name="connsiteX1" fmla="*/ 98954 w 98954"/>
              <a:gd name="connsiteY1" fmla="*/ 0 h 252412"/>
              <a:gd name="connsiteX0" fmla="*/ 0 w 151342"/>
              <a:gd name="connsiteY0" fmla="*/ 238125 h 238125"/>
              <a:gd name="connsiteX1" fmla="*/ 151342 w 151342"/>
              <a:gd name="connsiteY1" fmla="*/ 0 h 238125"/>
              <a:gd name="connsiteX0" fmla="*/ 0 w 151342"/>
              <a:gd name="connsiteY0" fmla="*/ 238125 h 238125"/>
              <a:gd name="connsiteX1" fmla="*/ 151342 w 151342"/>
              <a:gd name="connsiteY1" fmla="*/ 0 h 238125"/>
              <a:gd name="connsiteX0" fmla="*/ 0 w 98425"/>
              <a:gd name="connsiteY0" fmla="*/ 386292 h 386292"/>
              <a:gd name="connsiteX1" fmla="*/ 98425 w 98425"/>
              <a:gd name="connsiteY1" fmla="*/ 0 h 38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425" h="386292">
                <a:moveTo>
                  <a:pt x="0" y="386292"/>
                </a:moveTo>
                <a:cubicBezTo>
                  <a:pt x="136172" y="299509"/>
                  <a:pt x="60678" y="66146"/>
                  <a:pt x="98425" y="0"/>
                </a:cubicBezTo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BE7D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6AFB676-A0C7-EDD1-26B2-BF441356F587}"/>
              </a:ext>
            </a:extLst>
          </p:cNvPr>
          <p:cNvSpPr/>
          <p:nvPr/>
        </p:nvSpPr>
        <p:spPr>
          <a:xfrm>
            <a:off x="4293678" y="1739640"/>
            <a:ext cx="138661" cy="144338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9B71789F-6308-0AC7-9F85-E6F4400C8EFB}"/>
              </a:ext>
            </a:extLst>
          </p:cNvPr>
          <p:cNvSpPr/>
          <p:nvPr/>
        </p:nvSpPr>
        <p:spPr>
          <a:xfrm>
            <a:off x="1041254" y="3654696"/>
            <a:ext cx="1022672" cy="1080863"/>
          </a:xfrm>
          <a:custGeom>
            <a:avLst/>
            <a:gdLst>
              <a:gd name="connsiteX0" fmla="*/ 369888 w 369888"/>
              <a:gd name="connsiteY0" fmla="*/ 0 h 617537"/>
              <a:gd name="connsiteX1" fmla="*/ 255588 w 369888"/>
              <a:gd name="connsiteY1" fmla="*/ 390525 h 617537"/>
              <a:gd name="connsiteX2" fmla="*/ 0 w 369888"/>
              <a:gd name="connsiteY2" fmla="*/ 617537 h 617537"/>
              <a:gd name="connsiteX0" fmla="*/ 390526 w 390526"/>
              <a:gd name="connsiteY0" fmla="*/ 0 h 619125"/>
              <a:gd name="connsiteX1" fmla="*/ 255588 w 390526"/>
              <a:gd name="connsiteY1" fmla="*/ 392113 h 619125"/>
              <a:gd name="connsiteX2" fmla="*/ 0 w 390526"/>
              <a:gd name="connsiteY2" fmla="*/ 619125 h 619125"/>
              <a:gd name="connsiteX0" fmla="*/ 417514 w 417514"/>
              <a:gd name="connsiteY0" fmla="*/ 0 h 636587"/>
              <a:gd name="connsiteX1" fmla="*/ 282576 w 417514"/>
              <a:gd name="connsiteY1" fmla="*/ 392113 h 636587"/>
              <a:gd name="connsiteX2" fmla="*/ 0 w 417514"/>
              <a:gd name="connsiteY2" fmla="*/ 636587 h 636587"/>
              <a:gd name="connsiteX0" fmla="*/ 957589 w 957589"/>
              <a:gd name="connsiteY0" fmla="*/ 0 h 911754"/>
              <a:gd name="connsiteX1" fmla="*/ 822651 w 957589"/>
              <a:gd name="connsiteY1" fmla="*/ 392113 h 911754"/>
              <a:gd name="connsiteX2" fmla="*/ 0 w 957589"/>
              <a:gd name="connsiteY2" fmla="*/ 911754 h 911754"/>
              <a:gd name="connsiteX0" fmla="*/ 957589 w 957589"/>
              <a:gd name="connsiteY0" fmla="*/ 0 h 911754"/>
              <a:gd name="connsiteX1" fmla="*/ 630869 w 957589"/>
              <a:gd name="connsiteY1" fmla="*/ 491596 h 911754"/>
              <a:gd name="connsiteX2" fmla="*/ 0 w 957589"/>
              <a:gd name="connsiteY2" fmla="*/ 911754 h 91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589" h="911754">
                <a:moveTo>
                  <a:pt x="957589" y="0"/>
                </a:moveTo>
                <a:cubicBezTo>
                  <a:pt x="931263" y="143801"/>
                  <a:pt x="790467" y="339637"/>
                  <a:pt x="630869" y="491596"/>
                </a:cubicBezTo>
                <a:cubicBezTo>
                  <a:pt x="471271" y="643555"/>
                  <a:pt x="33337" y="878681"/>
                  <a:pt x="0" y="911754"/>
                </a:cubicBezTo>
              </a:path>
            </a:pathLst>
          </a:custGeom>
          <a:noFill/>
          <a:ln w="50800"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241BD7E9-2E79-1F5A-7DBD-DA8C391B0120}"/>
              </a:ext>
            </a:extLst>
          </p:cNvPr>
          <p:cNvSpPr/>
          <p:nvPr/>
        </p:nvSpPr>
        <p:spPr>
          <a:xfrm>
            <a:off x="3637252" y="1978138"/>
            <a:ext cx="1170491" cy="383220"/>
          </a:xfrm>
          <a:custGeom>
            <a:avLst/>
            <a:gdLst>
              <a:gd name="connsiteX0" fmla="*/ 0 w 855133"/>
              <a:gd name="connsiteY0" fmla="*/ 0 h 306917"/>
              <a:gd name="connsiteX1" fmla="*/ 361950 w 855133"/>
              <a:gd name="connsiteY1" fmla="*/ 232834 h 306917"/>
              <a:gd name="connsiteX2" fmla="*/ 609600 w 855133"/>
              <a:gd name="connsiteY2" fmla="*/ 190500 h 306917"/>
              <a:gd name="connsiteX3" fmla="*/ 855133 w 855133"/>
              <a:gd name="connsiteY3" fmla="*/ 306917 h 30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133" h="306917">
                <a:moveTo>
                  <a:pt x="0" y="0"/>
                </a:moveTo>
                <a:cubicBezTo>
                  <a:pt x="130175" y="100542"/>
                  <a:pt x="260350" y="201084"/>
                  <a:pt x="361950" y="232834"/>
                </a:cubicBezTo>
                <a:cubicBezTo>
                  <a:pt x="463550" y="264584"/>
                  <a:pt x="527403" y="178153"/>
                  <a:pt x="609600" y="190500"/>
                </a:cubicBezTo>
                <a:cubicBezTo>
                  <a:pt x="691797" y="202847"/>
                  <a:pt x="812800" y="281517"/>
                  <a:pt x="855133" y="306917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122A2D7-9D57-6512-511A-2F40DFD82FF2}"/>
              </a:ext>
            </a:extLst>
          </p:cNvPr>
          <p:cNvSpPr/>
          <p:nvPr/>
        </p:nvSpPr>
        <p:spPr>
          <a:xfrm>
            <a:off x="3567842" y="1913445"/>
            <a:ext cx="138661" cy="144338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F07C982D-5599-2AC3-F979-218A7986DB4C}"/>
              </a:ext>
            </a:extLst>
          </p:cNvPr>
          <p:cNvSpPr/>
          <p:nvPr/>
        </p:nvSpPr>
        <p:spPr>
          <a:xfrm>
            <a:off x="4807743" y="2326725"/>
            <a:ext cx="138661" cy="144338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6AFB1BBC-C5D8-CB2C-313D-D66E0CCC6ADE}"/>
              </a:ext>
            </a:extLst>
          </p:cNvPr>
          <p:cNvSpPr/>
          <p:nvPr/>
        </p:nvSpPr>
        <p:spPr>
          <a:xfrm>
            <a:off x="5182623" y="3573340"/>
            <a:ext cx="138661" cy="144338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DD08CAB5-492C-D7C6-B7E7-57AD6EB2EC9A}"/>
              </a:ext>
            </a:extLst>
          </p:cNvPr>
          <p:cNvSpPr txBox="1"/>
          <p:nvPr/>
        </p:nvSpPr>
        <p:spPr>
          <a:xfrm>
            <a:off x="4156540" y="3485419"/>
            <a:ext cx="11590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Tiburtina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1B5BD97B-0E53-05BD-5CB0-F1B8B9DD58B7}"/>
              </a:ext>
            </a:extLst>
          </p:cNvPr>
          <p:cNvSpPr/>
          <p:nvPr/>
        </p:nvSpPr>
        <p:spPr>
          <a:xfrm>
            <a:off x="924394" y="4665294"/>
            <a:ext cx="138661" cy="144338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5E666F59-988B-D4B9-DBF6-653B25BD866F}"/>
              </a:ext>
            </a:extLst>
          </p:cNvPr>
          <p:cNvSpPr txBox="1"/>
          <p:nvPr/>
        </p:nvSpPr>
        <p:spPr>
          <a:xfrm>
            <a:off x="559278" y="4761260"/>
            <a:ext cx="11590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Aurelia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F2805C6A-E75C-40B3-A2FF-C954B4F0A966}"/>
              </a:ext>
            </a:extLst>
          </p:cNvPr>
          <p:cNvCxnSpPr>
            <a:cxnSpLocks/>
          </p:cNvCxnSpPr>
          <p:nvPr/>
        </p:nvCxnSpPr>
        <p:spPr>
          <a:xfrm flipV="1">
            <a:off x="3188825" y="2006880"/>
            <a:ext cx="379017" cy="3995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">
            <a:extLst>
              <a:ext uri="{FF2B5EF4-FFF2-40B4-BE49-F238E27FC236}">
                <a16:creationId xmlns:a16="http://schemas.microsoft.com/office/drawing/2014/main" id="{E9A37A63-823C-889C-F0E4-7C88F1165D7B}"/>
              </a:ext>
            </a:extLst>
          </p:cNvPr>
          <p:cNvSpPr txBox="1"/>
          <p:nvPr/>
        </p:nvSpPr>
        <p:spPr>
          <a:xfrm>
            <a:off x="4002077" y="1437961"/>
            <a:ext cx="1611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Smistamento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6C4C803D-36B5-2575-E3F5-A3552EAC462E}"/>
              </a:ext>
            </a:extLst>
          </p:cNvPr>
          <p:cNvSpPr txBox="1"/>
          <p:nvPr/>
        </p:nvSpPr>
        <p:spPr>
          <a:xfrm>
            <a:off x="1086788" y="3177305"/>
            <a:ext cx="904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Bivio Pineto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5B76A341-068F-D130-42DC-4BF09C3B0A5C}"/>
              </a:ext>
            </a:extLst>
          </p:cNvPr>
          <p:cNvSpPr txBox="1"/>
          <p:nvPr/>
        </p:nvSpPr>
        <p:spPr>
          <a:xfrm>
            <a:off x="3516235" y="2339474"/>
            <a:ext cx="1159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Bivio Tor di Quinto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B777240-6058-2525-EA6A-9EA0981243CB}"/>
              </a:ext>
            </a:extLst>
          </p:cNvPr>
          <p:cNvSpPr/>
          <p:nvPr/>
        </p:nvSpPr>
        <p:spPr>
          <a:xfrm>
            <a:off x="3083586" y="1985614"/>
            <a:ext cx="138661" cy="144338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5398289-C8B7-E399-C007-63BAABE2E8B7}"/>
              </a:ext>
            </a:extLst>
          </p:cNvPr>
          <p:cNvSpPr txBox="1"/>
          <p:nvPr/>
        </p:nvSpPr>
        <p:spPr>
          <a:xfrm>
            <a:off x="4717918" y="5297778"/>
            <a:ext cx="1277760" cy="132802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Lotto 1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Lotto 1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Lotto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Lotto 3</a:t>
            </a:r>
          </a:p>
        </p:txBody>
      </p:sp>
    </p:spTree>
    <p:extLst>
      <p:ext uri="{BB962C8B-B14F-4D97-AF65-F5344CB8AC3E}">
        <p14:creationId xmlns:p14="http://schemas.microsoft.com/office/powerpoint/2010/main" val="35547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616EF006-3893-459D-AA95-590E37FFE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EE351B9F-898F-43B0-9386-A0E37B3A4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97"/>
          <a:stretch/>
        </p:blipFill>
        <p:spPr>
          <a:xfrm>
            <a:off x="3327955" y="2031910"/>
            <a:ext cx="272266" cy="251037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6B6F62AC-2AFF-4326-9835-6D11CA56107D}"/>
              </a:ext>
            </a:extLst>
          </p:cNvPr>
          <p:cNvGrpSpPr/>
          <p:nvPr/>
        </p:nvGrpSpPr>
        <p:grpSpPr>
          <a:xfrm>
            <a:off x="-899956" y="1432856"/>
            <a:ext cx="7243919" cy="4630976"/>
            <a:chOff x="5806059" y="1099119"/>
            <a:chExt cx="6823208" cy="4548809"/>
          </a:xfrm>
        </p:grpSpPr>
        <p:pic>
          <p:nvPicPr>
            <p:cNvPr id="15" name="Picture 2" descr="Coda - Manuale Patente | Guida e Vai">
              <a:extLst>
                <a:ext uri="{FF2B5EF4-FFF2-40B4-BE49-F238E27FC236}">
                  <a16:creationId xmlns:a16="http://schemas.microsoft.com/office/drawing/2014/main" id="{DD242198-2578-481A-B90F-4D0B9BA791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4" t="4301" r="5211" b="7024"/>
            <a:stretch/>
          </p:blipFill>
          <p:spPr bwMode="auto">
            <a:xfrm>
              <a:off x="8569002" y="4821634"/>
              <a:ext cx="374388" cy="359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990EEC15-E5AB-4775-840D-687EC59FC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370" y="4565681"/>
              <a:ext cx="531676" cy="278358"/>
            </a:xfrm>
            <a:prstGeom prst="rect">
              <a:avLst/>
            </a:prstGeom>
          </p:spPr>
        </p:pic>
        <p:graphicFrame>
          <p:nvGraphicFramePr>
            <p:cNvPr id="17" name="Diagramma 16">
              <a:extLst>
                <a:ext uri="{FF2B5EF4-FFF2-40B4-BE49-F238E27FC236}">
                  <a16:creationId xmlns:a16="http://schemas.microsoft.com/office/drawing/2014/main" id="{FE5468C7-C42D-4FC9-A13A-CEF475346B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06059" y="1099119"/>
            <a:ext cx="6823208" cy="4548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8" name="Elemento grafico 17" descr="Voce">
              <a:extLst>
                <a:ext uri="{FF2B5EF4-FFF2-40B4-BE49-F238E27FC236}">
                  <a16:creationId xmlns:a16="http://schemas.microsoft.com/office/drawing/2014/main" id="{D3405FF3-DD1B-419D-8A1F-488EE02C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32497" y="1633826"/>
              <a:ext cx="288000" cy="28800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A4F569C3-10AC-482E-85E8-2CF6DD1A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2872" y="3016153"/>
              <a:ext cx="267750" cy="288000"/>
            </a:xfrm>
            <a:prstGeom prst="rect">
              <a:avLst/>
            </a:prstGeom>
          </p:spPr>
        </p:pic>
        <p:pic>
          <p:nvPicPr>
            <p:cNvPr id="22" name="Elemento grafico 21" descr="Treno">
              <a:extLst>
                <a:ext uri="{FF2B5EF4-FFF2-40B4-BE49-F238E27FC236}">
                  <a16:creationId xmlns:a16="http://schemas.microsoft.com/office/drawing/2014/main" id="{777D080E-0CE2-4111-9924-9AF017A2D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680379" y="3134309"/>
              <a:ext cx="252000" cy="252000"/>
            </a:xfrm>
            <a:prstGeom prst="rect">
              <a:avLst/>
            </a:prstGeom>
          </p:spPr>
        </p:pic>
        <p:pic>
          <p:nvPicPr>
            <p:cNvPr id="23" name="Picture 4" descr="Icona di doodle di contorni disegnati a mano che emettono gas di scarico  dell'auto. ecologia e inquinamento ambientale, concetto di traffico.  illustrazione di schizzo vettoriale per stampa, web, mobile e infografica su">
              <a:extLst>
                <a:ext uri="{FF2B5EF4-FFF2-40B4-BE49-F238E27FC236}">
                  <a16:creationId xmlns:a16="http://schemas.microsoft.com/office/drawing/2014/main" id="{9E46BAD7-B741-4CAF-BB48-A98B696061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58222" y1="56000" x2="64000" y2="53778"/>
                          <a14:foregroundMark x1="37333" y1="48000" x2="29333" y2="49333"/>
                          <a14:foregroundMark x1="28000" y1="53778" x2="27111" y2="51556"/>
                          <a14:foregroundMark x1="31556" y1="44444" x2="26667" y2="44000"/>
                          <a14:foregroundMark x1="26667" y1="42222" x2="26222" y2="45333"/>
                          <a14:foregroundMark x1="25778" y1="49333" x2="25778" y2="5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34395" r="22544" b="35777"/>
            <a:stretch/>
          </p:blipFill>
          <p:spPr bwMode="auto">
            <a:xfrm>
              <a:off x="7644876" y="4002513"/>
              <a:ext cx="528317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Il cambiamento climatico Computer Icone clipart - la nasa scaricare png -  Disegno png trasparente In Bianco E Nero png scaricare.">
              <a:extLst>
                <a:ext uri="{FF2B5EF4-FFF2-40B4-BE49-F238E27FC236}">
                  <a16:creationId xmlns:a16="http://schemas.microsoft.com/office/drawing/2014/main" id="{DAB56772-FDD4-4015-82C2-26B8DA519D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hq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924" b="94152" l="9459" r="89865">
                          <a14:foregroundMark x1="58784" y1="9942" x2="58446" y2="13450"/>
                          <a14:foregroundMark x1="58446" y1="6433" x2="58446" y2="2924"/>
                          <a14:foregroundMark x1="72973" y1="32164" x2="75000" y2="62573"/>
                          <a14:foregroundMark x1="75000" y1="62573" x2="67230" y2="83041"/>
                          <a14:foregroundMark x1="27365" y1="61404" x2="29392" y2="57895"/>
                          <a14:foregroundMark x1="48986" y1="94152" x2="46284" y2="92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9" r="19462"/>
            <a:stretch/>
          </p:blipFill>
          <p:spPr bwMode="auto">
            <a:xfrm>
              <a:off x="7607114" y="2501099"/>
              <a:ext cx="295673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0525CC33-60E6-4CB2-A084-262EF652385D}"/>
                </a:ext>
              </a:extLst>
            </p:cNvPr>
            <p:cNvSpPr/>
            <p:nvPr/>
          </p:nvSpPr>
          <p:spPr>
            <a:xfrm rot="20438830">
              <a:off x="8248217" y="2495136"/>
              <a:ext cx="1644900" cy="1352109"/>
            </a:xfrm>
            <a:custGeom>
              <a:avLst/>
              <a:gdLst>
                <a:gd name="connsiteX0" fmla="*/ 1198437 w 1644900"/>
                <a:gd name="connsiteY0" fmla="*/ 49297 h 1352108"/>
                <a:gd name="connsiteX1" fmla="*/ 1616812 w 1644900"/>
                <a:gd name="connsiteY1" fmla="*/ 362229 h 1352108"/>
                <a:gd name="connsiteX2" fmla="*/ 1644900 w 1644900"/>
                <a:gd name="connsiteY2" fmla="*/ 410247 h 1352108"/>
                <a:gd name="connsiteX3" fmla="*/ 1631479 w 1644900"/>
                <a:gd name="connsiteY3" fmla="*/ 446095 h 1352108"/>
                <a:gd name="connsiteX4" fmla="*/ 1560981 w 1644900"/>
                <a:gd name="connsiteY4" fmla="*/ 555058 h 1352108"/>
                <a:gd name="connsiteX5" fmla="*/ 282162 w 1644900"/>
                <a:gd name="connsiteY5" fmla="*/ 1142803 h 1352108"/>
                <a:gd name="connsiteX6" fmla="*/ 184300 w 1644900"/>
                <a:gd name="connsiteY6" fmla="*/ 1241705 h 1352108"/>
                <a:gd name="connsiteX7" fmla="*/ 105267 w 1644900"/>
                <a:gd name="connsiteY7" fmla="*/ 1352108 h 1352108"/>
                <a:gd name="connsiteX8" fmla="*/ 84935 w 1644900"/>
                <a:gd name="connsiteY8" fmla="*/ 1317350 h 1352108"/>
                <a:gd name="connsiteX9" fmla="*/ 53454 w 1644900"/>
                <a:gd name="connsiteY9" fmla="*/ 619050 h 1352108"/>
                <a:gd name="connsiteX10" fmla="*/ 1198437 w 1644900"/>
                <a:gd name="connsiteY10" fmla="*/ 49297 h 13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4900" h="1352108">
                  <a:moveTo>
                    <a:pt x="1198437" y="49297"/>
                  </a:moveTo>
                  <a:cubicBezTo>
                    <a:pt x="1372637" y="110481"/>
                    <a:pt x="1515335" y="221792"/>
                    <a:pt x="1616812" y="362229"/>
                  </a:cubicBezTo>
                  <a:lnTo>
                    <a:pt x="1644900" y="410247"/>
                  </a:lnTo>
                  <a:lnTo>
                    <a:pt x="1631479" y="446095"/>
                  </a:lnTo>
                  <a:cubicBezTo>
                    <a:pt x="1613208" y="486875"/>
                    <a:pt x="1590076" y="523798"/>
                    <a:pt x="1560981" y="555058"/>
                  </a:cubicBezTo>
                  <a:cubicBezTo>
                    <a:pt x="1328223" y="805138"/>
                    <a:pt x="567020" y="904248"/>
                    <a:pt x="282162" y="1142803"/>
                  </a:cubicBezTo>
                  <a:cubicBezTo>
                    <a:pt x="246554" y="1172622"/>
                    <a:pt x="214045" y="1205944"/>
                    <a:pt x="184300" y="1241705"/>
                  </a:cubicBezTo>
                  <a:lnTo>
                    <a:pt x="105267" y="1352108"/>
                  </a:lnTo>
                  <a:lnTo>
                    <a:pt x="84935" y="1317350"/>
                  </a:lnTo>
                  <a:cubicBezTo>
                    <a:pt x="-12285" y="1107323"/>
                    <a:pt x="-30460" y="857962"/>
                    <a:pt x="53454" y="619050"/>
                  </a:cubicBezTo>
                  <a:cubicBezTo>
                    <a:pt x="221280" y="141226"/>
                    <a:pt x="733906" y="-113861"/>
                    <a:pt x="1198437" y="49297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4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D6D0E7E1-8778-43A4-940F-EFABC21E4595}"/>
                </a:ext>
              </a:extLst>
            </p:cNvPr>
            <p:cNvSpPr/>
            <p:nvPr/>
          </p:nvSpPr>
          <p:spPr>
            <a:xfrm rot="20438830">
              <a:off x="8568206" y="2964613"/>
              <a:ext cx="1630226" cy="1281591"/>
            </a:xfrm>
            <a:custGeom>
              <a:avLst/>
              <a:gdLst>
                <a:gd name="connsiteX0" fmla="*/ 1557871 w 1630225"/>
                <a:gd name="connsiteY0" fmla="*/ 0 h 1281590"/>
                <a:gd name="connsiteX1" fmla="*/ 1603025 w 1630225"/>
                <a:gd name="connsiteY1" fmla="*/ 128359 h 1281590"/>
                <a:gd name="connsiteX2" fmla="*/ 1576773 w 1630225"/>
                <a:gd name="connsiteY2" fmla="*/ 662541 h 1281590"/>
                <a:gd name="connsiteX3" fmla="*/ 431789 w 1630225"/>
                <a:gd name="connsiteY3" fmla="*/ 1232294 h 1281590"/>
                <a:gd name="connsiteX4" fmla="*/ 13415 w 1630225"/>
                <a:gd name="connsiteY4" fmla="*/ 919363 h 1281590"/>
                <a:gd name="connsiteX5" fmla="*/ 0 w 1630225"/>
                <a:gd name="connsiteY5" fmla="*/ 896431 h 1281590"/>
                <a:gd name="connsiteX6" fmla="*/ 57041 w 1630225"/>
                <a:gd name="connsiteY6" fmla="*/ 790867 h 1281590"/>
                <a:gd name="connsiteX7" fmla="*/ 232878 w 1630225"/>
                <a:gd name="connsiteY7" fmla="*/ 581619 h 1281590"/>
                <a:gd name="connsiteX8" fmla="*/ 1422384 w 1630225"/>
                <a:gd name="connsiteY8" fmla="*/ 121794 h 1281590"/>
                <a:gd name="connsiteX9" fmla="*/ 1545127 w 1630225"/>
                <a:gd name="connsiteY9" fmla="*/ 19533 h 1281590"/>
                <a:gd name="connsiteX10" fmla="*/ 1557871 w 1630225"/>
                <a:gd name="connsiteY10" fmla="*/ 0 h 128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0225" h="1281590">
                  <a:moveTo>
                    <a:pt x="1557871" y="0"/>
                  </a:moveTo>
                  <a:lnTo>
                    <a:pt x="1603025" y="128359"/>
                  </a:lnTo>
                  <a:cubicBezTo>
                    <a:pt x="1645217" y="298295"/>
                    <a:pt x="1639708" y="483357"/>
                    <a:pt x="1576773" y="662541"/>
                  </a:cubicBezTo>
                  <a:cubicBezTo>
                    <a:pt x="1408946" y="1140365"/>
                    <a:pt x="896320" y="1395452"/>
                    <a:pt x="431789" y="1232294"/>
                  </a:cubicBezTo>
                  <a:cubicBezTo>
                    <a:pt x="257589" y="1171110"/>
                    <a:pt x="114891" y="1059799"/>
                    <a:pt x="13415" y="919363"/>
                  </a:cubicBezTo>
                  <a:lnTo>
                    <a:pt x="0" y="896431"/>
                  </a:lnTo>
                  <a:lnTo>
                    <a:pt x="57041" y="790867"/>
                  </a:lnTo>
                  <a:cubicBezTo>
                    <a:pt x="106308" y="710080"/>
                    <a:pt x="164032" y="636936"/>
                    <a:pt x="232878" y="581619"/>
                  </a:cubicBezTo>
                  <a:cubicBezTo>
                    <a:pt x="508264" y="360349"/>
                    <a:pt x="1193685" y="267578"/>
                    <a:pt x="1422384" y="121794"/>
                  </a:cubicBezTo>
                  <a:cubicBezTo>
                    <a:pt x="1479558" y="85348"/>
                    <a:pt x="1518549" y="51892"/>
                    <a:pt x="1545127" y="19533"/>
                  </a:cubicBezTo>
                  <a:lnTo>
                    <a:pt x="1557871" y="0"/>
                  </a:lnTo>
                  <a:close/>
                </a:path>
              </a:pathLst>
            </a:custGeom>
            <a:solidFill>
              <a:srgbClr val="006666">
                <a:alpha val="4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9AE75FFD-3B65-4206-B939-D50E6AC26EF6}"/>
                </a:ext>
              </a:extLst>
            </p:cNvPr>
            <p:cNvSpPr txBox="1"/>
            <p:nvPr/>
          </p:nvSpPr>
          <p:spPr>
            <a:xfrm>
              <a:off x="8379270" y="2876532"/>
              <a:ext cx="1283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Esternalità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4E22E8DC-B678-4AEC-B2E7-469BD2470F50}"/>
                </a:ext>
              </a:extLst>
            </p:cNvPr>
            <p:cNvSpPr txBox="1"/>
            <p:nvPr/>
          </p:nvSpPr>
          <p:spPr>
            <a:xfrm>
              <a:off x="8795891" y="3392616"/>
              <a:ext cx="12833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Benefici diretti</a:t>
              </a:r>
            </a:p>
          </p:txBody>
        </p:sp>
        <p:pic>
          <p:nvPicPr>
            <p:cNvPr id="21" name="Elemento grafico 20" descr="Automobile">
              <a:extLst>
                <a:ext uri="{FF2B5EF4-FFF2-40B4-BE49-F238E27FC236}">
                  <a16:creationId xmlns:a16="http://schemas.microsoft.com/office/drawing/2014/main" id="{8DD57AFE-3DE9-4E12-B009-8B9E0C71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913099" y="1879045"/>
              <a:ext cx="252000" cy="252000"/>
            </a:xfrm>
            <a:prstGeom prst="rect">
              <a:avLst/>
            </a:prstGeom>
          </p:spPr>
        </p:pic>
      </p:grpSp>
      <p:sp>
        <p:nvSpPr>
          <p:cNvPr id="7" name="Segnaposto contenuto 8">
            <a:extLst>
              <a:ext uri="{FF2B5EF4-FFF2-40B4-BE49-F238E27FC236}">
                <a16:creationId xmlns:a16="http://schemas.microsoft.com/office/drawing/2014/main" id="{9ACC0BB5-8115-48B7-8A7B-A018D73893E8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9536254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 dirty="0"/>
              <a:t>INQUADRAMENTO DEL PROGETTO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D3A444-2990-44CD-9966-24618865C7F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4945" b="9299"/>
          <a:stretch/>
        </p:blipFill>
        <p:spPr>
          <a:xfrm>
            <a:off x="5012807" y="4065450"/>
            <a:ext cx="2952555" cy="237072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682D32-B5A2-4435-949F-2C3C2A269ABB}"/>
              </a:ext>
            </a:extLst>
          </p:cNvPr>
          <p:cNvSpPr txBox="1"/>
          <p:nvPr/>
        </p:nvSpPr>
        <p:spPr>
          <a:xfrm>
            <a:off x="4979343" y="20635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None/>
            </a:pPr>
            <a:r>
              <a:rPr lang="it-IT" sz="2400" b="1" dirty="0">
                <a:solidFill>
                  <a:srgbClr val="C00000"/>
                </a:solidFill>
              </a:rPr>
              <a:t>Effetti sul sistema dei trasporti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982064-85F5-4FC7-870F-127FEF33A2AB}"/>
              </a:ext>
            </a:extLst>
          </p:cNvPr>
          <p:cNvSpPr txBox="1"/>
          <p:nvPr/>
        </p:nvSpPr>
        <p:spPr>
          <a:xfrm>
            <a:off x="5779951" y="26038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400" b="1">
                <a:solidFill>
                  <a:srgbClr val="C00000"/>
                </a:solidFill>
              </a:rPr>
              <a:t>Effetti sul sistema economico </a:t>
            </a:r>
            <a:endParaRPr lang="it-IT" sz="2400">
              <a:solidFill>
                <a:srgbClr val="C0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94BA64-899C-444E-83E4-037B738D5419}"/>
              </a:ext>
            </a:extLst>
          </p:cNvPr>
          <p:cNvSpPr txBox="1"/>
          <p:nvPr/>
        </p:nvSpPr>
        <p:spPr>
          <a:xfrm>
            <a:off x="6654550" y="316635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None/>
            </a:pPr>
            <a:r>
              <a:rPr lang="it-IT" sz="2400" b="1">
                <a:solidFill>
                  <a:srgbClr val="C00000"/>
                </a:solidFill>
              </a:rPr>
              <a:t>Effetti sul sistema ambientale</a:t>
            </a:r>
            <a:endParaRPr lang="it-IT" sz="2400" b="0">
              <a:solidFill>
                <a:srgbClr val="C00000"/>
              </a:solidFill>
            </a:endParaRPr>
          </a:p>
        </p:txBody>
      </p:sp>
      <p:pic>
        <p:nvPicPr>
          <p:cNvPr id="2050" name="Picture 2" descr="Icona del treno Immagini Vettoriali Stock | Depositphotos">
            <a:extLst>
              <a:ext uri="{FF2B5EF4-FFF2-40B4-BE49-F238E27FC236}">
                <a16:creationId xmlns:a16="http://schemas.microsoft.com/office/drawing/2014/main" id="{A0E46243-D550-43D0-AFBC-1D0AA65C6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4583" r="15990" b="22019"/>
          <a:stretch/>
        </p:blipFill>
        <p:spPr bwMode="auto">
          <a:xfrm>
            <a:off x="9028619" y="1551583"/>
            <a:ext cx="861494" cy="8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A809AA-0C2D-4059-AAC7-87D57242F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97"/>
          <a:stretch/>
        </p:blipFill>
        <p:spPr>
          <a:xfrm>
            <a:off x="9702550" y="2471382"/>
            <a:ext cx="644892" cy="59460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8CBE026-B50F-4DBD-ACD9-C8CC08D3E90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2730" t="21365" r="17101" b="27061"/>
          <a:stretch/>
        </p:blipFill>
        <p:spPr>
          <a:xfrm>
            <a:off x="10658028" y="3037184"/>
            <a:ext cx="907336" cy="83148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6CFC8634-9218-416D-991A-FBD0FED466F3}"/>
              </a:ext>
            </a:extLst>
          </p:cNvPr>
          <p:cNvSpPr/>
          <p:nvPr/>
        </p:nvSpPr>
        <p:spPr>
          <a:xfrm>
            <a:off x="7105010" y="4447184"/>
            <a:ext cx="53803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i="1" u="none" strike="noStrike" kern="1200" normalizeH="0" baseline="0" noProof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Approccio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i="1" u="none" strike="noStrike" kern="1200" normalizeH="0" baseline="0" noProof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GLOBAL PROJECT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815D9CA9-CD67-4A07-8823-979553C476F2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1A01F4AB-096B-46CC-9286-988FC46D8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89FB95E-CB69-487A-9E31-0BFFD5B2655C}"/>
              </a:ext>
            </a:extLst>
          </p:cNvPr>
          <p:cNvSpPr/>
          <p:nvPr/>
        </p:nvSpPr>
        <p:spPr>
          <a:xfrm>
            <a:off x="406800" y="4088488"/>
            <a:ext cx="11079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Un progetto viene definito come 'una serie di opere, attività o servizi intesi a realizzare un'azione indivisibile di precisa natura economica o tecnica, che ha finalità chiaramente identificate' (art. 100 del Regolamento (UE) n. 1303/2013).</a:t>
            </a:r>
          </a:p>
          <a:p>
            <a:pPr algn="just"/>
            <a:endParaRPr lang="it-IT" dirty="0"/>
          </a:p>
          <a:p>
            <a:pPr algn="just"/>
            <a:r>
              <a:rPr lang="it-IT" b="1" dirty="0">
                <a:solidFill>
                  <a:srgbClr val="0E6B69"/>
                </a:solidFill>
              </a:rPr>
              <a:t>Gli investimenti pianificati per il futuro vanno considerati nell'ACB quando questi sono </a:t>
            </a:r>
            <a:r>
              <a:rPr lang="it-IT" b="1" u="sng" dirty="0">
                <a:solidFill>
                  <a:srgbClr val="0E6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essenziali per garantire la funzionalità </a:t>
            </a:r>
            <a:r>
              <a:rPr lang="it-IT" b="1" dirty="0">
                <a:solidFill>
                  <a:srgbClr val="0E6B69"/>
                </a:solidFill>
              </a:rPr>
              <a:t>dell'investimento originario.</a:t>
            </a:r>
            <a:endParaRPr lang="it-IT" dirty="0">
              <a:solidFill>
                <a:srgbClr val="0E6B69"/>
              </a:solidFill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48471615-11FE-45BA-BAA8-13F0FEABBAF5}"/>
              </a:ext>
            </a:extLst>
          </p:cNvPr>
          <p:cNvGrpSpPr/>
          <p:nvPr/>
        </p:nvGrpSpPr>
        <p:grpSpPr>
          <a:xfrm>
            <a:off x="4201666" y="1925857"/>
            <a:ext cx="7270864" cy="1360246"/>
            <a:chOff x="903654" y="3707235"/>
            <a:chExt cx="5497727" cy="570477"/>
          </a:xfrm>
          <a:solidFill>
            <a:srgbClr val="0E6B69"/>
          </a:solidFill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5BCE8516-57F1-4F91-A965-D02012CE4373}"/>
                </a:ext>
              </a:extLst>
            </p:cNvPr>
            <p:cNvSpPr/>
            <p:nvPr/>
          </p:nvSpPr>
          <p:spPr>
            <a:xfrm>
              <a:off x="903654" y="3707235"/>
              <a:ext cx="5497727" cy="570477"/>
            </a:xfrm>
            <a:prstGeom prst="rect">
              <a:avLst/>
            </a:prstGeom>
            <a:grpFill/>
            <a:ln>
              <a:solidFill>
                <a:srgbClr val="0E6B6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27E1B0DF-4FD1-4FA8-9B5E-4E4522303C22}"/>
                </a:ext>
              </a:extLst>
            </p:cNvPr>
            <p:cNvSpPr txBox="1"/>
            <p:nvPr/>
          </p:nvSpPr>
          <p:spPr>
            <a:xfrm>
              <a:off x="982943" y="3779772"/>
              <a:ext cx="5345388" cy="42540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2816" tIns="30480" rIns="30480" bIns="3048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 dirty="0"/>
                <a:t>Guida all’analisi costi-benefici dei progetti d’investimento </a:t>
              </a:r>
              <a:br>
                <a:rPr lang="it-IT" b="1" kern="1200" dirty="0"/>
              </a:br>
              <a:r>
                <a:rPr lang="it-IT" b="0" kern="1200" dirty="0"/>
                <a:t>Strumento di valutazione economica per la politica di coesione 2014-2020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F14D8C10-ECB8-4C7C-95CC-D7565D79A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84" y="1501824"/>
            <a:ext cx="2267600" cy="2342140"/>
          </a:xfrm>
          <a:prstGeom prst="rect">
            <a:avLst/>
          </a:prstGeom>
          <a:ln w="38100">
            <a:solidFill>
              <a:srgbClr val="0E6B69"/>
            </a:solidFill>
            <a:prstDash val="sysDash"/>
          </a:ln>
        </p:spPr>
      </p:pic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F40923E8-4B1F-4BBD-923F-B81C417E5DB4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9536254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 dirty="0"/>
              <a:t>GLOBAL PROJECT</a:t>
            </a:r>
          </a:p>
        </p:txBody>
      </p:sp>
      <p:pic>
        <p:nvPicPr>
          <p:cNvPr id="10" name="Elemento grafico 39" descr="Libri con riempimento a tinta unita">
            <a:extLst>
              <a:ext uri="{FF2B5EF4-FFF2-40B4-BE49-F238E27FC236}">
                <a16:creationId xmlns:a16="http://schemas.microsoft.com/office/drawing/2014/main" id="{D042BF3F-926C-487E-85EE-87A8AFBFD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048" y="1257299"/>
            <a:ext cx="570521" cy="506268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4D33C8BD-A37B-448A-9AA9-21F31ADD471D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3D6EAA19-574D-AFAF-683B-DCA101ABEC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56503" y="1371259"/>
            <a:ext cx="15771362" cy="6406257"/>
          </a:xfrm>
          <a:prstGeom prst="rect">
            <a:avLst/>
          </a:prstGeom>
        </p:spPr>
      </p:pic>
      <p:sp>
        <p:nvSpPr>
          <p:cNvPr id="31" name="Titolo 1">
            <a:extLst>
              <a:ext uri="{FF2B5EF4-FFF2-40B4-BE49-F238E27FC236}">
                <a16:creationId xmlns:a16="http://schemas.microsoft.com/office/drawing/2014/main" id="{F80B5D57-4E28-4232-9ACE-829D53C3313A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Segnaposto contenuto 8">
            <a:extLst>
              <a:ext uri="{FF2B5EF4-FFF2-40B4-BE49-F238E27FC236}">
                <a16:creationId xmlns:a16="http://schemas.microsoft.com/office/drawing/2014/main" id="{EC880205-09CA-4520-90B6-C7C01AEF4378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9536254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STIMA DEGLI IMPATTI</a:t>
            </a:r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711FF09-4757-4AA2-AFCF-A78D37F003BF}"/>
              </a:ext>
            </a:extLst>
          </p:cNvPr>
          <p:cNvGrpSpPr/>
          <p:nvPr/>
        </p:nvGrpSpPr>
        <p:grpSpPr>
          <a:xfrm>
            <a:off x="234953" y="474288"/>
            <a:ext cx="11581185" cy="6327086"/>
            <a:chOff x="234953" y="474288"/>
            <a:chExt cx="11581185" cy="6327086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E34D0234-85A3-49A1-AF18-CC69E86FBFDB}"/>
                </a:ext>
              </a:extLst>
            </p:cNvPr>
            <p:cNvGrpSpPr/>
            <p:nvPr/>
          </p:nvGrpSpPr>
          <p:grpSpPr>
            <a:xfrm>
              <a:off x="234953" y="474288"/>
              <a:ext cx="11581185" cy="6327086"/>
              <a:chOff x="234953" y="474288"/>
              <a:chExt cx="11581185" cy="6327086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D6D8CE14-A581-4E2D-9E12-AF8946BE4561}"/>
                  </a:ext>
                </a:extLst>
              </p:cNvPr>
              <p:cNvGrpSpPr/>
              <p:nvPr/>
            </p:nvGrpSpPr>
            <p:grpSpPr>
              <a:xfrm>
                <a:off x="234953" y="474288"/>
                <a:ext cx="11478102" cy="5823979"/>
                <a:chOff x="234953" y="474288"/>
                <a:chExt cx="11478102" cy="5823979"/>
              </a:xfrm>
            </p:grpSpPr>
            <p:grpSp>
              <p:nvGrpSpPr>
                <p:cNvPr id="35" name="Gruppo 34">
                  <a:extLst>
                    <a:ext uri="{FF2B5EF4-FFF2-40B4-BE49-F238E27FC236}">
                      <a16:creationId xmlns:a16="http://schemas.microsoft.com/office/drawing/2014/main" id="{F7C56563-D32B-4C5D-8560-AAF57E7B7EAA}"/>
                    </a:ext>
                  </a:extLst>
                </p:cNvPr>
                <p:cNvGrpSpPr/>
                <p:nvPr/>
              </p:nvGrpSpPr>
              <p:grpSpPr>
                <a:xfrm>
                  <a:off x="234953" y="1492086"/>
                  <a:ext cx="4662897" cy="4361744"/>
                  <a:chOff x="202121" y="1883112"/>
                  <a:chExt cx="4662897" cy="4361744"/>
                </a:xfrm>
              </p:grpSpPr>
              <p:grpSp>
                <p:nvGrpSpPr>
                  <p:cNvPr id="37" name="Gruppo 36">
                    <a:extLst>
                      <a:ext uri="{FF2B5EF4-FFF2-40B4-BE49-F238E27FC236}">
                        <a16:creationId xmlns:a16="http://schemas.microsoft.com/office/drawing/2014/main" id="{BE0B90FE-8DAD-4483-AAC0-151880B3E0E8}"/>
                      </a:ext>
                    </a:extLst>
                  </p:cNvPr>
                  <p:cNvGrpSpPr/>
                  <p:nvPr/>
                </p:nvGrpSpPr>
                <p:grpSpPr>
                  <a:xfrm>
                    <a:off x="202121" y="1911478"/>
                    <a:ext cx="4662897" cy="4333378"/>
                    <a:chOff x="1013850" y="571200"/>
                    <a:chExt cx="6693233" cy="5222088"/>
                  </a:xfrm>
                </p:grpSpPr>
                <p:sp>
                  <p:nvSpPr>
                    <p:cNvPr id="45" name="Rettangolo 44">
                      <a:extLst>
                        <a:ext uri="{FF2B5EF4-FFF2-40B4-BE49-F238E27FC236}">
                          <a16:creationId xmlns:a16="http://schemas.microsoft.com/office/drawing/2014/main" id="{73FC398F-FD70-4DC5-93D4-6E9DDAC72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7367" y="571200"/>
                      <a:ext cx="6229716" cy="2260991"/>
                    </a:xfrm>
                    <a:custGeom>
                      <a:avLst/>
                      <a:gdLst>
                        <a:gd name="connsiteX0" fmla="*/ 0 w 6229716"/>
                        <a:gd name="connsiteY0" fmla="*/ 0 h 2260991"/>
                        <a:gd name="connsiteX1" fmla="*/ 692191 w 6229716"/>
                        <a:gd name="connsiteY1" fmla="*/ 0 h 2260991"/>
                        <a:gd name="connsiteX2" fmla="*/ 1508976 w 6229716"/>
                        <a:gd name="connsiteY2" fmla="*/ 0 h 2260991"/>
                        <a:gd name="connsiteX3" fmla="*/ 2263463 w 6229716"/>
                        <a:gd name="connsiteY3" fmla="*/ 0 h 2260991"/>
                        <a:gd name="connsiteX4" fmla="*/ 3017951 w 6229716"/>
                        <a:gd name="connsiteY4" fmla="*/ 0 h 2260991"/>
                        <a:gd name="connsiteX5" fmla="*/ 3772439 w 6229716"/>
                        <a:gd name="connsiteY5" fmla="*/ 0 h 2260991"/>
                        <a:gd name="connsiteX6" fmla="*/ 4464630 w 6229716"/>
                        <a:gd name="connsiteY6" fmla="*/ 0 h 2260991"/>
                        <a:gd name="connsiteX7" fmla="*/ 5219118 w 6229716"/>
                        <a:gd name="connsiteY7" fmla="*/ 0 h 2260991"/>
                        <a:gd name="connsiteX8" fmla="*/ 6229716 w 6229716"/>
                        <a:gd name="connsiteY8" fmla="*/ 0 h 2260991"/>
                        <a:gd name="connsiteX9" fmla="*/ 6229716 w 6229716"/>
                        <a:gd name="connsiteY9" fmla="*/ 542638 h 2260991"/>
                        <a:gd name="connsiteX10" fmla="*/ 6229716 w 6229716"/>
                        <a:gd name="connsiteY10" fmla="*/ 1085276 h 2260991"/>
                        <a:gd name="connsiteX11" fmla="*/ 6229716 w 6229716"/>
                        <a:gd name="connsiteY11" fmla="*/ 1605304 h 2260991"/>
                        <a:gd name="connsiteX12" fmla="*/ 6229716 w 6229716"/>
                        <a:gd name="connsiteY12" fmla="*/ 2260991 h 2260991"/>
                        <a:gd name="connsiteX13" fmla="*/ 5599822 w 6229716"/>
                        <a:gd name="connsiteY13" fmla="*/ 2260991 h 2260991"/>
                        <a:gd name="connsiteX14" fmla="*/ 4907632 w 6229716"/>
                        <a:gd name="connsiteY14" fmla="*/ 2260991 h 2260991"/>
                        <a:gd name="connsiteX15" fmla="*/ 4153144 w 6229716"/>
                        <a:gd name="connsiteY15" fmla="*/ 2260991 h 2260991"/>
                        <a:gd name="connsiteX16" fmla="*/ 3460953 w 6229716"/>
                        <a:gd name="connsiteY16" fmla="*/ 2260991 h 2260991"/>
                        <a:gd name="connsiteX17" fmla="*/ 2706466 w 6229716"/>
                        <a:gd name="connsiteY17" fmla="*/ 2260991 h 2260991"/>
                        <a:gd name="connsiteX18" fmla="*/ 1951978 w 6229716"/>
                        <a:gd name="connsiteY18" fmla="*/ 2260991 h 2260991"/>
                        <a:gd name="connsiteX19" fmla="*/ 1446678 w 6229716"/>
                        <a:gd name="connsiteY19" fmla="*/ 2260991 h 2260991"/>
                        <a:gd name="connsiteX20" fmla="*/ 941379 w 6229716"/>
                        <a:gd name="connsiteY20" fmla="*/ 2260991 h 2260991"/>
                        <a:gd name="connsiteX21" fmla="*/ 0 w 6229716"/>
                        <a:gd name="connsiteY21" fmla="*/ 2260991 h 2260991"/>
                        <a:gd name="connsiteX22" fmla="*/ 0 w 6229716"/>
                        <a:gd name="connsiteY22" fmla="*/ 1695743 h 2260991"/>
                        <a:gd name="connsiteX23" fmla="*/ 0 w 6229716"/>
                        <a:gd name="connsiteY23" fmla="*/ 1085276 h 2260991"/>
                        <a:gd name="connsiteX24" fmla="*/ 0 w 6229716"/>
                        <a:gd name="connsiteY24" fmla="*/ 542638 h 2260991"/>
                        <a:gd name="connsiteX25" fmla="*/ 0 w 6229716"/>
                        <a:gd name="connsiteY25" fmla="*/ 0 h 2260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229716" h="2260991" fill="none" extrusionOk="0">
                          <a:moveTo>
                            <a:pt x="0" y="0"/>
                          </a:moveTo>
                          <a:cubicBezTo>
                            <a:pt x="238866" y="-14726"/>
                            <a:pt x="365376" y="3590"/>
                            <a:pt x="692191" y="0"/>
                          </a:cubicBezTo>
                          <a:cubicBezTo>
                            <a:pt x="1019006" y="-3590"/>
                            <a:pt x="1135670" y="939"/>
                            <a:pt x="1508976" y="0"/>
                          </a:cubicBezTo>
                          <a:cubicBezTo>
                            <a:pt x="1882282" y="-939"/>
                            <a:pt x="1996301" y="-22783"/>
                            <a:pt x="2263463" y="0"/>
                          </a:cubicBezTo>
                          <a:cubicBezTo>
                            <a:pt x="2530625" y="22783"/>
                            <a:pt x="2691752" y="-9748"/>
                            <a:pt x="3017951" y="0"/>
                          </a:cubicBezTo>
                          <a:cubicBezTo>
                            <a:pt x="3344150" y="9748"/>
                            <a:pt x="3596610" y="-1325"/>
                            <a:pt x="3772439" y="0"/>
                          </a:cubicBezTo>
                          <a:cubicBezTo>
                            <a:pt x="3948268" y="1325"/>
                            <a:pt x="4139807" y="12233"/>
                            <a:pt x="4464630" y="0"/>
                          </a:cubicBezTo>
                          <a:cubicBezTo>
                            <a:pt x="4789453" y="-12233"/>
                            <a:pt x="4948430" y="-19504"/>
                            <a:pt x="5219118" y="0"/>
                          </a:cubicBezTo>
                          <a:cubicBezTo>
                            <a:pt x="5489806" y="19504"/>
                            <a:pt x="5924753" y="30209"/>
                            <a:pt x="6229716" y="0"/>
                          </a:cubicBezTo>
                          <a:cubicBezTo>
                            <a:pt x="6242101" y="179558"/>
                            <a:pt x="6220329" y="387859"/>
                            <a:pt x="6229716" y="542638"/>
                          </a:cubicBezTo>
                          <a:cubicBezTo>
                            <a:pt x="6239103" y="697417"/>
                            <a:pt x="6239448" y="923721"/>
                            <a:pt x="6229716" y="1085276"/>
                          </a:cubicBezTo>
                          <a:cubicBezTo>
                            <a:pt x="6219984" y="1246831"/>
                            <a:pt x="6224195" y="1371004"/>
                            <a:pt x="6229716" y="1605304"/>
                          </a:cubicBezTo>
                          <a:cubicBezTo>
                            <a:pt x="6235237" y="1839604"/>
                            <a:pt x="6230410" y="2082347"/>
                            <a:pt x="6229716" y="2260991"/>
                          </a:cubicBezTo>
                          <a:cubicBezTo>
                            <a:pt x="6041753" y="2231735"/>
                            <a:pt x="5742433" y="2232329"/>
                            <a:pt x="5599822" y="2260991"/>
                          </a:cubicBezTo>
                          <a:cubicBezTo>
                            <a:pt x="5457211" y="2289653"/>
                            <a:pt x="5160153" y="2252117"/>
                            <a:pt x="4907632" y="2260991"/>
                          </a:cubicBezTo>
                          <a:cubicBezTo>
                            <a:pt x="4655111" y="2269866"/>
                            <a:pt x="4419545" y="2267894"/>
                            <a:pt x="4153144" y="2260991"/>
                          </a:cubicBezTo>
                          <a:cubicBezTo>
                            <a:pt x="3886743" y="2254088"/>
                            <a:pt x="3732554" y="2230160"/>
                            <a:pt x="3460953" y="2260991"/>
                          </a:cubicBezTo>
                          <a:cubicBezTo>
                            <a:pt x="3189352" y="2291822"/>
                            <a:pt x="2981573" y="2284834"/>
                            <a:pt x="2706466" y="2260991"/>
                          </a:cubicBezTo>
                          <a:cubicBezTo>
                            <a:pt x="2431359" y="2237148"/>
                            <a:pt x="2111686" y="2260031"/>
                            <a:pt x="1951978" y="2260991"/>
                          </a:cubicBezTo>
                          <a:cubicBezTo>
                            <a:pt x="1792270" y="2261951"/>
                            <a:pt x="1595717" y="2253298"/>
                            <a:pt x="1446678" y="2260991"/>
                          </a:cubicBezTo>
                          <a:cubicBezTo>
                            <a:pt x="1297639" y="2268684"/>
                            <a:pt x="1188835" y="2275296"/>
                            <a:pt x="941379" y="2260991"/>
                          </a:cubicBezTo>
                          <a:cubicBezTo>
                            <a:pt x="693923" y="2246686"/>
                            <a:pt x="391686" y="2288815"/>
                            <a:pt x="0" y="2260991"/>
                          </a:cubicBezTo>
                          <a:cubicBezTo>
                            <a:pt x="-20265" y="2075223"/>
                            <a:pt x="10421" y="1856880"/>
                            <a:pt x="0" y="1695743"/>
                          </a:cubicBezTo>
                          <a:cubicBezTo>
                            <a:pt x="-10421" y="1534606"/>
                            <a:pt x="27622" y="1245984"/>
                            <a:pt x="0" y="1085276"/>
                          </a:cubicBezTo>
                          <a:cubicBezTo>
                            <a:pt x="-27622" y="924568"/>
                            <a:pt x="-9703" y="667147"/>
                            <a:pt x="0" y="542638"/>
                          </a:cubicBezTo>
                          <a:cubicBezTo>
                            <a:pt x="9703" y="418129"/>
                            <a:pt x="22127" y="138886"/>
                            <a:pt x="0" y="0"/>
                          </a:cubicBezTo>
                          <a:close/>
                        </a:path>
                        <a:path w="6229716" h="2260991" stroke="0" extrusionOk="0">
                          <a:moveTo>
                            <a:pt x="0" y="0"/>
                          </a:moveTo>
                          <a:cubicBezTo>
                            <a:pt x="186550" y="12171"/>
                            <a:pt x="361991" y="18706"/>
                            <a:pt x="567596" y="0"/>
                          </a:cubicBezTo>
                          <a:cubicBezTo>
                            <a:pt x="773201" y="-18706"/>
                            <a:pt x="1172838" y="15522"/>
                            <a:pt x="1384381" y="0"/>
                          </a:cubicBezTo>
                          <a:cubicBezTo>
                            <a:pt x="1595925" y="-15522"/>
                            <a:pt x="1914330" y="-19559"/>
                            <a:pt x="2076572" y="0"/>
                          </a:cubicBezTo>
                          <a:cubicBezTo>
                            <a:pt x="2238814" y="19559"/>
                            <a:pt x="2545103" y="21160"/>
                            <a:pt x="2831060" y="0"/>
                          </a:cubicBezTo>
                          <a:cubicBezTo>
                            <a:pt x="3117017" y="-21160"/>
                            <a:pt x="3246142" y="12616"/>
                            <a:pt x="3398656" y="0"/>
                          </a:cubicBezTo>
                          <a:cubicBezTo>
                            <a:pt x="3551170" y="-12616"/>
                            <a:pt x="3788432" y="-25713"/>
                            <a:pt x="3966253" y="0"/>
                          </a:cubicBezTo>
                          <a:cubicBezTo>
                            <a:pt x="4144074" y="25713"/>
                            <a:pt x="4265088" y="22903"/>
                            <a:pt x="4533849" y="0"/>
                          </a:cubicBezTo>
                          <a:cubicBezTo>
                            <a:pt x="4802610" y="-22903"/>
                            <a:pt x="5040705" y="-24254"/>
                            <a:pt x="5288337" y="0"/>
                          </a:cubicBezTo>
                          <a:cubicBezTo>
                            <a:pt x="5535969" y="24254"/>
                            <a:pt x="5924272" y="-35592"/>
                            <a:pt x="6229716" y="0"/>
                          </a:cubicBezTo>
                          <a:cubicBezTo>
                            <a:pt x="6245061" y="195549"/>
                            <a:pt x="6237424" y="359051"/>
                            <a:pt x="6229716" y="497418"/>
                          </a:cubicBezTo>
                          <a:cubicBezTo>
                            <a:pt x="6222008" y="635785"/>
                            <a:pt x="6221490" y="869570"/>
                            <a:pt x="6229716" y="994836"/>
                          </a:cubicBezTo>
                          <a:cubicBezTo>
                            <a:pt x="6237942" y="1120102"/>
                            <a:pt x="6209823" y="1392260"/>
                            <a:pt x="6229716" y="1560084"/>
                          </a:cubicBezTo>
                          <a:cubicBezTo>
                            <a:pt x="6249609" y="1727908"/>
                            <a:pt x="6195895" y="2096995"/>
                            <a:pt x="6229716" y="2260991"/>
                          </a:cubicBezTo>
                          <a:cubicBezTo>
                            <a:pt x="6078096" y="2272793"/>
                            <a:pt x="5836290" y="2268629"/>
                            <a:pt x="5724417" y="2260991"/>
                          </a:cubicBezTo>
                          <a:cubicBezTo>
                            <a:pt x="5612544" y="2253353"/>
                            <a:pt x="5327904" y="2283677"/>
                            <a:pt x="5032226" y="2260991"/>
                          </a:cubicBezTo>
                          <a:cubicBezTo>
                            <a:pt x="4736548" y="2238305"/>
                            <a:pt x="4619420" y="2239410"/>
                            <a:pt x="4215441" y="2260991"/>
                          </a:cubicBezTo>
                          <a:cubicBezTo>
                            <a:pt x="3811462" y="2282572"/>
                            <a:pt x="3862711" y="2241656"/>
                            <a:pt x="3647845" y="2260991"/>
                          </a:cubicBezTo>
                          <a:cubicBezTo>
                            <a:pt x="3432979" y="2280326"/>
                            <a:pt x="3369376" y="2236330"/>
                            <a:pt x="3142546" y="2260991"/>
                          </a:cubicBezTo>
                          <a:cubicBezTo>
                            <a:pt x="2915716" y="2285652"/>
                            <a:pt x="2844613" y="2271906"/>
                            <a:pt x="2574949" y="2260991"/>
                          </a:cubicBezTo>
                          <a:cubicBezTo>
                            <a:pt x="2305285" y="2250076"/>
                            <a:pt x="2189502" y="2244911"/>
                            <a:pt x="2007353" y="2260991"/>
                          </a:cubicBezTo>
                          <a:cubicBezTo>
                            <a:pt x="1825204" y="2277071"/>
                            <a:pt x="1369738" y="2241705"/>
                            <a:pt x="1190568" y="2260991"/>
                          </a:cubicBezTo>
                          <a:cubicBezTo>
                            <a:pt x="1011398" y="2280277"/>
                            <a:pt x="878835" y="2258117"/>
                            <a:pt x="622972" y="2260991"/>
                          </a:cubicBezTo>
                          <a:cubicBezTo>
                            <a:pt x="367109" y="2263865"/>
                            <a:pt x="205555" y="2247212"/>
                            <a:pt x="0" y="2260991"/>
                          </a:cubicBezTo>
                          <a:cubicBezTo>
                            <a:pt x="8475" y="2129833"/>
                            <a:pt x="13968" y="1968390"/>
                            <a:pt x="0" y="1718353"/>
                          </a:cubicBezTo>
                          <a:cubicBezTo>
                            <a:pt x="-13968" y="1468316"/>
                            <a:pt x="12728" y="1411720"/>
                            <a:pt x="0" y="1220935"/>
                          </a:cubicBezTo>
                          <a:cubicBezTo>
                            <a:pt x="-12728" y="1030150"/>
                            <a:pt x="16343" y="843549"/>
                            <a:pt x="0" y="655687"/>
                          </a:cubicBezTo>
                          <a:cubicBezTo>
                            <a:pt x="-16343" y="467825"/>
                            <a:pt x="-23134" y="25570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lumMod val="60000"/>
                        <a:lumOff val="40000"/>
                        <a:alpha val="15000"/>
                      </a:schemeClr>
                    </a:solidFill>
                    <a:ln w="3810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ysDash"/>
                      <a:extLst>
                        <a:ext uri="{C807C97D-BFC1-408E-A445-0C87EB9F89A2}">
                          <ask:lineSketchStyleProps xmlns:ask="http://schemas.microsoft.com/office/drawing/2018/sketchyshapes" sd="4098953353">
                            <a:prstGeom prst="rect">
                              <a:avLst/>
                            </a:prstGeom>
                            <ask:type>
                              <ask:lineSketchFreehand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" name="Rettangolo 45">
                      <a:extLst>
                        <a:ext uri="{FF2B5EF4-FFF2-40B4-BE49-F238E27FC236}">
                          <a16:creationId xmlns:a16="http://schemas.microsoft.com/office/drawing/2014/main" id="{4542F639-4C18-4017-A108-F650B4FBC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850" y="5253477"/>
                      <a:ext cx="2023859" cy="53981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Rettangolo 37">
                    <a:extLst>
                      <a:ext uri="{FF2B5EF4-FFF2-40B4-BE49-F238E27FC236}">
                        <a16:creationId xmlns:a16="http://schemas.microsoft.com/office/drawing/2014/main" id="{3F4957CA-40C5-43F4-A5B7-D650A25AD86E}"/>
                      </a:ext>
                    </a:extLst>
                  </p:cNvPr>
                  <p:cNvSpPr/>
                  <p:nvPr/>
                </p:nvSpPr>
                <p:spPr>
                  <a:xfrm>
                    <a:off x="230954" y="1883112"/>
                    <a:ext cx="4574777" cy="172354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457200" marR="0" lvl="1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  <a:p>
                    <a:pPr marL="457200" marR="0" lvl="1" indent="0" algn="just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L’Analisi Costi Benefici valuta la risposta del progetto ai risultati dello Studio di Trasporto attraverso la </a:t>
                    </a:r>
                    <a:r>
                      <a:rPr kumimoji="0" lang="it-IT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E6B69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quantificazione degli indicatori (benefici) </a:t>
                    </a:r>
                    <a:r>
                      <a: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che consentono di misurare gli </a:t>
                    </a:r>
                    <a:r>
                      <a:rPr kumimoji="0" lang="it-IT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E6B69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impatti dell’intervento</a:t>
                    </a:r>
                    <a:r>
                      <a: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.</a:t>
                    </a:r>
                  </a:p>
                </p:txBody>
              </p:sp>
            </p:grpSp>
            <p:grpSp>
              <p:nvGrpSpPr>
                <p:cNvPr id="51" name="Gruppo 50">
                  <a:extLst>
                    <a:ext uri="{FF2B5EF4-FFF2-40B4-BE49-F238E27FC236}">
                      <a16:creationId xmlns:a16="http://schemas.microsoft.com/office/drawing/2014/main" id="{4668DB11-5CF0-49F9-AE13-5B2DEC9AB04B}"/>
                    </a:ext>
                  </a:extLst>
                </p:cNvPr>
                <p:cNvGrpSpPr/>
                <p:nvPr/>
              </p:nvGrpSpPr>
              <p:grpSpPr>
                <a:xfrm>
                  <a:off x="1725130" y="4516236"/>
                  <a:ext cx="1656582" cy="404235"/>
                  <a:chOff x="409644" y="1999924"/>
                  <a:chExt cx="1887792" cy="455739"/>
                </a:xfrm>
              </p:grpSpPr>
              <p:pic>
                <p:nvPicPr>
                  <p:cNvPr id="53" name="Immagine 52">
                    <a:extLst>
                      <a:ext uri="{FF2B5EF4-FFF2-40B4-BE49-F238E27FC236}">
                        <a16:creationId xmlns:a16="http://schemas.microsoft.com/office/drawing/2014/main" id="{225AB99F-C18B-4F7A-B5B5-0CD1EC5567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47358" b="62536" l="10173" r="47928">
                                <a14:foregroundMark x1="11907" y1="56676" x2="11907" y2="56676"/>
                                <a14:foregroundMark x1="12057" y1="57445" x2="12057" y2="57445"/>
                                <a14:foregroundMark x1="16428" y1="58886" x2="16428" y2="58886"/>
                                <a14:foregroundMark x1="16805" y1="59078" x2="16729" y2="60903"/>
                                <a14:foregroundMark x1="17332" y1="56292" x2="17709" y2="59654"/>
                                <a14:foregroundMark x1="17332" y1="58213" x2="18161" y2="62536"/>
                                <a14:foregroundMark x1="16503" y1="56580" x2="14996" y2="59558"/>
                                <a14:foregroundMark x1="20422" y1="57925" x2="15901" y2="58790"/>
                                <a14:foregroundMark x1="16353" y1="60423" x2="15298" y2="59462"/>
                                <a14:foregroundMark x1="14996" y1="57253" x2="15147" y2="61383"/>
                                <a14:foregroundMark x1="46345" y1="56004" x2="46345" y2="56004"/>
                                <a14:foregroundMark x1="47928" y1="56868" x2="47928" y2="56868"/>
                                <a14:foregroundMark x1="40392" y1="60903" x2="40392" y2="60903"/>
                                <a14:foregroundMark x1="41296" y1="58886" x2="44310" y2="56772"/>
                                <a14:foregroundMark x1="44763" y1="57829" x2="35041" y2="59174"/>
                                <a14:foregroundMark x1="35041" y1="59174" x2="35946" y2="56004"/>
                                <a14:foregroundMark x1="44160" y1="56100" x2="37227" y2="58598"/>
                                <a14:foregroundMark x1="43105" y1="58309" x2="39864" y2="61191"/>
                                <a14:foregroundMark x1="41598" y1="58213" x2="40467" y2="62056"/>
                                <a14:foregroundMark x1="42879" y1="59846" x2="41598" y2="62152"/>
                                <a14:foregroundMark x1="39412" y1="60615" x2="39111" y2="60615"/>
                                <a14:foregroundMark x1="39412" y1="60038" x2="39412" y2="60038"/>
                                <a14:foregroundMark x1="19292" y1="60231" x2="19292" y2="60231"/>
                                <a14:foregroundMark x1="19442" y1="59366" x2="19442" y2="59366"/>
                                <a14:foregroundMark x1="19066" y1="59846" x2="19066" y2="59846"/>
                                <a14:foregroundMark x1="18689" y1="57637" x2="18538" y2="57925"/>
                                <a14:foregroundMark x1="18538" y1="57925" x2="18538" y2="58309"/>
                                <a14:foregroundMark x1="18312" y1="58501" x2="18312" y2="58501"/>
                                <a14:foregroundMark x1="10173" y1="56484" x2="10399" y2="557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03" t="45785" r="50000" b="35177"/>
                  <a:stretch/>
                </p:blipFill>
                <p:spPr>
                  <a:xfrm flipH="1">
                    <a:off x="409644" y="1999924"/>
                    <a:ext cx="1260145" cy="455739"/>
                  </a:xfrm>
                  <a:prstGeom prst="rect">
                    <a:avLst/>
                  </a:prstGeom>
                </p:spPr>
              </p:pic>
              <p:sp>
                <p:nvSpPr>
                  <p:cNvPr id="56" name="Freccia a destra 55">
                    <a:extLst>
                      <a:ext uri="{FF2B5EF4-FFF2-40B4-BE49-F238E27FC236}">
                        <a16:creationId xmlns:a16="http://schemas.microsoft.com/office/drawing/2014/main" id="{6A042F88-33BB-4741-8C88-D11A1A281D25}"/>
                      </a:ext>
                    </a:extLst>
                  </p:cNvPr>
                  <p:cNvSpPr/>
                  <p:nvPr/>
                </p:nvSpPr>
                <p:spPr>
                  <a:xfrm>
                    <a:off x="1797018" y="2210622"/>
                    <a:ext cx="500418" cy="136477"/>
                  </a:xfrm>
                  <a:prstGeom prst="rightArrow">
                    <a:avLst/>
                  </a:prstGeom>
                  <a:solidFill>
                    <a:srgbClr val="BEDAF4"/>
                  </a:solidFill>
                  <a:ln>
                    <a:solidFill>
                      <a:srgbClr val="0E6B6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        </a:t>
                    </a:r>
                  </a:p>
                </p:txBody>
              </p:sp>
            </p:grpSp>
            <p:cxnSp>
              <p:nvCxnSpPr>
                <p:cNvPr id="60" name="Connettore 2 59">
                  <a:extLst>
                    <a:ext uri="{FF2B5EF4-FFF2-40B4-BE49-F238E27FC236}">
                      <a16:creationId xmlns:a16="http://schemas.microsoft.com/office/drawing/2014/main" id="{467C2E1A-C438-4076-96EB-C40ABE754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78116" y="4195958"/>
                  <a:ext cx="486604" cy="522394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Rettangolo 60">
                  <a:extLst>
                    <a:ext uri="{FF2B5EF4-FFF2-40B4-BE49-F238E27FC236}">
                      <a16:creationId xmlns:a16="http://schemas.microsoft.com/office/drawing/2014/main" id="{55402840-7445-42E8-BC33-D81E7BCC1D0E}"/>
                    </a:ext>
                  </a:extLst>
                </p:cNvPr>
                <p:cNvSpPr/>
                <p:nvPr/>
              </p:nvSpPr>
              <p:spPr>
                <a:xfrm>
                  <a:off x="234953" y="3904807"/>
                  <a:ext cx="1598974" cy="20313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b="0" i="0" u="sng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Utenti che oggi utilizzano l’auto e che domani utilizzeranno la ferrovia con i nuovi servizi</a:t>
                  </a:r>
                </a:p>
              </p:txBody>
            </p:sp>
            <p:cxnSp>
              <p:nvCxnSpPr>
                <p:cNvPr id="62" name="Connettore 2 61">
                  <a:extLst>
                    <a:ext uri="{FF2B5EF4-FFF2-40B4-BE49-F238E27FC236}">
                      <a16:creationId xmlns:a16="http://schemas.microsoft.com/office/drawing/2014/main" id="{0E3F3D5E-FE1B-41F6-9F07-98410A693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78116" y="4718352"/>
                  <a:ext cx="486604" cy="719545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3" name="Picture 2" descr="3.677.366 Bilancia: immagini, foto stock e grafica vettoriale | Shutterstock">
                  <a:extLst>
                    <a:ext uri="{FF2B5EF4-FFF2-40B4-BE49-F238E27FC236}">
                      <a16:creationId xmlns:a16="http://schemas.microsoft.com/office/drawing/2014/main" id="{8E52235B-8A75-4FD7-9E8F-D0CAB8776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5" b="6086"/>
                <a:stretch/>
              </p:blipFill>
              <p:spPr bwMode="auto">
                <a:xfrm>
                  <a:off x="5274508" y="787831"/>
                  <a:ext cx="6438547" cy="29388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4" name="Gruppo 63">
                  <a:extLst>
                    <a:ext uri="{FF2B5EF4-FFF2-40B4-BE49-F238E27FC236}">
                      <a16:creationId xmlns:a16="http://schemas.microsoft.com/office/drawing/2014/main" id="{E916F1E8-32C1-4C7B-B7EC-C918342C7BEC}"/>
                    </a:ext>
                  </a:extLst>
                </p:cNvPr>
                <p:cNvGrpSpPr/>
                <p:nvPr/>
              </p:nvGrpSpPr>
              <p:grpSpPr>
                <a:xfrm>
                  <a:off x="9174797" y="787831"/>
                  <a:ext cx="1957029" cy="583428"/>
                  <a:chOff x="5578383" y="747281"/>
                  <a:chExt cx="2323797" cy="58342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65" name="Rettangolo con angoli arrotondati 64">
                    <a:extLst>
                      <a:ext uri="{FF2B5EF4-FFF2-40B4-BE49-F238E27FC236}">
                        <a16:creationId xmlns:a16="http://schemas.microsoft.com/office/drawing/2014/main" id="{C8BD59F7-D113-42AB-B3FB-A26106BBB778}"/>
                      </a:ext>
                    </a:extLst>
                  </p:cNvPr>
                  <p:cNvSpPr/>
                  <p:nvPr/>
                </p:nvSpPr>
                <p:spPr>
                  <a:xfrm>
                    <a:off x="5578383" y="747281"/>
                    <a:ext cx="2323797" cy="583428"/>
                  </a:xfrm>
                  <a:prstGeom prst="roundRect">
                    <a:avLst>
                      <a:gd name="adj" fmla="val 10000"/>
                    </a:avLst>
                  </a:prstGeom>
                  <a:grpFill/>
                  <a:ln>
                    <a:solidFill>
                      <a:srgbClr val="BFBFBF"/>
                    </a:solidFill>
                  </a:ln>
                </p:spPr>
                <p:style>
                  <a:lnRef idx="2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66" name="CasellaDiTesto 65">
                    <a:extLst>
                      <a:ext uri="{FF2B5EF4-FFF2-40B4-BE49-F238E27FC236}">
                        <a16:creationId xmlns:a16="http://schemas.microsoft.com/office/drawing/2014/main" id="{5936FCE4-93D4-42E2-A197-089C0D522926}"/>
                      </a:ext>
                    </a:extLst>
                  </p:cNvPr>
                  <p:cNvSpPr txBox="1"/>
                  <p:nvPr/>
                </p:nvSpPr>
                <p:spPr>
                  <a:xfrm>
                    <a:off x="5670239" y="855313"/>
                    <a:ext cx="2173547" cy="390933"/>
                  </a:xfrm>
                  <a:prstGeom prst="rect">
                    <a:avLst/>
                  </a:prstGeom>
                  <a:noFill/>
                  <a:ln>
                    <a:solidFill>
                      <a:srgbClr val="BFBFBF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64770" tIns="64770" rIns="64770" bIns="64770" numCol="1" spcCol="1270" anchor="ctr" anchorCtr="0">
                    <a:noAutofit/>
                  </a:bodyPr>
                  <a:lstStyle/>
                  <a:p>
                    <a:pPr marL="0" lvl="0" indent="0"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it-IT" b="1" kern="1200"/>
                      <a:t>Senza intervento                                                                      </a:t>
                    </a:r>
                  </a:p>
                </p:txBody>
              </p:sp>
            </p:grpSp>
            <p:grpSp>
              <p:nvGrpSpPr>
                <p:cNvPr id="67" name="Gruppo 66">
                  <a:extLst>
                    <a:ext uri="{FF2B5EF4-FFF2-40B4-BE49-F238E27FC236}">
                      <a16:creationId xmlns:a16="http://schemas.microsoft.com/office/drawing/2014/main" id="{4A78A202-A4C3-413C-9A62-BDCFCA7AA4E6}"/>
                    </a:ext>
                  </a:extLst>
                </p:cNvPr>
                <p:cNvGrpSpPr/>
                <p:nvPr/>
              </p:nvGrpSpPr>
              <p:grpSpPr>
                <a:xfrm>
                  <a:off x="5785473" y="1447380"/>
                  <a:ext cx="1942638" cy="540044"/>
                  <a:chOff x="1928883" y="733145"/>
                  <a:chExt cx="3280621" cy="583428"/>
                </a:xfrm>
                <a:solidFill>
                  <a:srgbClr val="00B050"/>
                </a:solidFill>
              </p:grpSpPr>
              <p:sp>
                <p:nvSpPr>
                  <p:cNvPr id="68" name="Rettangolo con angoli arrotondati 67">
                    <a:extLst>
                      <a:ext uri="{FF2B5EF4-FFF2-40B4-BE49-F238E27FC236}">
                        <a16:creationId xmlns:a16="http://schemas.microsoft.com/office/drawing/2014/main" id="{2A5F75AB-8EB0-4A82-85A5-58E34468DE1B}"/>
                      </a:ext>
                    </a:extLst>
                  </p:cNvPr>
                  <p:cNvSpPr/>
                  <p:nvPr/>
                </p:nvSpPr>
                <p:spPr>
                  <a:xfrm>
                    <a:off x="1928883" y="733145"/>
                    <a:ext cx="3280621" cy="583428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69" name="CasellaDiTesto 68">
                    <a:extLst>
                      <a:ext uri="{FF2B5EF4-FFF2-40B4-BE49-F238E27FC236}">
                        <a16:creationId xmlns:a16="http://schemas.microsoft.com/office/drawing/2014/main" id="{7AB72946-24C6-484C-9316-4CB072C828A8}"/>
                      </a:ext>
                    </a:extLst>
                  </p:cNvPr>
                  <p:cNvSpPr txBox="1"/>
                  <p:nvPr/>
                </p:nvSpPr>
                <p:spPr>
                  <a:xfrm>
                    <a:off x="1945971" y="750233"/>
                    <a:ext cx="3246444" cy="549252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64770" tIns="64770" rIns="64770" bIns="64770" numCol="1" spcCol="1270" anchor="ctr" anchorCtr="0">
                    <a:noAutofit/>
                  </a:bodyPr>
                  <a:lstStyle/>
                  <a:p>
                    <a:pPr marL="0" lvl="0" indent="0"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it-IT" b="1" kern="1200"/>
                      <a:t>Con intervento</a:t>
                    </a:r>
                  </a:p>
                </p:txBody>
              </p:sp>
            </p:grpSp>
            <p:sp>
              <p:nvSpPr>
                <p:cNvPr id="70" name="Freccia in giù 69">
                  <a:extLst>
                    <a:ext uri="{FF2B5EF4-FFF2-40B4-BE49-F238E27FC236}">
                      <a16:creationId xmlns:a16="http://schemas.microsoft.com/office/drawing/2014/main" id="{C26C8FE4-1F3C-4395-A3CA-4C0C5054E66A}"/>
                    </a:ext>
                  </a:extLst>
                </p:cNvPr>
                <p:cNvSpPr/>
                <p:nvPr/>
              </p:nvSpPr>
              <p:spPr>
                <a:xfrm>
                  <a:off x="6579743" y="2804138"/>
                  <a:ext cx="384313" cy="831738"/>
                </a:xfrm>
                <a:prstGeom prst="downArrow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1" name="Freccia in giù 70">
                  <a:extLst>
                    <a:ext uri="{FF2B5EF4-FFF2-40B4-BE49-F238E27FC236}">
                      <a16:creationId xmlns:a16="http://schemas.microsoft.com/office/drawing/2014/main" id="{E2EC5DE0-5674-4DF8-A924-4AF47F72B750}"/>
                    </a:ext>
                  </a:extLst>
                </p:cNvPr>
                <p:cNvSpPr/>
                <p:nvPr/>
              </p:nvSpPr>
              <p:spPr>
                <a:xfrm>
                  <a:off x="10393742" y="2458556"/>
                  <a:ext cx="384313" cy="916745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72" name="Immagine 71">
                  <a:extLst>
                    <a:ext uri="{FF2B5EF4-FFF2-40B4-BE49-F238E27FC236}">
                      <a16:creationId xmlns:a16="http://schemas.microsoft.com/office/drawing/2014/main" id="{20DDC375-62D6-48D4-ACFF-29D4E361BABF}"/>
                    </a:ext>
                  </a:extLst>
                </p:cNvPr>
                <p:cNvPicPr/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4996" b="44960" l="52513" r="9472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237" b="50044"/>
                <a:stretch/>
              </p:blipFill>
              <p:spPr>
                <a:xfrm>
                  <a:off x="10853821" y="474288"/>
                  <a:ext cx="632460" cy="644525"/>
                </a:xfrm>
                <a:prstGeom prst="rect">
                  <a:avLst/>
                </a:prstGeom>
              </p:spPr>
            </p:pic>
            <p:pic>
              <p:nvPicPr>
                <p:cNvPr id="73" name="Immagine 72">
                  <a:extLst>
                    <a:ext uri="{FF2B5EF4-FFF2-40B4-BE49-F238E27FC236}">
                      <a16:creationId xmlns:a16="http://schemas.microsoft.com/office/drawing/2014/main" id="{F13E2D20-2836-4784-8C88-4FC2FF5E6AC0}"/>
                    </a:ext>
                  </a:extLst>
                </p:cNvPr>
                <p:cNvPicPr/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4996" b="44960" l="5000" r="4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000" b="50044"/>
                <a:stretch/>
              </p:blipFill>
              <p:spPr>
                <a:xfrm>
                  <a:off x="7396347" y="1121914"/>
                  <a:ext cx="619760" cy="666750"/>
                </a:xfrm>
                <a:prstGeom prst="rect">
                  <a:avLst/>
                </a:prstGeom>
              </p:spPr>
            </p:pic>
            <p:sp>
              <p:nvSpPr>
                <p:cNvPr id="75" name="Rettangolo 74">
                  <a:extLst>
                    <a:ext uri="{FF2B5EF4-FFF2-40B4-BE49-F238E27FC236}">
                      <a16:creationId xmlns:a16="http://schemas.microsoft.com/office/drawing/2014/main" id="{3D8018F1-4A3D-4CD8-B0E2-AE3B4BF7143A}"/>
                    </a:ext>
                  </a:extLst>
                </p:cNvPr>
                <p:cNvSpPr/>
                <p:nvPr/>
              </p:nvSpPr>
              <p:spPr>
                <a:xfrm>
                  <a:off x="5329178" y="5097938"/>
                  <a:ext cx="1116388" cy="119854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it-IT" sz="1200" b="1">
                      <a:latin typeface="+mn-lt"/>
                    </a:rPr>
                    <a:t>Benefici per la collettività – Esternalità*</a:t>
                  </a:r>
                </a:p>
              </p:txBody>
            </p:sp>
            <p:sp>
              <p:nvSpPr>
                <p:cNvPr id="76" name="CasellaDiTesto 75">
                  <a:extLst>
                    <a:ext uri="{FF2B5EF4-FFF2-40B4-BE49-F238E27FC236}">
                      <a16:creationId xmlns:a16="http://schemas.microsoft.com/office/drawing/2014/main" id="{CA11558D-846D-4641-BFE6-ED990856FD45}"/>
                    </a:ext>
                  </a:extLst>
                </p:cNvPr>
                <p:cNvSpPr txBox="1"/>
                <p:nvPr/>
              </p:nvSpPr>
              <p:spPr>
                <a:xfrm>
                  <a:off x="6426715" y="3772089"/>
                  <a:ext cx="3136384" cy="1015663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endParaRPr lang="it-IT" sz="1200" b="1"/>
                </a:p>
                <a:p>
                  <a:r>
                    <a:rPr lang="it-IT" sz="1200" b="1"/>
                    <a:t>↓ tempi per i passeggeri</a:t>
                  </a:r>
                </a:p>
                <a:p>
                  <a:endParaRPr kumimoji="0" lang="it-IT" sz="1200" b="1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lvl="0">
                    <a:buClrTx/>
                    <a:buSzTx/>
                    <a:buFontTx/>
                    <a:buNone/>
                  </a:pPr>
                  <a:r>
                    <a:rPr kumimoji="0" lang="it-IT" sz="1200" b="1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↓ costi </a:t>
                  </a:r>
                  <a:r>
                    <a:rPr lang="it-IT" sz="1200" b="1">
                      <a:solidFill>
                        <a:schemeClr val="tx1"/>
                      </a:solidFill>
                      <a:latin typeface="Calibri" panose="020F0502020204030204"/>
                    </a:rPr>
                    <a:t>uso e manutenzione auto privata</a:t>
                  </a:r>
                  <a:endParaRPr kumimoji="0" lang="it-IT" sz="1200" b="1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lvl="0">
                    <a:buClrTx/>
                    <a:buSzTx/>
                    <a:buFontTx/>
                    <a:buNone/>
                  </a:pPr>
                  <a:endParaRPr lang="it-IT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CasellaDiTesto 76">
                  <a:extLst>
                    <a:ext uri="{FF2B5EF4-FFF2-40B4-BE49-F238E27FC236}">
                      <a16:creationId xmlns:a16="http://schemas.microsoft.com/office/drawing/2014/main" id="{60B7F975-E354-4128-9353-948080A47E99}"/>
                    </a:ext>
                  </a:extLst>
                </p:cNvPr>
                <p:cNvSpPr txBox="1"/>
                <p:nvPr/>
              </p:nvSpPr>
              <p:spPr>
                <a:xfrm>
                  <a:off x="6445566" y="5097938"/>
                  <a:ext cx="3117534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buNone/>
                  </a:pPr>
                  <a:endParaRPr lang="it-IT" sz="1200" b="1"/>
                </a:p>
                <a:p>
                  <a:pPr lvl="0">
                    <a:buNone/>
                  </a:pPr>
                  <a:r>
                    <a:rPr lang="it-IT" sz="1200" b="1"/>
                    <a:t>↓ traffico veicolare</a:t>
                  </a:r>
                  <a:endParaRPr lang="it-IT" sz="1200"/>
                </a:p>
                <a:p>
                  <a:pPr lvl="0">
                    <a:buNone/>
                  </a:pPr>
                  <a:r>
                    <a:rPr lang="it-IT" sz="1200" b="1"/>
                    <a:t>↓ incidentalità</a:t>
                  </a:r>
                  <a:endParaRPr lang="it-IT" sz="1200"/>
                </a:p>
                <a:p>
                  <a:pPr lvl="0">
                    <a:buNone/>
                  </a:pPr>
                  <a:r>
                    <a:rPr lang="it-IT" sz="1200" b="1"/>
                    <a:t>↓ rumore</a:t>
                  </a:r>
                  <a:endParaRPr lang="it-IT" sz="1200"/>
                </a:p>
                <a:p>
                  <a:pPr lvl="0">
                    <a:buClrTx/>
                    <a:buSzTx/>
                    <a:buFontTx/>
                    <a:buNone/>
                  </a:pPr>
                  <a:r>
                    <a:rPr kumimoji="0" lang="it-IT" sz="1200" b="1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↓ gas serra ed inquinanti</a:t>
                  </a:r>
                </a:p>
                <a:p>
                  <a:pPr lvl="0">
                    <a:buClrTx/>
                    <a:buSzTx/>
                    <a:buFontTx/>
                    <a:buNone/>
                  </a:pPr>
                  <a:endParaRPr lang="it-IT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Rettangolo 77">
                  <a:extLst>
                    <a:ext uri="{FF2B5EF4-FFF2-40B4-BE49-F238E27FC236}">
                      <a16:creationId xmlns:a16="http://schemas.microsoft.com/office/drawing/2014/main" id="{5832B83F-146E-43CE-87B2-78BE4D5180E6}"/>
                    </a:ext>
                  </a:extLst>
                </p:cNvPr>
                <p:cNvSpPr/>
                <p:nvPr/>
              </p:nvSpPr>
              <p:spPr>
                <a:xfrm>
                  <a:off x="10027705" y="3772088"/>
                  <a:ext cx="1116388" cy="101566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rgbClr val="A6A6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223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Nessun beneficio </a:t>
                  </a:r>
                </a:p>
              </p:txBody>
            </p:sp>
            <p:sp>
              <p:nvSpPr>
                <p:cNvPr id="79" name="Rettangolo 78">
                  <a:extLst>
                    <a:ext uri="{FF2B5EF4-FFF2-40B4-BE49-F238E27FC236}">
                      <a16:creationId xmlns:a16="http://schemas.microsoft.com/office/drawing/2014/main" id="{E2961491-4AAD-48BA-B8C1-CBC858508957}"/>
                    </a:ext>
                  </a:extLst>
                </p:cNvPr>
                <p:cNvSpPr/>
                <p:nvPr/>
              </p:nvSpPr>
              <p:spPr>
                <a:xfrm>
                  <a:off x="5310327" y="3772089"/>
                  <a:ext cx="1116388" cy="1015663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810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buClrTx/>
                    <a:buSzTx/>
                    <a:buFontTx/>
                    <a:buNone/>
                  </a:pPr>
                  <a:r>
                    <a:rPr kumimoji="0" lang="it-IT" sz="1200" b="1" i="0" u="none" strike="noStrike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Benefici diretti per gli utenti di trasporto</a:t>
                  </a:r>
                  <a:endParaRPr lang="it-IT" sz="1200"/>
                </a:p>
              </p:txBody>
            </p:sp>
          </p:grpSp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C28FFCB6-566E-4F66-B5A3-EEC65B644CE9}"/>
                  </a:ext>
                </a:extLst>
              </p:cNvPr>
              <p:cNvSpPr/>
              <p:nvPr/>
            </p:nvSpPr>
            <p:spPr>
              <a:xfrm>
                <a:off x="5274508" y="6570542"/>
                <a:ext cx="6541630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900" b="0" i="0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* secondo la metodologia prevista da «</a:t>
                </a:r>
                <a:r>
                  <a:rPr kumimoji="0" lang="en-US" sz="900" b="0" i="0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Handbook on External Costs of Transport</a:t>
                </a:r>
                <a:r>
                  <a:rPr kumimoji="0" lang="it-IT" sz="900" b="0" i="0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», </a:t>
                </a:r>
                <a:r>
                  <a:rPr kumimoji="0" lang="it-IT" sz="900" b="0" i="0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European</a:t>
                </a:r>
                <a:r>
                  <a:rPr kumimoji="0" lang="it-IT" sz="900" b="0" i="0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Commission (2019) </a:t>
                </a:r>
                <a:endParaRPr lang="it-IT" sz="9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0D01B2D5-4278-44F2-88CA-81425E789008}"/>
                  </a:ext>
                </a:extLst>
              </p:cNvPr>
              <p:cNvSpPr/>
              <p:nvPr/>
            </p:nvSpPr>
            <p:spPr>
              <a:xfrm>
                <a:off x="10053663" y="5097938"/>
                <a:ext cx="1116388" cy="119854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Nessun beneficio </a:t>
                </a:r>
              </a:p>
            </p:txBody>
          </p:sp>
        </p:grp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30FA3C00-A3B9-41C1-970B-4367F55DE7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8508" y="4585633"/>
              <a:ext cx="1157600" cy="404235"/>
            </a:xfrm>
            <a:custGeom>
              <a:avLst/>
              <a:gdLst>
                <a:gd name="connsiteX0" fmla="*/ 0 w 10358438"/>
                <a:gd name="connsiteY0" fmla="*/ 1438275 h 3052762"/>
                <a:gd name="connsiteX1" fmla="*/ 23813 w 10358438"/>
                <a:gd name="connsiteY1" fmla="*/ 1176337 h 3052762"/>
                <a:gd name="connsiteX2" fmla="*/ 7448550 w 10358438"/>
                <a:gd name="connsiteY2" fmla="*/ 0 h 3052762"/>
                <a:gd name="connsiteX3" fmla="*/ 8220075 w 10358438"/>
                <a:gd name="connsiteY3" fmla="*/ 33337 h 3052762"/>
                <a:gd name="connsiteX4" fmla="*/ 8829675 w 10358438"/>
                <a:gd name="connsiteY4" fmla="*/ 161925 h 3052762"/>
                <a:gd name="connsiteX5" fmla="*/ 9415463 w 10358438"/>
                <a:gd name="connsiteY5" fmla="*/ 395287 h 3052762"/>
                <a:gd name="connsiteX6" fmla="*/ 10320338 w 10358438"/>
                <a:gd name="connsiteY6" fmla="*/ 1743075 h 3052762"/>
                <a:gd name="connsiteX7" fmla="*/ 10348913 w 10358438"/>
                <a:gd name="connsiteY7" fmla="*/ 2047875 h 3052762"/>
                <a:gd name="connsiteX8" fmla="*/ 10248900 w 10358438"/>
                <a:gd name="connsiteY8" fmla="*/ 2247900 h 3052762"/>
                <a:gd name="connsiteX9" fmla="*/ 10358438 w 10358438"/>
                <a:gd name="connsiteY9" fmla="*/ 2438400 h 3052762"/>
                <a:gd name="connsiteX10" fmla="*/ 10334625 w 10358438"/>
                <a:gd name="connsiteY10" fmla="*/ 2752725 h 3052762"/>
                <a:gd name="connsiteX11" fmla="*/ 10110788 w 10358438"/>
                <a:gd name="connsiteY11" fmla="*/ 2805112 h 3052762"/>
                <a:gd name="connsiteX12" fmla="*/ 10325100 w 10358438"/>
                <a:gd name="connsiteY12" fmla="*/ 2947987 h 3052762"/>
                <a:gd name="connsiteX13" fmla="*/ 10263188 w 10358438"/>
                <a:gd name="connsiteY13" fmla="*/ 2990850 h 3052762"/>
                <a:gd name="connsiteX14" fmla="*/ 9944100 w 10358438"/>
                <a:gd name="connsiteY14" fmla="*/ 2838450 h 3052762"/>
                <a:gd name="connsiteX15" fmla="*/ 9677400 w 10358438"/>
                <a:gd name="connsiteY15" fmla="*/ 2828925 h 3052762"/>
                <a:gd name="connsiteX16" fmla="*/ 9463088 w 10358438"/>
                <a:gd name="connsiteY16" fmla="*/ 3052762 h 3052762"/>
                <a:gd name="connsiteX17" fmla="*/ 8162925 w 10358438"/>
                <a:gd name="connsiteY17" fmla="*/ 3005137 h 3052762"/>
                <a:gd name="connsiteX18" fmla="*/ 0 w 10358438"/>
                <a:gd name="connsiteY18" fmla="*/ 1438275 h 3052762"/>
                <a:gd name="connsiteX0" fmla="*/ 0 w 10358438"/>
                <a:gd name="connsiteY0" fmla="*/ 1438275 h 3052762"/>
                <a:gd name="connsiteX1" fmla="*/ 47625 w 10358438"/>
                <a:gd name="connsiteY1" fmla="*/ 1152525 h 3052762"/>
                <a:gd name="connsiteX2" fmla="*/ 7448550 w 10358438"/>
                <a:gd name="connsiteY2" fmla="*/ 0 h 3052762"/>
                <a:gd name="connsiteX3" fmla="*/ 8220075 w 10358438"/>
                <a:gd name="connsiteY3" fmla="*/ 33337 h 3052762"/>
                <a:gd name="connsiteX4" fmla="*/ 8829675 w 10358438"/>
                <a:gd name="connsiteY4" fmla="*/ 161925 h 3052762"/>
                <a:gd name="connsiteX5" fmla="*/ 9415463 w 10358438"/>
                <a:gd name="connsiteY5" fmla="*/ 395287 h 3052762"/>
                <a:gd name="connsiteX6" fmla="*/ 10320338 w 10358438"/>
                <a:gd name="connsiteY6" fmla="*/ 1743075 h 3052762"/>
                <a:gd name="connsiteX7" fmla="*/ 10348913 w 10358438"/>
                <a:gd name="connsiteY7" fmla="*/ 2047875 h 3052762"/>
                <a:gd name="connsiteX8" fmla="*/ 10248900 w 10358438"/>
                <a:gd name="connsiteY8" fmla="*/ 2247900 h 3052762"/>
                <a:gd name="connsiteX9" fmla="*/ 10358438 w 10358438"/>
                <a:gd name="connsiteY9" fmla="*/ 2438400 h 3052762"/>
                <a:gd name="connsiteX10" fmla="*/ 10334625 w 10358438"/>
                <a:gd name="connsiteY10" fmla="*/ 2752725 h 3052762"/>
                <a:gd name="connsiteX11" fmla="*/ 10110788 w 10358438"/>
                <a:gd name="connsiteY11" fmla="*/ 2805112 h 3052762"/>
                <a:gd name="connsiteX12" fmla="*/ 10325100 w 10358438"/>
                <a:gd name="connsiteY12" fmla="*/ 2947987 h 3052762"/>
                <a:gd name="connsiteX13" fmla="*/ 10263188 w 10358438"/>
                <a:gd name="connsiteY13" fmla="*/ 2990850 h 3052762"/>
                <a:gd name="connsiteX14" fmla="*/ 9944100 w 10358438"/>
                <a:gd name="connsiteY14" fmla="*/ 2838450 h 3052762"/>
                <a:gd name="connsiteX15" fmla="*/ 9677400 w 10358438"/>
                <a:gd name="connsiteY15" fmla="*/ 2828925 h 3052762"/>
                <a:gd name="connsiteX16" fmla="*/ 9463088 w 10358438"/>
                <a:gd name="connsiteY16" fmla="*/ 3052762 h 3052762"/>
                <a:gd name="connsiteX17" fmla="*/ 8162925 w 10358438"/>
                <a:gd name="connsiteY17" fmla="*/ 3005137 h 3052762"/>
                <a:gd name="connsiteX18" fmla="*/ 0 w 10358438"/>
                <a:gd name="connsiteY18" fmla="*/ 1438275 h 3052762"/>
                <a:gd name="connsiteX0" fmla="*/ 0 w 10358438"/>
                <a:gd name="connsiteY0" fmla="*/ 1438275 h 3052762"/>
                <a:gd name="connsiteX1" fmla="*/ 47625 w 10358438"/>
                <a:gd name="connsiteY1" fmla="*/ 1152525 h 3052762"/>
                <a:gd name="connsiteX2" fmla="*/ 7448550 w 10358438"/>
                <a:gd name="connsiteY2" fmla="*/ 0 h 3052762"/>
                <a:gd name="connsiteX3" fmla="*/ 8220075 w 10358438"/>
                <a:gd name="connsiteY3" fmla="*/ 33337 h 3052762"/>
                <a:gd name="connsiteX4" fmla="*/ 8829675 w 10358438"/>
                <a:gd name="connsiteY4" fmla="*/ 161925 h 3052762"/>
                <a:gd name="connsiteX5" fmla="*/ 9415463 w 10358438"/>
                <a:gd name="connsiteY5" fmla="*/ 395287 h 3052762"/>
                <a:gd name="connsiteX6" fmla="*/ 10320338 w 10358438"/>
                <a:gd name="connsiteY6" fmla="*/ 1743075 h 3052762"/>
                <a:gd name="connsiteX7" fmla="*/ 10348913 w 10358438"/>
                <a:gd name="connsiteY7" fmla="*/ 2047875 h 3052762"/>
                <a:gd name="connsiteX8" fmla="*/ 10248900 w 10358438"/>
                <a:gd name="connsiteY8" fmla="*/ 2247900 h 3052762"/>
                <a:gd name="connsiteX9" fmla="*/ 10358438 w 10358438"/>
                <a:gd name="connsiteY9" fmla="*/ 2438400 h 3052762"/>
                <a:gd name="connsiteX10" fmla="*/ 10334625 w 10358438"/>
                <a:gd name="connsiteY10" fmla="*/ 2752725 h 3052762"/>
                <a:gd name="connsiteX11" fmla="*/ 10110788 w 10358438"/>
                <a:gd name="connsiteY11" fmla="*/ 2805112 h 3052762"/>
                <a:gd name="connsiteX12" fmla="*/ 10325100 w 10358438"/>
                <a:gd name="connsiteY12" fmla="*/ 2947987 h 3052762"/>
                <a:gd name="connsiteX13" fmla="*/ 10263188 w 10358438"/>
                <a:gd name="connsiteY13" fmla="*/ 2990850 h 3052762"/>
                <a:gd name="connsiteX14" fmla="*/ 9944100 w 10358438"/>
                <a:gd name="connsiteY14" fmla="*/ 2838450 h 3052762"/>
                <a:gd name="connsiteX15" fmla="*/ 9677400 w 10358438"/>
                <a:gd name="connsiteY15" fmla="*/ 2828925 h 3052762"/>
                <a:gd name="connsiteX16" fmla="*/ 9463088 w 10358438"/>
                <a:gd name="connsiteY16" fmla="*/ 3052762 h 3052762"/>
                <a:gd name="connsiteX17" fmla="*/ 8162925 w 10358438"/>
                <a:gd name="connsiteY17" fmla="*/ 3005137 h 3052762"/>
                <a:gd name="connsiteX18" fmla="*/ 0 w 10358438"/>
                <a:gd name="connsiteY18" fmla="*/ 1438275 h 3052762"/>
                <a:gd name="connsiteX0" fmla="*/ 0 w 10358438"/>
                <a:gd name="connsiteY0" fmla="*/ 1419225 h 3033712"/>
                <a:gd name="connsiteX1" fmla="*/ 47625 w 10358438"/>
                <a:gd name="connsiteY1" fmla="*/ 1133475 h 3033712"/>
                <a:gd name="connsiteX2" fmla="*/ 7267575 w 10358438"/>
                <a:gd name="connsiteY2" fmla="*/ 0 h 3033712"/>
                <a:gd name="connsiteX3" fmla="*/ 8220075 w 10358438"/>
                <a:gd name="connsiteY3" fmla="*/ 14287 h 3033712"/>
                <a:gd name="connsiteX4" fmla="*/ 8829675 w 10358438"/>
                <a:gd name="connsiteY4" fmla="*/ 142875 h 3033712"/>
                <a:gd name="connsiteX5" fmla="*/ 9415463 w 10358438"/>
                <a:gd name="connsiteY5" fmla="*/ 376237 h 3033712"/>
                <a:gd name="connsiteX6" fmla="*/ 10320338 w 10358438"/>
                <a:gd name="connsiteY6" fmla="*/ 1724025 h 3033712"/>
                <a:gd name="connsiteX7" fmla="*/ 10348913 w 10358438"/>
                <a:gd name="connsiteY7" fmla="*/ 2028825 h 3033712"/>
                <a:gd name="connsiteX8" fmla="*/ 10248900 w 10358438"/>
                <a:gd name="connsiteY8" fmla="*/ 2228850 h 3033712"/>
                <a:gd name="connsiteX9" fmla="*/ 10358438 w 10358438"/>
                <a:gd name="connsiteY9" fmla="*/ 2419350 h 3033712"/>
                <a:gd name="connsiteX10" fmla="*/ 10334625 w 10358438"/>
                <a:gd name="connsiteY10" fmla="*/ 2733675 h 3033712"/>
                <a:gd name="connsiteX11" fmla="*/ 10110788 w 10358438"/>
                <a:gd name="connsiteY11" fmla="*/ 2786062 h 3033712"/>
                <a:gd name="connsiteX12" fmla="*/ 10325100 w 10358438"/>
                <a:gd name="connsiteY12" fmla="*/ 2928937 h 3033712"/>
                <a:gd name="connsiteX13" fmla="*/ 10263188 w 10358438"/>
                <a:gd name="connsiteY13" fmla="*/ 2971800 h 3033712"/>
                <a:gd name="connsiteX14" fmla="*/ 9944100 w 10358438"/>
                <a:gd name="connsiteY14" fmla="*/ 2819400 h 3033712"/>
                <a:gd name="connsiteX15" fmla="*/ 9677400 w 10358438"/>
                <a:gd name="connsiteY15" fmla="*/ 2809875 h 3033712"/>
                <a:gd name="connsiteX16" fmla="*/ 9463088 w 10358438"/>
                <a:gd name="connsiteY16" fmla="*/ 3033712 h 3033712"/>
                <a:gd name="connsiteX17" fmla="*/ 8162925 w 10358438"/>
                <a:gd name="connsiteY17" fmla="*/ 2986087 h 3033712"/>
                <a:gd name="connsiteX18" fmla="*/ 0 w 10358438"/>
                <a:gd name="connsiteY18" fmla="*/ 1419225 h 3033712"/>
                <a:gd name="connsiteX0" fmla="*/ 0 w 10358438"/>
                <a:gd name="connsiteY0" fmla="*/ 1438057 h 3052544"/>
                <a:gd name="connsiteX1" fmla="*/ 47625 w 10358438"/>
                <a:gd name="connsiteY1" fmla="*/ 1152307 h 3052544"/>
                <a:gd name="connsiteX2" fmla="*/ 7267575 w 10358438"/>
                <a:gd name="connsiteY2" fmla="*/ 18832 h 3052544"/>
                <a:gd name="connsiteX3" fmla="*/ 8220075 w 10358438"/>
                <a:gd name="connsiteY3" fmla="*/ 33119 h 3052544"/>
                <a:gd name="connsiteX4" fmla="*/ 8829675 w 10358438"/>
                <a:gd name="connsiteY4" fmla="*/ 161707 h 3052544"/>
                <a:gd name="connsiteX5" fmla="*/ 9415463 w 10358438"/>
                <a:gd name="connsiteY5" fmla="*/ 395069 h 3052544"/>
                <a:gd name="connsiteX6" fmla="*/ 10320338 w 10358438"/>
                <a:gd name="connsiteY6" fmla="*/ 1742857 h 3052544"/>
                <a:gd name="connsiteX7" fmla="*/ 10348913 w 10358438"/>
                <a:gd name="connsiteY7" fmla="*/ 2047657 h 3052544"/>
                <a:gd name="connsiteX8" fmla="*/ 10248900 w 10358438"/>
                <a:gd name="connsiteY8" fmla="*/ 2247682 h 3052544"/>
                <a:gd name="connsiteX9" fmla="*/ 10358438 w 10358438"/>
                <a:gd name="connsiteY9" fmla="*/ 2438182 h 3052544"/>
                <a:gd name="connsiteX10" fmla="*/ 10334625 w 10358438"/>
                <a:gd name="connsiteY10" fmla="*/ 2752507 h 3052544"/>
                <a:gd name="connsiteX11" fmla="*/ 10110788 w 10358438"/>
                <a:gd name="connsiteY11" fmla="*/ 2804894 h 3052544"/>
                <a:gd name="connsiteX12" fmla="*/ 10325100 w 10358438"/>
                <a:gd name="connsiteY12" fmla="*/ 2947769 h 3052544"/>
                <a:gd name="connsiteX13" fmla="*/ 10263188 w 10358438"/>
                <a:gd name="connsiteY13" fmla="*/ 2990632 h 3052544"/>
                <a:gd name="connsiteX14" fmla="*/ 9944100 w 10358438"/>
                <a:gd name="connsiteY14" fmla="*/ 2838232 h 3052544"/>
                <a:gd name="connsiteX15" fmla="*/ 9677400 w 10358438"/>
                <a:gd name="connsiteY15" fmla="*/ 2828707 h 3052544"/>
                <a:gd name="connsiteX16" fmla="*/ 9463088 w 10358438"/>
                <a:gd name="connsiteY16" fmla="*/ 3052544 h 3052544"/>
                <a:gd name="connsiteX17" fmla="*/ 8162925 w 10358438"/>
                <a:gd name="connsiteY17" fmla="*/ 3004919 h 3052544"/>
                <a:gd name="connsiteX18" fmla="*/ 0 w 10358438"/>
                <a:gd name="connsiteY18" fmla="*/ 1438057 h 3052544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829675 w 10358438"/>
                <a:gd name="connsiteY4" fmla="*/ 174468 h 3065305"/>
                <a:gd name="connsiteX5" fmla="*/ 9415463 w 10358438"/>
                <a:gd name="connsiteY5" fmla="*/ 407830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829675 w 10358438"/>
                <a:gd name="connsiteY4" fmla="*/ 174468 h 3065305"/>
                <a:gd name="connsiteX5" fmla="*/ 9415463 w 10358438"/>
                <a:gd name="connsiteY5" fmla="*/ 407830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15463 w 10358438"/>
                <a:gd name="connsiteY5" fmla="*/ 407830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15463 w 10358438"/>
                <a:gd name="connsiteY5" fmla="*/ 407830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505885 w 10358438"/>
                <a:gd name="connsiteY5" fmla="*/ 533124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505885 w 10358438"/>
                <a:gd name="connsiteY5" fmla="*/ 533124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505885 w 10358438"/>
                <a:gd name="connsiteY5" fmla="*/ 533124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505885 w 10358438"/>
                <a:gd name="connsiteY5" fmla="*/ 533124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58438" h="3065305">
                  <a:moveTo>
                    <a:pt x="0" y="1450818"/>
                  </a:moveTo>
                  <a:cubicBezTo>
                    <a:pt x="15875" y="1355568"/>
                    <a:pt x="3175" y="1279368"/>
                    <a:pt x="47625" y="1165068"/>
                  </a:cubicBezTo>
                  <a:lnTo>
                    <a:pt x="7267575" y="31593"/>
                  </a:lnTo>
                  <a:cubicBezTo>
                    <a:pt x="7756525" y="-16032"/>
                    <a:pt x="7659687" y="3018"/>
                    <a:pt x="7977187" y="7780"/>
                  </a:cubicBezTo>
                  <a:cubicBezTo>
                    <a:pt x="8566150" y="91918"/>
                    <a:pt x="8359775" y="56992"/>
                    <a:pt x="8743951" y="131605"/>
                  </a:cubicBezTo>
                  <a:cubicBezTo>
                    <a:pt x="8997929" y="265445"/>
                    <a:pt x="9264592" y="269258"/>
                    <a:pt x="9505885" y="533124"/>
                  </a:cubicBezTo>
                  <a:cubicBezTo>
                    <a:pt x="9967847" y="1145899"/>
                    <a:pt x="9929814" y="1071406"/>
                    <a:pt x="10172701" y="1503206"/>
                  </a:cubicBezTo>
                  <a:cubicBezTo>
                    <a:pt x="10383838" y="1803243"/>
                    <a:pt x="10290176" y="1874681"/>
                    <a:pt x="10348913" y="2060418"/>
                  </a:cubicBezTo>
                  <a:lnTo>
                    <a:pt x="10248900" y="2260443"/>
                  </a:lnTo>
                  <a:lnTo>
                    <a:pt x="10358438" y="2450943"/>
                  </a:lnTo>
                  <a:lnTo>
                    <a:pt x="10334625" y="2765268"/>
                  </a:lnTo>
                  <a:lnTo>
                    <a:pt x="10110788" y="2817655"/>
                  </a:lnTo>
                  <a:lnTo>
                    <a:pt x="10325100" y="2960530"/>
                  </a:lnTo>
                  <a:lnTo>
                    <a:pt x="10263188" y="3003393"/>
                  </a:lnTo>
                  <a:lnTo>
                    <a:pt x="9944100" y="2850993"/>
                  </a:lnTo>
                  <a:lnTo>
                    <a:pt x="9677400" y="2841468"/>
                  </a:lnTo>
                  <a:lnTo>
                    <a:pt x="9463088" y="3065305"/>
                  </a:lnTo>
                  <a:lnTo>
                    <a:pt x="8162925" y="3017680"/>
                  </a:lnTo>
                  <a:lnTo>
                    <a:pt x="0" y="1450818"/>
                  </a:lnTo>
                  <a:close/>
                </a:path>
              </a:pathLst>
            </a:custGeom>
            <a:blipFill dpi="0" rotWithShape="1">
              <a:blip r:embed="rId10"/>
              <a:srcRect/>
              <a:stretch>
                <a:fillRect l="-10000" t="-12000" r="-8000" b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005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3B833F39-6E44-4B74-821D-AF980D752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sp>
        <p:nvSpPr>
          <p:cNvPr id="41" name="Segnaposto contenuto 8">
            <a:extLst>
              <a:ext uri="{FF2B5EF4-FFF2-40B4-BE49-F238E27FC236}">
                <a16:creationId xmlns:a16="http://schemas.microsoft.com/office/drawing/2014/main" id="{206DB1F4-0A43-4C81-BDE5-01C6588CFB94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9536254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 dirty="0"/>
              <a:t>RISULTATI ANALISI ECONOMICA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68EC7245-2F9E-4FC1-A7BD-B987700C2890}"/>
              </a:ext>
            </a:extLst>
          </p:cNvPr>
          <p:cNvSpPr/>
          <p:nvPr/>
        </p:nvSpPr>
        <p:spPr>
          <a:xfrm>
            <a:off x="357401" y="1196410"/>
            <a:ext cx="4191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Orizzonte Temporale di Analisi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it-IT" sz="16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2022-2051 </a:t>
            </a:r>
            <a:r>
              <a:rPr kumimoji="0" lang="it-IT" sz="16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(30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anni a partire dal primo anno di investimento: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  <a:r>
              <a:rPr kumimoji="0" lang="it-IT" sz="16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lang="it-IT" sz="1600" cap="small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600" b="1" cap="small" dirty="0">
                <a:solidFill>
                  <a:srgbClr val="000000"/>
                </a:solidFill>
              </a:rPr>
              <a:t>CVI=  </a:t>
            </a:r>
            <a:r>
              <a:rPr lang="it-IT" sz="1600" b="1" cap="small" dirty="0">
                <a:solidFill>
                  <a:srgbClr val="000000"/>
                </a:solidFill>
                <a:latin typeface="Calibri" panose="020F0502020204030204"/>
              </a:rPr>
              <a:t>1,245 M€</a:t>
            </a:r>
          </a:p>
        </p:txBody>
      </p:sp>
      <p:graphicFrame>
        <p:nvGraphicFramePr>
          <p:cNvPr id="35" name="Tabella 34">
            <a:extLst>
              <a:ext uri="{FF2B5EF4-FFF2-40B4-BE49-F238E27FC236}">
                <a16:creationId xmlns:a16="http://schemas.microsoft.com/office/drawing/2014/main" id="{A85C307D-288B-4056-976B-10355084D4DD}"/>
              </a:ext>
            </a:extLst>
          </p:cNvPr>
          <p:cNvGraphicFramePr>
            <a:graphicFrameLocks noGrp="1"/>
          </p:cNvGraphicFramePr>
          <p:nvPr/>
        </p:nvGraphicFramePr>
        <p:xfrm>
          <a:off x="4599185" y="1257300"/>
          <a:ext cx="6886800" cy="5219496"/>
        </p:xfrm>
        <a:graphic>
          <a:graphicData uri="http://schemas.openxmlformats.org/drawingml/2006/table">
            <a:tbl>
              <a:tblPr/>
              <a:tblGrid>
                <a:gridCol w="4148487">
                  <a:extLst>
                    <a:ext uri="{9D8B030D-6E8A-4147-A177-3AD203B41FA5}">
                      <a16:colId xmlns:a16="http://schemas.microsoft.com/office/drawing/2014/main" val="492796921"/>
                    </a:ext>
                  </a:extLst>
                </a:gridCol>
                <a:gridCol w="2738313">
                  <a:extLst>
                    <a:ext uri="{9D8B030D-6E8A-4147-A177-3AD203B41FA5}">
                      <a16:colId xmlns:a16="http://schemas.microsoft.com/office/drawing/2014/main" val="1473568232"/>
                    </a:ext>
                  </a:extLst>
                </a:gridCol>
              </a:tblGrid>
              <a:tr h="52620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INDICATORI DI PRESTAZIONE ECONOMICA (Importi in milioni di euro)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Valore Attuale al 2022 Tasso 3%</a:t>
                      </a:r>
                    </a:p>
                  </a:txBody>
                  <a:tcPr marL="7334" marR="7334" marT="733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29409"/>
                  </a:ext>
                </a:extLst>
              </a:tr>
              <a:tr h="322004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Costo di investimento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-815,6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160916"/>
                  </a:ext>
                </a:extLst>
              </a:tr>
              <a:tr h="3612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Costo di manutenzione straordinaria infrastruttura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-20,1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205223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Costi di rimpiazzo - rinnovi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-32,2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328871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92D050"/>
                          </a:solidFill>
                          <a:effectLst/>
                          <a:latin typeface="+mj-lt"/>
                        </a:rPr>
                        <a:t>Valore residuo dell’opera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92D050"/>
                          </a:solidFill>
                          <a:effectLst/>
                          <a:latin typeface="+mj-lt"/>
                        </a:rPr>
                        <a:t>157,9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260054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FF9999"/>
                          </a:solidFill>
                          <a:effectLst/>
                          <a:latin typeface="+mj-lt"/>
                        </a:rPr>
                        <a:t>Costi operativi totali di cui: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FF9999"/>
                          </a:solidFill>
                          <a:effectLst/>
                          <a:latin typeface="+mj-lt"/>
                        </a:rPr>
                        <a:t>-336,2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008060"/>
                  </a:ext>
                </a:extLst>
              </a:tr>
              <a:tr h="298443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F8CBAD"/>
                          </a:solidFill>
                          <a:effectLst/>
                          <a:latin typeface="+mj-lt"/>
                        </a:rPr>
                        <a:t>Costi di manutenzione ordinaria infrastruttura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 dirty="0">
                          <a:solidFill>
                            <a:srgbClr val="F8CBAD"/>
                          </a:solidFill>
                          <a:effectLst/>
                          <a:latin typeface="+mj-lt"/>
                        </a:rPr>
                        <a:t>-18,2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228412"/>
                  </a:ext>
                </a:extLst>
              </a:tr>
              <a:tr h="196344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F8CBAD"/>
                          </a:solidFill>
                          <a:effectLst/>
                          <a:latin typeface="+mj-lt"/>
                        </a:rPr>
                        <a:t>Costi operativi servizi ferroviari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 dirty="0">
                          <a:solidFill>
                            <a:srgbClr val="F8CBAD"/>
                          </a:solidFill>
                          <a:effectLst/>
                          <a:latin typeface="+mj-lt"/>
                        </a:rPr>
                        <a:t>-318,1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867421"/>
                  </a:ext>
                </a:extLst>
              </a:tr>
              <a:tr h="21179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Totale Costi Economici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-1046,1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874843"/>
                  </a:ext>
                </a:extLst>
              </a:tr>
              <a:tr h="196344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Benefici diretti per gli utenti di trasporto, di cui: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1074,1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1290"/>
                  </a:ext>
                </a:extLst>
              </a:tr>
              <a:tr h="34753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Risparmi di tempo per i passeggeri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616,7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736460"/>
                  </a:ext>
                </a:extLst>
              </a:tr>
              <a:tr h="347539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Risparmi di costi associati all’uso e alla manutenzione dell’auto privata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457,4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158665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Benefici per la collettività – Esternalità, di cui: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299,3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014029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Inquinanti atmosferici 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7,0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910176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Gas Serra (Cambiamento climatico)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17,5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0640004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Rumore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4,0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091241"/>
                  </a:ext>
                </a:extLst>
              </a:tr>
              <a:tr h="188490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Incidentalità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20,9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217829"/>
                  </a:ext>
                </a:extLst>
              </a:tr>
              <a:tr h="196344"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1" u="none" strike="noStrike" dirty="0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Traffico Veicolare (Congestione Urbana)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1" u="none" strike="noStrike">
                          <a:solidFill>
                            <a:srgbClr val="8EA9DB"/>
                          </a:solidFill>
                          <a:effectLst/>
                          <a:latin typeface="+mj-lt"/>
                        </a:rPr>
                        <a:t>249,9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260875"/>
                  </a:ext>
                </a:extLst>
              </a:tr>
              <a:tr h="21179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Totale Benefici Economici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1373,4</a:t>
                      </a:r>
                    </a:p>
                  </a:txBody>
                  <a:tcPr marL="7334" marR="7334" marT="7334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134510"/>
                  </a:ext>
                </a:extLst>
              </a:tr>
            </a:tbl>
          </a:graphicData>
        </a:graphic>
      </p:graphicFrame>
      <p:sp>
        <p:nvSpPr>
          <p:cNvPr id="36" name="Rettangolo 35">
            <a:extLst>
              <a:ext uri="{FF2B5EF4-FFF2-40B4-BE49-F238E27FC236}">
                <a16:creationId xmlns:a16="http://schemas.microsoft.com/office/drawing/2014/main" id="{610A88A0-58FD-4B31-85CC-41C91A652B8A}"/>
              </a:ext>
            </a:extLst>
          </p:cNvPr>
          <p:cNvSpPr/>
          <p:nvPr/>
        </p:nvSpPr>
        <p:spPr>
          <a:xfrm>
            <a:off x="357401" y="2948883"/>
            <a:ext cx="277264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/>
                </a:solidFill>
              </a:rPr>
              <a:t>VANE = 327,263 Mio euro</a:t>
            </a:r>
          </a:p>
        </p:txBody>
      </p:sp>
      <p:sp>
        <p:nvSpPr>
          <p:cNvPr id="37" name="Decisione 36">
            <a:extLst>
              <a:ext uri="{FF2B5EF4-FFF2-40B4-BE49-F238E27FC236}">
                <a16:creationId xmlns:a16="http://schemas.microsoft.com/office/drawing/2014/main" id="{9E69E642-58C9-486F-AFAF-310B46D0C122}"/>
              </a:ext>
            </a:extLst>
          </p:cNvPr>
          <p:cNvSpPr/>
          <p:nvPr/>
        </p:nvSpPr>
        <p:spPr>
          <a:xfrm>
            <a:off x="51883" y="3008271"/>
            <a:ext cx="458611" cy="228532"/>
          </a:xfrm>
          <a:prstGeom prst="flowChartDecisi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2C5A644-1DC8-43DF-A60D-D804B0A3F7C1}"/>
              </a:ext>
            </a:extLst>
          </p:cNvPr>
          <p:cNvSpPr/>
          <p:nvPr/>
        </p:nvSpPr>
        <p:spPr>
          <a:xfrm>
            <a:off x="312013" y="3274677"/>
            <a:ext cx="164416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/>
                </a:solidFill>
              </a:rPr>
              <a:t>B/C = 1,313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215D791B-563B-4505-B979-9CD91EB7A029}"/>
              </a:ext>
            </a:extLst>
          </p:cNvPr>
          <p:cNvSpPr/>
          <p:nvPr/>
        </p:nvSpPr>
        <p:spPr>
          <a:xfrm>
            <a:off x="312013" y="3588233"/>
            <a:ext cx="164416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accent4"/>
                </a:solidFill>
              </a:rPr>
              <a:t>TIRE = 6,1 %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06E116F1-9A98-498E-AE10-CC49F40D144E}"/>
              </a:ext>
            </a:extLst>
          </p:cNvPr>
          <p:cNvGrpSpPr/>
          <p:nvPr/>
        </p:nvGrpSpPr>
        <p:grpSpPr>
          <a:xfrm>
            <a:off x="317897" y="4237335"/>
            <a:ext cx="2944123" cy="1793415"/>
            <a:chOff x="7739470" y="5316391"/>
            <a:chExt cx="3990113" cy="1310884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71CFEDFB-73D1-46DC-86F4-F9AAD87165C7}"/>
                </a:ext>
              </a:extLst>
            </p:cNvPr>
            <p:cNvGrpSpPr/>
            <p:nvPr/>
          </p:nvGrpSpPr>
          <p:grpSpPr>
            <a:xfrm>
              <a:off x="7761718" y="5316391"/>
              <a:ext cx="3918815" cy="1061591"/>
              <a:chOff x="-2270768" y="5253477"/>
              <a:chExt cx="5308477" cy="1664851"/>
            </a:xfrm>
          </p:grpSpPr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F8704106-58BA-49C5-B304-CF98E9B60D1C}"/>
                  </a:ext>
                </a:extLst>
              </p:cNvPr>
              <p:cNvSpPr/>
              <p:nvPr/>
            </p:nvSpPr>
            <p:spPr>
              <a:xfrm>
                <a:off x="-2270768" y="5367975"/>
                <a:ext cx="5308477" cy="1550353"/>
              </a:xfrm>
              <a:custGeom>
                <a:avLst/>
                <a:gdLst>
                  <a:gd name="connsiteX0" fmla="*/ 0 w 5308477"/>
                  <a:gd name="connsiteY0" fmla="*/ 0 h 1550353"/>
                  <a:gd name="connsiteX1" fmla="*/ 716644 w 5308477"/>
                  <a:gd name="connsiteY1" fmla="*/ 0 h 1550353"/>
                  <a:gd name="connsiteX2" fmla="*/ 1433289 w 5308477"/>
                  <a:gd name="connsiteY2" fmla="*/ 0 h 1550353"/>
                  <a:gd name="connsiteX3" fmla="*/ 2149933 w 5308477"/>
                  <a:gd name="connsiteY3" fmla="*/ 0 h 1550353"/>
                  <a:gd name="connsiteX4" fmla="*/ 2654239 w 5308477"/>
                  <a:gd name="connsiteY4" fmla="*/ 0 h 1550353"/>
                  <a:gd name="connsiteX5" fmla="*/ 3158544 w 5308477"/>
                  <a:gd name="connsiteY5" fmla="*/ 0 h 1550353"/>
                  <a:gd name="connsiteX6" fmla="*/ 3928273 w 5308477"/>
                  <a:gd name="connsiteY6" fmla="*/ 0 h 1550353"/>
                  <a:gd name="connsiteX7" fmla="*/ 4698002 w 5308477"/>
                  <a:gd name="connsiteY7" fmla="*/ 0 h 1550353"/>
                  <a:gd name="connsiteX8" fmla="*/ 5308477 w 5308477"/>
                  <a:gd name="connsiteY8" fmla="*/ 0 h 1550353"/>
                  <a:gd name="connsiteX9" fmla="*/ 5308477 w 5308477"/>
                  <a:gd name="connsiteY9" fmla="*/ 532288 h 1550353"/>
                  <a:gd name="connsiteX10" fmla="*/ 5308477 w 5308477"/>
                  <a:gd name="connsiteY10" fmla="*/ 1018065 h 1550353"/>
                  <a:gd name="connsiteX11" fmla="*/ 5308477 w 5308477"/>
                  <a:gd name="connsiteY11" fmla="*/ 1550353 h 1550353"/>
                  <a:gd name="connsiteX12" fmla="*/ 4751087 w 5308477"/>
                  <a:gd name="connsiteY12" fmla="*/ 1550353 h 1550353"/>
                  <a:gd name="connsiteX13" fmla="*/ 4140612 w 5308477"/>
                  <a:gd name="connsiteY13" fmla="*/ 1550353 h 1550353"/>
                  <a:gd name="connsiteX14" fmla="*/ 3583222 w 5308477"/>
                  <a:gd name="connsiteY14" fmla="*/ 1550353 h 1550353"/>
                  <a:gd name="connsiteX15" fmla="*/ 3025832 w 5308477"/>
                  <a:gd name="connsiteY15" fmla="*/ 1550353 h 1550353"/>
                  <a:gd name="connsiteX16" fmla="*/ 2521527 w 5308477"/>
                  <a:gd name="connsiteY16" fmla="*/ 1550353 h 1550353"/>
                  <a:gd name="connsiteX17" fmla="*/ 1804882 w 5308477"/>
                  <a:gd name="connsiteY17" fmla="*/ 1550353 h 1550353"/>
                  <a:gd name="connsiteX18" fmla="*/ 1088238 w 5308477"/>
                  <a:gd name="connsiteY18" fmla="*/ 1550353 h 1550353"/>
                  <a:gd name="connsiteX19" fmla="*/ 0 w 5308477"/>
                  <a:gd name="connsiteY19" fmla="*/ 1550353 h 1550353"/>
                  <a:gd name="connsiteX20" fmla="*/ 0 w 5308477"/>
                  <a:gd name="connsiteY20" fmla="*/ 1018065 h 1550353"/>
                  <a:gd name="connsiteX21" fmla="*/ 0 w 5308477"/>
                  <a:gd name="connsiteY21" fmla="*/ 532288 h 1550353"/>
                  <a:gd name="connsiteX22" fmla="*/ 0 w 5308477"/>
                  <a:gd name="connsiteY22" fmla="*/ 0 h 1550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308477" h="1550353" fill="none" extrusionOk="0">
                    <a:moveTo>
                      <a:pt x="0" y="0"/>
                    </a:moveTo>
                    <a:cubicBezTo>
                      <a:pt x="163598" y="-30050"/>
                      <a:pt x="507694" y="30183"/>
                      <a:pt x="716644" y="0"/>
                    </a:cubicBezTo>
                    <a:cubicBezTo>
                      <a:pt x="925594" y="-30183"/>
                      <a:pt x="1203633" y="9905"/>
                      <a:pt x="1433289" y="0"/>
                    </a:cubicBezTo>
                    <a:cubicBezTo>
                      <a:pt x="1662946" y="-9905"/>
                      <a:pt x="1855459" y="13819"/>
                      <a:pt x="2149933" y="0"/>
                    </a:cubicBezTo>
                    <a:cubicBezTo>
                      <a:pt x="2444407" y="-13819"/>
                      <a:pt x="2455377" y="14921"/>
                      <a:pt x="2654239" y="0"/>
                    </a:cubicBezTo>
                    <a:cubicBezTo>
                      <a:pt x="2853101" y="-14921"/>
                      <a:pt x="3049853" y="-19962"/>
                      <a:pt x="3158544" y="0"/>
                    </a:cubicBezTo>
                    <a:cubicBezTo>
                      <a:pt x="3267236" y="19962"/>
                      <a:pt x="3634774" y="6113"/>
                      <a:pt x="3928273" y="0"/>
                    </a:cubicBezTo>
                    <a:cubicBezTo>
                      <a:pt x="4221772" y="-6113"/>
                      <a:pt x="4473110" y="-5201"/>
                      <a:pt x="4698002" y="0"/>
                    </a:cubicBezTo>
                    <a:cubicBezTo>
                      <a:pt x="4922894" y="5201"/>
                      <a:pt x="5111599" y="-20467"/>
                      <a:pt x="5308477" y="0"/>
                    </a:cubicBezTo>
                    <a:cubicBezTo>
                      <a:pt x="5283436" y="187886"/>
                      <a:pt x="5298888" y="403583"/>
                      <a:pt x="5308477" y="532288"/>
                    </a:cubicBezTo>
                    <a:cubicBezTo>
                      <a:pt x="5318066" y="660993"/>
                      <a:pt x="5286161" y="825823"/>
                      <a:pt x="5308477" y="1018065"/>
                    </a:cubicBezTo>
                    <a:cubicBezTo>
                      <a:pt x="5330793" y="1210307"/>
                      <a:pt x="5318425" y="1331650"/>
                      <a:pt x="5308477" y="1550353"/>
                    </a:cubicBezTo>
                    <a:cubicBezTo>
                      <a:pt x="5187421" y="1572830"/>
                      <a:pt x="5008299" y="1572332"/>
                      <a:pt x="4751087" y="1550353"/>
                    </a:cubicBezTo>
                    <a:cubicBezTo>
                      <a:pt x="4493875" y="1528375"/>
                      <a:pt x="4323138" y="1527723"/>
                      <a:pt x="4140612" y="1550353"/>
                    </a:cubicBezTo>
                    <a:cubicBezTo>
                      <a:pt x="3958087" y="1572983"/>
                      <a:pt x="3833937" y="1532213"/>
                      <a:pt x="3583222" y="1550353"/>
                    </a:cubicBezTo>
                    <a:cubicBezTo>
                      <a:pt x="3332507" y="1568494"/>
                      <a:pt x="3285152" y="1565457"/>
                      <a:pt x="3025832" y="1550353"/>
                    </a:cubicBezTo>
                    <a:cubicBezTo>
                      <a:pt x="2766512" y="1535250"/>
                      <a:pt x="2690632" y="1566525"/>
                      <a:pt x="2521527" y="1550353"/>
                    </a:cubicBezTo>
                    <a:cubicBezTo>
                      <a:pt x="2352423" y="1534181"/>
                      <a:pt x="2048208" y="1576647"/>
                      <a:pt x="1804882" y="1550353"/>
                    </a:cubicBezTo>
                    <a:cubicBezTo>
                      <a:pt x="1561556" y="1524059"/>
                      <a:pt x="1232398" y="1563060"/>
                      <a:pt x="1088238" y="1550353"/>
                    </a:cubicBezTo>
                    <a:cubicBezTo>
                      <a:pt x="944078" y="1537646"/>
                      <a:pt x="405392" y="1600255"/>
                      <a:pt x="0" y="1550353"/>
                    </a:cubicBezTo>
                    <a:cubicBezTo>
                      <a:pt x="13144" y="1303648"/>
                      <a:pt x="-3018" y="1177073"/>
                      <a:pt x="0" y="1018065"/>
                    </a:cubicBezTo>
                    <a:cubicBezTo>
                      <a:pt x="3018" y="859057"/>
                      <a:pt x="11975" y="753134"/>
                      <a:pt x="0" y="532288"/>
                    </a:cubicBezTo>
                    <a:cubicBezTo>
                      <a:pt x="-11975" y="311442"/>
                      <a:pt x="3082" y="213183"/>
                      <a:pt x="0" y="0"/>
                    </a:cubicBezTo>
                    <a:close/>
                  </a:path>
                  <a:path w="5308477" h="1550353" stroke="0" extrusionOk="0">
                    <a:moveTo>
                      <a:pt x="0" y="0"/>
                    </a:moveTo>
                    <a:cubicBezTo>
                      <a:pt x="169644" y="-22560"/>
                      <a:pt x="425694" y="4122"/>
                      <a:pt x="557390" y="0"/>
                    </a:cubicBezTo>
                    <a:cubicBezTo>
                      <a:pt x="689086" y="-4122"/>
                      <a:pt x="1065440" y="17001"/>
                      <a:pt x="1327119" y="0"/>
                    </a:cubicBezTo>
                    <a:cubicBezTo>
                      <a:pt x="1588798" y="-17001"/>
                      <a:pt x="1751001" y="-17496"/>
                      <a:pt x="1990679" y="0"/>
                    </a:cubicBezTo>
                    <a:cubicBezTo>
                      <a:pt x="2230357" y="17496"/>
                      <a:pt x="2349041" y="-6216"/>
                      <a:pt x="2707323" y="0"/>
                    </a:cubicBezTo>
                    <a:cubicBezTo>
                      <a:pt x="3065605" y="6216"/>
                      <a:pt x="3023837" y="-24460"/>
                      <a:pt x="3264713" y="0"/>
                    </a:cubicBezTo>
                    <a:cubicBezTo>
                      <a:pt x="3505589" y="24460"/>
                      <a:pt x="3670820" y="-1867"/>
                      <a:pt x="3822103" y="0"/>
                    </a:cubicBezTo>
                    <a:cubicBezTo>
                      <a:pt x="3973386" y="1867"/>
                      <a:pt x="4193350" y="-22852"/>
                      <a:pt x="4379494" y="0"/>
                    </a:cubicBezTo>
                    <a:cubicBezTo>
                      <a:pt x="4565638" y="22852"/>
                      <a:pt x="4962855" y="13557"/>
                      <a:pt x="5308477" y="0"/>
                    </a:cubicBezTo>
                    <a:cubicBezTo>
                      <a:pt x="5296787" y="232849"/>
                      <a:pt x="5309996" y="339978"/>
                      <a:pt x="5308477" y="532288"/>
                    </a:cubicBezTo>
                    <a:cubicBezTo>
                      <a:pt x="5306958" y="724598"/>
                      <a:pt x="5323991" y="867648"/>
                      <a:pt x="5308477" y="1033569"/>
                    </a:cubicBezTo>
                    <a:cubicBezTo>
                      <a:pt x="5292963" y="1199490"/>
                      <a:pt x="5314803" y="1407731"/>
                      <a:pt x="5308477" y="1550353"/>
                    </a:cubicBezTo>
                    <a:cubicBezTo>
                      <a:pt x="5086808" y="1538464"/>
                      <a:pt x="4932160" y="1539764"/>
                      <a:pt x="4644917" y="1550353"/>
                    </a:cubicBezTo>
                    <a:cubicBezTo>
                      <a:pt x="4357674" y="1560942"/>
                      <a:pt x="4253290" y="1533223"/>
                      <a:pt x="4087527" y="1550353"/>
                    </a:cubicBezTo>
                    <a:cubicBezTo>
                      <a:pt x="3921764" y="1567484"/>
                      <a:pt x="3500003" y="1556553"/>
                      <a:pt x="3317798" y="1550353"/>
                    </a:cubicBezTo>
                    <a:cubicBezTo>
                      <a:pt x="3135593" y="1544153"/>
                      <a:pt x="2851112" y="1570174"/>
                      <a:pt x="2654239" y="1550353"/>
                    </a:cubicBezTo>
                    <a:cubicBezTo>
                      <a:pt x="2457366" y="1530532"/>
                      <a:pt x="2205215" y="1582972"/>
                      <a:pt x="1884509" y="1550353"/>
                    </a:cubicBezTo>
                    <a:cubicBezTo>
                      <a:pt x="1563803" y="1517735"/>
                      <a:pt x="1474767" y="1539897"/>
                      <a:pt x="1327119" y="1550353"/>
                    </a:cubicBezTo>
                    <a:cubicBezTo>
                      <a:pt x="1179471" y="1560810"/>
                      <a:pt x="1032236" y="1537090"/>
                      <a:pt x="822814" y="1550353"/>
                    </a:cubicBezTo>
                    <a:cubicBezTo>
                      <a:pt x="613393" y="1563616"/>
                      <a:pt x="249786" y="1555483"/>
                      <a:pt x="0" y="1550353"/>
                    </a:cubicBezTo>
                    <a:cubicBezTo>
                      <a:pt x="-5501" y="1435695"/>
                      <a:pt x="10846" y="1238610"/>
                      <a:pt x="0" y="1064576"/>
                    </a:cubicBezTo>
                    <a:cubicBezTo>
                      <a:pt x="-10846" y="890542"/>
                      <a:pt x="11840" y="767209"/>
                      <a:pt x="0" y="547791"/>
                    </a:cubicBezTo>
                    <a:cubicBezTo>
                      <a:pt x="-11840" y="328373"/>
                      <a:pt x="25557" y="210473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  <a:alpha val="15000"/>
                </a:schemeClr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409895335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800"/>
              </a:p>
            </p:txBody>
          </p:sp>
          <p:sp>
            <p:nvSpPr>
              <p:cNvPr id="56" name="Rettangolo 55">
                <a:extLst>
                  <a:ext uri="{FF2B5EF4-FFF2-40B4-BE49-F238E27FC236}">
                    <a16:creationId xmlns:a16="http://schemas.microsoft.com/office/drawing/2014/main" id="{5859C060-516B-4182-A56D-38AB458845DC}"/>
                  </a:ext>
                </a:extLst>
              </p:cNvPr>
              <p:cNvSpPr/>
              <p:nvPr/>
            </p:nvSpPr>
            <p:spPr>
              <a:xfrm>
                <a:off x="1013850" y="5253477"/>
                <a:ext cx="2023859" cy="274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it-IT" sz="1050"/>
              </a:p>
            </p:txBody>
          </p:sp>
        </p:grp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E8AC49D7-206F-4D6E-BBE3-B8897E354BE4}"/>
                </a:ext>
              </a:extLst>
            </p:cNvPr>
            <p:cNvSpPr/>
            <p:nvPr/>
          </p:nvSpPr>
          <p:spPr>
            <a:xfrm>
              <a:off x="7739470" y="5431384"/>
              <a:ext cx="3990113" cy="1195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/>
                <a:t>L’analisi economica configura l’insieme di tutti i gli interventi come </a:t>
              </a:r>
              <a:r>
                <a:rPr lang="it-IT" sz="1600" b="1" i="1">
                  <a:solidFill>
                    <a:srgbClr val="0E6B6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generatori di significativi benefici economici per la collettività</a:t>
              </a:r>
            </a:p>
          </p:txBody>
        </p: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2D12C3E2-09B5-413A-9C6E-370F12BCC8F4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6" grpId="0"/>
      <p:bldP spid="37" grpId="0" animBg="1"/>
      <p:bldP spid="38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61640A7B-F3BA-36E3-90D1-1EC405CDA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05052E92-2355-4CDC-8CC1-50C25220CD97}"/>
              </a:ext>
            </a:extLst>
          </p:cNvPr>
          <p:cNvGrpSpPr/>
          <p:nvPr/>
        </p:nvGrpSpPr>
        <p:grpSpPr>
          <a:xfrm>
            <a:off x="3089857" y="1452282"/>
            <a:ext cx="8621093" cy="4910335"/>
            <a:chOff x="5045542" y="1101341"/>
            <a:chExt cx="6705600" cy="4316730"/>
          </a:xfrm>
          <a:noFill/>
        </p:grpSpPr>
        <p:graphicFrame>
          <p:nvGraphicFramePr>
            <p:cNvPr id="7" name="Grafico 6">
              <a:extLst>
                <a:ext uri="{FF2B5EF4-FFF2-40B4-BE49-F238E27FC236}">
                  <a16:creationId xmlns:a16="http://schemas.microsoft.com/office/drawing/2014/main" id="{86464041-97EE-4736-A30C-CACBA13C079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045542" y="1101341"/>
            <a:ext cx="6705600" cy="43167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Decisione 7">
              <a:extLst>
                <a:ext uri="{FF2B5EF4-FFF2-40B4-BE49-F238E27FC236}">
                  <a16:creationId xmlns:a16="http://schemas.microsoft.com/office/drawing/2014/main" id="{C98EDD1C-1C9A-4EC1-8C53-B067A34ABBBB}"/>
                </a:ext>
              </a:extLst>
            </p:cNvPr>
            <p:cNvSpPr/>
            <p:nvPr/>
          </p:nvSpPr>
          <p:spPr>
            <a:xfrm>
              <a:off x="11264684" y="3001807"/>
              <a:ext cx="458611" cy="257206"/>
            </a:xfrm>
            <a:prstGeom prst="flowChartDecision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C99C5097-9E48-48D8-9A43-CE1BF701C503}"/>
                </a:ext>
              </a:extLst>
            </p:cNvPr>
            <p:cNvCxnSpPr>
              <a:cxnSpLocks/>
            </p:cNvCxnSpPr>
            <p:nvPr/>
          </p:nvCxnSpPr>
          <p:spPr>
            <a:xfrm>
              <a:off x="5499523" y="2535591"/>
              <a:ext cx="2048138" cy="0"/>
            </a:xfrm>
            <a:prstGeom prst="line">
              <a:avLst/>
            </a:prstGeom>
            <a:grpFill/>
            <a:ln w="158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3EEC8790-B4DC-46C0-8352-1039ABB86893}"/>
                </a:ext>
              </a:extLst>
            </p:cNvPr>
            <p:cNvSpPr/>
            <p:nvPr/>
          </p:nvSpPr>
          <p:spPr>
            <a:xfrm>
              <a:off x="5499523" y="2515419"/>
              <a:ext cx="943197" cy="503249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t-IT" sz="1050" b="1">
                  <a:solidFill>
                    <a:schemeClr val="tx2">
                      <a:lumMod val="75000"/>
                    </a:schemeClr>
                  </a:solidFill>
                </a:rPr>
                <a:t>2025</a:t>
              </a:r>
              <a:r>
                <a:rPr lang="it-IT" sz="900" b="1">
                  <a:solidFill>
                    <a:schemeClr val="tx2">
                      <a:lumMod val="75000"/>
                    </a:schemeClr>
                  </a:solidFill>
                </a:rPr>
                <a:t>: attivazione Lotto 1a </a:t>
              </a:r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2F7B01C1-6F85-427F-B3DF-EFC4B7E93708}"/>
                </a:ext>
              </a:extLst>
            </p:cNvPr>
            <p:cNvSpPr/>
            <p:nvPr/>
          </p:nvSpPr>
          <p:spPr>
            <a:xfrm>
              <a:off x="7522366" y="1680450"/>
              <a:ext cx="1426792" cy="456511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b="1">
                  <a:solidFill>
                    <a:schemeClr val="accent5">
                      <a:lumMod val="75000"/>
                    </a:schemeClr>
                  </a:solidFill>
                </a:rPr>
                <a:t>Anni di costruzione Lotti Anello di Roma</a:t>
              </a:r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536528B0-7539-474F-AFA9-17E1E526129A}"/>
                </a:ext>
              </a:extLst>
            </p:cNvPr>
            <p:cNvSpPr/>
            <p:nvPr/>
          </p:nvSpPr>
          <p:spPr>
            <a:xfrm>
              <a:off x="6005347" y="1945140"/>
              <a:ext cx="937645" cy="503249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t-IT" sz="1050" b="1">
                  <a:solidFill>
                    <a:srgbClr val="AB2EF6"/>
                  </a:solidFill>
                </a:rPr>
                <a:t>2027</a:t>
              </a:r>
              <a:r>
                <a:rPr lang="it-IT" sz="900" b="1">
                  <a:solidFill>
                    <a:srgbClr val="AB2EF6"/>
                  </a:solidFill>
                </a:rPr>
                <a:t>: attivazione Lotto 1b </a:t>
              </a: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1C46776E-18EC-4D6D-947D-4409C7301D83}"/>
                </a:ext>
              </a:extLst>
            </p:cNvPr>
            <p:cNvSpPr/>
            <p:nvPr/>
          </p:nvSpPr>
          <p:spPr>
            <a:xfrm>
              <a:off x="6485882" y="2539549"/>
              <a:ext cx="943197" cy="503249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t-IT" sz="1050" b="1">
                  <a:solidFill>
                    <a:srgbClr val="FFC000"/>
                  </a:solidFill>
                </a:rPr>
                <a:t>2029</a:t>
              </a:r>
              <a:r>
                <a:rPr lang="it-IT" sz="900" b="1">
                  <a:solidFill>
                    <a:srgbClr val="FFC000"/>
                  </a:solidFill>
                </a:rPr>
                <a:t>: attivazione Lotto 2 </a:t>
              </a: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C73157BF-E080-4F71-943A-77CF8D82988C}"/>
                </a:ext>
              </a:extLst>
            </p:cNvPr>
            <p:cNvSpPr/>
            <p:nvPr/>
          </p:nvSpPr>
          <p:spPr>
            <a:xfrm>
              <a:off x="6932796" y="2050297"/>
              <a:ext cx="969862" cy="503249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t-IT" sz="1050" b="1">
                  <a:solidFill>
                    <a:srgbClr val="006666"/>
                  </a:solidFill>
                </a:rPr>
                <a:t>2031</a:t>
              </a:r>
              <a:r>
                <a:rPr lang="it-IT" sz="900" b="1">
                  <a:solidFill>
                    <a:srgbClr val="006666"/>
                  </a:solidFill>
                </a:rPr>
                <a:t> attivazione Lotto 3 </a:t>
              </a:r>
            </a:p>
          </p:txBody>
        </p:sp>
      </p:grpSp>
      <p:sp>
        <p:nvSpPr>
          <p:cNvPr id="41" name="Titolo 1">
            <a:extLst>
              <a:ext uri="{FF2B5EF4-FFF2-40B4-BE49-F238E27FC236}">
                <a16:creationId xmlns:a16="http://schemas.microsoft.com/office/drawing/2014/main" id="{C9A7AE52-09B3-46C4-852F-0F67FE646813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B4287268-D87F-4ECE-AD62-1FEDBA225F0E}"/>
              </a:ext>
            </a:extLst>
          </p:cNvPr>
          <p:cNvSpPr/>
          <p:nvPr/>
        </p:nvSpPr>
        <p:spPr>
          <a:xfrm rot="16200000">
            <a:off x="2568417" y="2393976"/>
            <a:ext cx="1055826" cy="331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it-IT" sz="1600" b="1">
                <a:solidFill>
                  <a:schemeClr val="bg2">
                    <a:lumMod val="75000"/>
                  </a:schemeClr>
                </a:solidFill>
              </a:rPr>
              <a:t>Mio euro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398EEDB-4173-493A-9121-CD575480942C}"/>
              </a:ext>
            </a:extLst>
          </p:cNvPr>
          <p:cNvSpPr/>
          <p:nvPr/>
        </p:nvSpPr>
        <p:spPr>
          <a:xfrm>
            <a:off x="357401" y="2948883"/>
            <a:ext cx="277264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accent4"/>
                </a:solidFill>
              </a:rPr>
              <a:t>VANE = 327,263 Mio euro</a:t>
            </a:r>
          </a:p>
        </p:txBody>
      </p:sp>
      <p:sp>
        <p:nvSpPr>
          <p:cNvPr id="17" name="Decisione 16">
            <a:extLst>
              <a:ext uri="{FF2B5EF4-FFF2-40B4-BE49-F238E27FC236}">
                <a16:creationId xmlns:a16="http://schemas.microsoft.com/office/drawing/2014/main" id="{7AF22F81-A5F7-4E85-AE9E-20CF33E208F3}"/>
              </a:ext>
            </a:extLst>
          </p:cNvPr>
          <p:cNvSpPr/>
          <p:nvPr/>
        </p:nvSpPr>
        <p:spPr>
          <a:xfrm>
            <a:off x="51883" y="3008271"/>
            <a:ext cx="458611" cy="228532"/>
          </a:xfrm>
          <a:prstGeom prst="flowChartDecisi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28FEFE6-DC3C-44B4-B060-1A8D1CA6A13E}"/>
              </a:ext>
            </a:extLst>
          </p:cNvPr>
          <p:cNvSpPr/>
          <p:nvPr/>
        </p:nvSpPr>
        <p:spPr>
          <a:xfrm>
            <a:off x="312013" y="3274677"/>
            <a:ext cx="164416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accent4"/>
                </a:solidFill>
              </a:rPr>
              <a:t>B/C = 1,313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0AEB8AD-F64B-46BD-8766-0924DBD82985}"/>
              </a:ext>
            </a:extLst>
          </p:cNvPr>
          <p:cNvSpPr/>
          <p:nvPr/>
        </p:nvSpPr>
        <p:spPr>
          <a:xfrm>
            <a:off x="312013" y="3588233"/>
            <a:ext cx="164416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accent4"/>
                </a:solidFill>
              </a:rPr>
              <a:t>TIRE = 6,1 %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05996FAD-33A8-4CF6-AA11-CDD3778450F9}"/>
              </a:ext>
            </a:extLst>
          </p:cNvPr>
          <p:cNvGrpSpPr/>
          <p:nvPr/>
        </p:nvGrpSpPr>
        <p:grpSpPr>
          <a:xfrm>
            <a:off x="317897" y="4237335"/>
            <a:ext cx="2944123" cy="1793415"/>
            <a:chOff x="7739470" y="5316391"/>
            <a:chExt cx="3990113" cy="1310884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C77C42B9-A046-4AA6-9A57-22B3ACB3AD42}"/>
                </a:ext>
              </a:extLst>
            </p:cNvPr>
            <p:cNvGrpSpPr/>
            <p:nvPr/>
          </p:nvGrpSpPr>
          <p:grpSpPr>
            <a:xfrm>
              <a:off x="7761718" y="5316391"/>
              <a:ext cx="3918815" cy="1061591"/>
              <a:chOff x="-2270768" y="5253477"/>
              <a:chExt cx="5308477" cy="1664851"/>
            </a:xfrm>
          </p:grpSpPr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7A6C0B27-7877-43A6-B031-745598C87416}"/>
                  </a:ext>
                </a:extLst>
              </p:cNvPr>
              <p:cNvSpPr/>
              <p:nvPr/>
            </p:nvSpPr>
            <p:spPr>
              <a:xfrm>
                <a:off x="-2270768" y="5367975"/>
                <a:ext cx="5308477" cy="1550353"/>
              </a:xfrm>
              <a:custGeom>
                <a:avLst/>
                <a:gdLst>
                  <a:gd name="connsiteX0" fmla="*/ 0 w 5308477"/>
                  <a:gd name="connsiteY0" fmla="*/ 0 h 1550353"/>
                  <a:gd name="connsiteX1" fmla="*/ 716644 w 5308477"/>
                  <a:gd name="connsiteY1" fmla="*/ 0 h 1550353"/>
                  <a:gd name="connsiteX2" fmla="*/ 1433289 w 5308477"/>
                  <a:gd name="connsiteY2" fmla="*/ 0 h 1550353"/>
                  <a:gd name="connsiteX3" fmla="*/ 2149933 w 5308477"/>
                  <a:gd name="connsiteY3" fmla="*/ 0 h 1550353"/>
                  <a:gd name="connsiteX4" fmla="*/ 2654239 w 5308477"/>
                  <a:gd name="connsiteY4" fmla="*/ 0 h 1550353"/>
                  <a:gd name="connsiteX5" fmla="*/ 3158544 w 5308477"/>
                  <a:gd name="connsiteY5" fmla="*/ 0 h 1550353"/>
                  <a:gd name="connsiteX6" fmla="*/ 3928273 w 5308477"/>
                  <a:gd name="connsiteY6" fmla="*/ 0 h 1550353"/>
                  <a:gd name="connsiteX7" fmla="*/ 4698002 w 5308477"/>
                  <a:gd name="connsiteY7" fmla="*/ 0 h 1550353"/>
                  <a:gd name="connsiteX8" fmla="*/ 5308477 w 5308477"/>
                  <a:gd name="connsiteY8" fmla="*/ 0 h 1550353"/>
                  <a:gd name="connsiteX9" fmla="*/ 5308477 w 5308477"/>
                  <a:gd name="connsiteY9" fmla="*/ 532288 h 1550353"/>
                  <a:gd name="connsiteX10" fmla="*/ 5308477 w 5308477"/>
                  <a:gd name="connsiteY10" fmla="*/ 1018065 h 1550353"/>
                  <a:gd name="connsiteX11" fmla="*/ 5308477 w 5308477"/>
                  <a:gd name="connsiteY11" fmla="*/ 1550353 h 1550353"/>
                  <a:gd name="connsiteX12" fmla="*/ 4751087 w 5308477"/>
                  <a:gd name="connsiteY12" fmla="*/ 1550353 h 1550353"/>
                  <a:gd name="connsiteX13" fmla="*/ 4140612 w 5308477"/>
                  <a:gd name="connsiteY13" fmla="*/ 1550353 h 1550353"/>
                  <a:gd name="connsiteX14" fmla="*/ 3583222 w 5308477"/>
                  <a:gd name="connsiteY14" fmla="*/ 1550353 h 1550353"/>
                  <a:gd name="connsiteX15" fmla="*/ 3025832 w 5308477"/>
                  <a:gd name="connsiteY15" fmla="*/ 1550353 h 1550353"/>
                  <a:gd name="connsiteX16" fmla="*/ 2521527 w 5308477"/>
                  <a:gd name="connsiteY16" fmla="*/ 1550353 h 1550353"/>
                  <a:gd name="connsiteX17" fmla="*/ 1804882 w 5308477"/>
                  <a:gd name="connsiteY17" fmla="*/ 1550353 h 1550353"/>
                  <a:gd name="connsiteX18" fmla="*/ 1088238 w 5308477"/>
                  <a:gd name="connsiteY18" fmla="*/ 1550353 h 1550353"/>
                  <a:gd name="connsiteX19" fmla="*/ 0 w 5308477"/>
                  <a:gd name="connsiteY19" fmla="*/ 1550353 h 1550353"/>
                  <a:gd name="connsiteX20" fmla="*/ 0 w 5308477"/>
                  <a:gd name="connsiteY20" fmla="*/ 1018065 h 1550353"/>
                  <a:gd name="connsiteX21" fmla="*/ 0 w 5308477"/>
                  <a:gd name="connsiteY21" fmla="*/ 532288 h 1550353"/>
                  <a:gd name="connsiteX22" fmla="*/ 0 w 5308477"/>
                  <a:gd name="connsiteY22" fmla="*/ 0 h 1550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308477" h="1550353" fill="none" extrusionOk="0">
                    <a:moveTo>
                      <a:pt x="0" y="0"/>
                    </a:moveTo>
                    <a:cubicBezTo>
                      <a:pt x="163598" y="-30050"/>
                      <a:pt x="507694" y="30183"/>
                      <a:pt x="716644" y="0"/>
                    </a:cubicBezTo>
                    <a:cubicBezTo>
                      <a:pt x="925594" y="-30183"/>
                      <a:pt x="1203633" y="9905"/>
                      <a:pt x="1433289" y="0"/>
                    </a:cubicBezTo>
                    <a:cubicBezTo>
                      <a:pt x="1662946" y="-9905"/>
                      <a:pt x="1855459" y="13819"/>
                      <a:pt x="2149933" y="0"/>
                    </a:cubicBezTo>
                    <a:cubicBezTo>
                      <a:pt x="2444407" y="-13819"/>
                      <a:pt x="2455377" y="14921"/>
                      <a:pt x="2654239" y="0"/>
                    </a:cubicBezTo>
                    <a:cubicBezTo>
                      <a:pt x="2853101" y="-14921"/>
                      <a:pt x="3049853" y="-19962"/>
                      <a:pt x="3158544" y="0"/>
                    </a:cubicBezTo>
                    <a:cubicBezTo>
                      <a:pt x="3267236" y="19962"/>
                      <a:pt x="3634774" y="6113"/>
                      <a:pt x="3928273" y="0"/>
                    </a:cubicBezTo>
                    <a:cubicBezTo>
                      <a:pt x="4221772" y="-6113"/>
                      <a:pt x="4473110" y="-5201"/>
                      <a:pt x="4698002" y="0"/>
                    </a:cubicBezTo>
                    <a:cubicBezTo>
                      <a:pt x="4922894" y="5201"/>
                      <a:pt x="5111599" y="-20467"/>
                      <a:pt x="5308477" y="0"/>
                    </a:cubicBezTo>
                    <a:cubicBezTo>
                      <a:pt x="5283436" y="187886"/>
                      <a:pt x="5298888" y="403583"/>
                      <a:pt x="5308477" y="532288"/>
                    </a:cubicBezTo>
                    <a:cubicBezTo>
                      <a:pt x="5318066" y="660993"/>
                      <a:pt x="5286161" y="825823"/>
                      <a:pt x="5308477" y="1018065"/>
                    </a:cubicBezTo>
                    <a:cubicBezTo>
                      <a:pt x="5330793" y="1210307"/>
                      <a:pt x="5318425" y="1331650"/>
                      <a:pt x="5308477" y="1550353"/>
                    </a:cubicBezTo>
                    <a:cubicBezTo>
                      <a:pt x="5187421" y="1572830"/>
                      <a:pt x="5008299" y="1572332"/>
                      <a:pt x="4751087" y="1550353"/>
                    </a:cubicBezTo>
                    <a:cubicBezTo>
                      <a:pt x="4493875" y="1528375"/>
                      <a:pt x="4323138" y="1527723"/>
                      <a:pt x="4140612" y="1550353"/>
                    </a:cubicBezTo>
                    <a:cubicBezTo>
                      <a:pt x="3958087" y="1572983"/>
                      <a:pt x="3833937" y="1532213"/>
                      <a:pt x="3583222" y="1550353"/>
                    </a:cubicBezTo>
                    <a:cubicBezTo>
                      <a:pt x="3332507" y="1568494"/>
                      <a:pt x="3285152" y="1565457"/>
                      <a:pt x="3025832" y="1550353"/>
                    </a:cubicBezTo>
                    <a:cubicBezTo>
                      <a:pt x="2766512" y="1535250"/>
                      <a:pt x="2690632" y="1566525"/>
                      <a:pt x="2521527" y="1550353"/>
                    </a:cubicBezTo>
                    <a:cubicBezTo>
                      <a:pt x="2352423" y="1534181"/>
                      <a:pt x="2048208" y="1576647"/>
                      <a:pt x="1804882" y="1550353"/>
                    </a:cubicBezTo>
                    <a:cubicBezTo>
                      <a:pt x="1561556" y="1524059"/>
                      <a:pt x="1232398" y="1563060"/>
                      <a:pt x="1088238" y="1550353"/>
                    </a:cubicBezTo>
                    <a:cubicBezTo>
                      <a:pt x="944078" y="1537646"/>
                      <a:pt x="405392" y="1600255"/>
                      <a:pt x="0" y="1550353"/>
                    </a:cubicBezTo>
                    <a:cubicBezTo>
                      <a:pt x="13144" y="1303648"/>
                      <a:pt x="-3018" y="1177073"/>
                      <a:pt x="0" y="1018065"/>
                    </a:cubicBezTo>
                    <a:cubicBezTo>
                      <a:pt x="3018" y="859057"/>
                      <a:pt x="11975" y="753134"/>
                      <a:pt x="0" y="532288"/>
                    </a:cubicBezTo>
                    <a:cubicBezTo>
                      <a:pt x="-11975" y="311442"/>
                      <a:pt x="3082" y="213183"/>
                      <a:pt x="0" y="0"/>
                    </a:cubicBezTo>
                    <a:close/>
                  </a:path>
                  <a:path w="5308477" h="1550353" stroke="0" extrusionOk="0">
                    <a:moveTo>
                      <a:pt x="0" y="0"/>
                    </a:moveTo>
                    <a:cubicBezTo>
                      <a:pt x="169644" y="-22560"/>
                      <a:pt x="425694" y="4122"/>
                      <a:pt x="557390" y="0"/>
                    </a:cubicBezTo>
                    <a:cubicBezTo>
                      <a:pt x="689086" y="-4122"/>
                      <a:pt x="1065440" y="17001"/>
                      <a:pt x="1327119" y="0"/>
                    </a:cubicBezTo>
                    <a:cubicBezTo>
                      <a:pt x="1588798" y="-17001"/>
                      <a:pt x="1751001" y="-17496"/>
                      <a:pt x="1990679" y="0"/>
                    </a:cubicBezTo>
                    <a:cubicBezTo>
                      <a:pt x="2230357" y="17496"/>
                      <a:pt x="2349041" y="-6216"/>
                      <a:pt x="2707323" y="0"/>
                    </a:cubicBezTo>
                    <a:cubicBezTo>
                      <a:pt x="3065605" y="6216"/>
                      <a:pt x="3023837" y="-24460"/>
                      <a:pt x="3264713" y="0"/>
                    </a:cubicBezTo>
                    <a:cubicBezTo>
                      <a:pt x="3505589" y="24460"/>
                      <a:pt x="3670820" y="-1867"/>
                      <a:pt x="3822103" y="0"/>
                    </a:cubicBezTo>
                    <a:cubicBezTo>
                      <a:pt x="3973386" y="1867"/>
                      <a:pt x="4193350" y="-22852"/>
                      <a:pt x="4379494" y="0"/>
                    </a:cubicBezTo>
                    <a:cubicBezTo>
                      <a:pt x="4565638" y="22852"/>
                      <a:pt x="4962855" y="13557"/>
                      <a:pt x="5308477" y="0"/>
                    </a:cubicBezTo>
                    <a:cubicBezTo>
                      <a:pt x="5296787" y="232849"/>
                      <a:pt x="5309996" y="339978"/>
                      <a:pt x="5308477" y="532288"/>
                    </a:cubicBezTo>
                    <a:cubicBezTo>
                      <a:pt x="5306958" y="724598"/>
                      <a:pt x="5323991" y="867648"/>
                      <a:pt x="5308477" y="1033569"/>
                    </a:cubicBezTo>
                    <a:cubicBezTo>
                      <a:pt x="5292963" y="1199490"/>
                      <a:pt x="5314803" y="1407731"/>
                      <a:pt x="5308477" y="1550353"/>
                    </a:cubicBezTo>
                    <a:cubicBezTo>
                      <a:pt x="5086808" y="1538464"/>
                      <a:pt x="4932160" y="1539764"/>
                      <a:pt x="4644917" y="1550353"/>
                    </a:cubicBezTo>
                    <a:cubicBezTo>
                      <a:pt x="4357674" y="1560942"/>
                      <a:pt x="4253290" y="1533223"/>
                      <a:pt x="4087527" y="1550353"/>
                    </a:cubicBezTo>
                    <a:cubicBezTo>
                      <a:pt x="3921764" y="1567484"/>
                      <a:pt x="3500003" y="1556553"/>
                      <a:pt x="3317798" y="1550353"/>
                    </a:cubicBezTo>
                    <a:cubicBezTo>
                      <a:pt x="3135593" y="1544153"/>
                      <a:pt x="2851112" y="1570174"/>
                      <a:pt x="2654239" y="1550353"/>
                    </a:cubicBezTo>
                    <a:cubicBezTo>
                      <a:pt x="2457366" y="1530532"/>
                      <a:pt x="2205215" y="1582972"/>
                      <a:pt x="1884509" y="1550353"/>
                    </a:cubicBezTo>
                    <a:cubicBezTo>
                      <a:pt x="1563803" y="1517735"/>
                      <a:pt x="1474767" y="1539897"/>
                      <a:pt x="1327119" y="1550353"/>
                    </a:cubicBezTo>
                    <a:cubicBezTo>
                      <a:pt x="1179471" y="1560810"/>
                      <a:pt x="1032236" y="1537090"/>
                      <a:pt x="822814" y="1550353"/>
                    </a:cubicBezTo>
                    <a:cubicBezTo>
                      <a:pt x="613393" y="1563616"/>
                      <a:pt x="249786" y="1555483"/>
                      <a:pt x="0" y="1550353"/>
                    </a:cubicBezTo>
                    <a:cubicBezTo>
                      <a:pt x="-5501" y="1435695"/>
                      <a:pt x="10846" y="1238610"/>
                      <a:pt x="0" y="1064576"/>
                    </a:cubicBezTo>
                    <a:cubicBezTo>
                      <a:pt x="-10846" y="890542"/>
                      <a:pt x="11840" y="767209"/>
                      <a:pt x="0" y="547791"/>
                    </a:cubicBezTo>
                    <a:cubicBezTo>
                      <a:pt x="-11840" y="328373"/>
                      <a:pt x="25557" y="210473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  <a:alpha val="15000"/>
                </a:schemeClr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409895335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800"/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B7E57F0B-8678-4878-A7CC-646AC6988F2D}"/>
                  </a:ext>
                </a:extLst>
              </p:cNvPr>
              <p:cNvSpPr/>
              <p:nvPr/>
            </p:nvSpPr>
            <p:spPr>
              <a:xfrm>
                <a:off x="1013850" y="5253477"/>
                <a:ext cx="2023859" cy="274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it-IT" sz="1050"/>
              </a:p>
            </p:txBody>
          </p:sp>
        </p:grp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1F027531-38EB-450C-B1EB-9470DC951C00}"/>
                </a:ext>
              </a:extLst>
            </p:cNvPr>
            <p:cNvSpPr/>
            <p:nvPr/>
          </p:nvSpPr>
          <p:spPr>
            <a:xfrm>
              <a:off x="7739470" y="5431384"/>
              <a:ext cx="3990113" cy="1195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/>
                <a:t>L’analisi economica configura l’insieme di tutti i gli interventi come </a:t>
              </a:r>
              <a:r>
                <a:rPr lang="it-IT" sz="1600" b="1" i="1">
                  <a:solidFill>
                    <a:srgbClr val="0E6B6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generatori di significativi benefici economici per la collettività</a:t>
              </a:r>
            </a:p>
          </p:txBody>
        </p:sp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9AD08036-6A06-4C10-A99C-3CEEE065DF75}"/>
              </a:ext>
            </a:extLst>
          </p:cNvPr>
          <p:cNvSpPr/>
          <p:nvPr/>
        </p:nvSpPr>
        <p:spPr>
          <a:xfrm>
            <a:off x="6417028" y="5606997"/>
            <a:ext cx="5164476" cy="1107996"/>
          </a:xfrm>
          <a:prstGeom prst="rect">
            <a:avLst/>
          </a:prstGeom>
          <a:solidFill>
            <a:schemeClr val="bg1"/>
          </a:solidFill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/>
              <a:t>Legenda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b="1">
                <a:solidFill>
                  <a:srgbClr val="C00000"/>
                </a:solidFill>
              </a:rPr>
              <a:t>Costi di: Investimento + manutenzione straordinaria infrastruttura + rimpiazzo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b="1">
                <a:solidFill>
                  <a:srgbClr val="FF9999"/>
                </a:solidFill>
              </a:rPr>
              <a:t>Costi di: manutenzione ordinaria dell’infrastruttura + operativi dei servizi ferroviari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b="1">
                <a:solidFill>
                  <a:srgbClr val="92D050"/>
                </a:solidFill>
              </a:rPr>
              <a:t>Valore residuo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b="1">
                <a:solidFill>
                  <a:srgbClr val="0070C0"/>
                </a:solidFill>
              </a:rPr>
              <a:t>Benefici economici (benefici diretti + esternalità)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b="1">
                <a:solidFill>
                  <a:srgbClr val="FFC000"/>
                </a:solidFill>
              </a:rPr>
              <a:t>Saldo netto annuale (Benefici – Costi) attualizzato</a:t>
            </a:r>
          </a:p>
        </p:txBody>
      </p:sp>
      <p:sp>
        <p:nvSpPr>
          <p:cNvPr id="27" name="Segnaposto contenuto 8">
            <a:extLst>
              <a:ext uri="{FF2B5EF4-FFF2-40B4-BE49-F238E27FC236}">
                <a16:creationId xmlns:a16="http://schemas.microsoft.com/office/drawing/2014/main" id="{929A9800-0F95-415A-9419-237BF178F864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9536254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/>
              <a:t>RISULTATI ANALISI ECONOMICA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7E300446-5E32-4BDA-88A5-AF538F6E8148}"/>
              </a:ext>
            </a:extLst>
          </p:cNvPr>
          <p:cNvSpPr/>
          <p:nvPr/>
        </p:nvSpPr>
        <p:spPr>
          <a:xfrm>
            <a:off x="5406185" y="1348731"/>
            <a:ext cx="5487989" cy="3662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it-IT" sz="1600" b="1">
                <a:solidFill>
                  <a:srgbClr val="006465"/>
                </a:solidFill>
              </a:rPr>
              <a:t>Voci/Flussi di cassa netti (economici) attualizzati e cumulati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E3B1632-56D3-49D5-B31F-2DD8327AC868}"/>
              </a:ext>
            </a:extLst>
          </p:cNvPr>
          <p:cNvSpPr/>
          <p:nvPr/>
        </p:nvSpPr>
        <p:spPr>
          <a:xfrm>
            <a:off x="357401" y="1196410"/>
            <a:ext cx="4191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Orizzonte Temporale di Analisi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it-IT" sz="16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2022-2051 </a:t>
            </a:r>
            <a:r>
              <a:rPr kumimoji="0" lang="it-IT" sz="16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(30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anni a partire dal primo anno di investimento: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  <a:r>
              <a:rPr kumimoji="0" lang="it-IT" sz="16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lang="it-IT" sz="1600" cap="small">
              <a:solidFill>
                <a:srgbClr val="000000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600" b="1" cap="small">
                <a:solidFill>
                  <a:srgbClr val="000000"/>
                </a:solidFill>
              </a:rPr>
              <a:t>CVI=  </a:t>
            </a:r>
            <a:r>
              <a:rPr lang="it-IT" sz="1600" b="1" cap="small">
                <a:solidFill>
                  <a:srgbClr val="000000"/>
                </a:solidFill>
                <a:latin typeface="Calibri" panose="020F0502020204030204"/>
              </a:rPr>
              <a:t>1,245 M€</a:t>
            </a:r>
          </a:p>
        </p:txBody>
      </p:sp>
      <p:sp>
        <p:nvSpPr>
          <p:cNvPr id="30" name="Stella a 5 punte 29">
            <a:extLst>
              <a:ext uri="{FF2B5EF4-FFF2-40B4-BE49-F238E27FC236}">
                <a16:creationId xmlns:a16="http://schemas.microsoft.com/office/drawing/2014/main" id="{18B72D92-6396-4C8C-8AA8-99E4030559EB}"/>
              </a:ext>
            </a:extLst>
          </p:cNvPr>
          <p:cNvSpPr/>
          <p:nvPr/>
        </p:nvSpPr>
        <p:spPr>
          <a:xfrm>
            <a:off x="4513081" y="2942481"/>
            <a:ext cx="235670" cy="2066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tella a 5 punte 30">
            <a:extLst>
              <a:ext uri="{FF2B5EF4-FFF2-40B4-BE49-F238E27FC236}">
                <a16:creationId xmlns:a16="http://schemas.microsoft.com/office/drawing/2014/main" id="{917106C7-BC6E-44CC-B02A-48952436DB13}"/>
              </a:ext>
            </a:extLst>
          </p:cNvPr>
          <p:cNvSpPr/>
          <p:nvPr/>
        </p:nvSpPr>
        <p:spPr>
          <a:xfrm>
            <a:off x="5038744" y="2957492"/>
            <a:ext cx="235670" cy="20664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tella a 5 punte 31">
            <a:extLst>
              <a:ext uri="{FF2B5EF4-FFF2-40B4-BE49-F238E27FC236}">
                <a16:creationId xmlns:a16="http://schemas.microsoft.com/office/drawing/2014/main" id="{1998196F-DF58-48B5-9670-DD811DD4B66A}"/>
              </a:ext>
            </a:extLst>
          </p:cNvPr>
          <p:cNvSpPr/>
          <p:nvPr/>
        </p:nvSpPr>
        <p:spPr>
          <a:xfrm>
            <a:off x="5560027" y="2963404"/>
            <a:ext cx="235670" cy="206644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Stella a 5 punte 32">
            <a:extLst>
              <a:ext uri="{FF2B5EF4-FFF2-40B4-BE49-F238E27FC236}">
                <a16:creationId xmlns:a16="http://schemas.microsoft.com/office/drawing/2014/main" id="{BCE24495-5613-4FD5-899D-87B4A1039B1F}"/>
              </a:ext>
            </a:extLst>
          </p:cNvPr>
          <p:cNvSpPr/>
          <p:nvPr/>
        </p:nvSpPr>
        <p:spPr>
          <a:xfrm>
            <a:off x="6100974" y="2982689"/>
            <a:ext cx="235670" cy="206644"/>
          </a:xfrm>
          <a:prstGeom prst="star5">
            <a:avLst/>
          </a:prstGeom>
          <a:solidFill>
            <a:schemeClr val="accent2"/>
          </a:solidFill>
          <a:ln>
            <a:solidFill>
              <a:srgbClr val="597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CFEB1F35-069E-49CA-BE77-D53946069828}"/>
              </a:ext>
            </a:extLst>
          </p:cNvPr>
          <p:cNvSpPr/>
          <p:nvPr/>
        </p:nvSpPr>
        <p:spPr>
          <a:xfrm>
            <a:off x="11055854" y="3580373"/>
            <a:ext cx="72276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>
                <a:solidFill>
                  <a:schemeClr val="tx1"/>
                </a:solidFill>
              </a:rPr>
              <a:t>VANE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9C2A2882-65CA-4DE0-89E2-61FDE0643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908" y="5689692"/>
            <a:ext cx="1473533" cy="113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/>
      <p:bldP spid="25" grpId="0" animBg="1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61640A7B-F3BA-36E3-90D1-1EC405CDA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sp>
        <p:nvSpPr>
          <p:cNvPr id="41" name="Titolo 1">
            <a:extLst>
              <a:ext uri="{FF2B5EF4-FFF2-40B4-BE49-F238E27FC236}">
                <a16:creationId xmlns:a16="http://schemas.microsoft.com/office/drawing/2014/main" id="{C9A7AE52-09B3-46C4-852F-0F67FE646813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Segnaposto contenuto 8">
            <a:extLst>
              <a:ext uri="{FF2B5EF4-FFF2-40B4-BE49-F238E27FC236}">
                <a16:creationId xmlns:a16="http://schemas.microsoft.com/office/drawing/2014/main" id="{929A9800-0F95-415A-9419-237BF178F864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9536254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/>
              <a:t>FOCUS SUI BENEFICI</a:t>
            </a:r>
          </a:p>
        </p:txBody>
      </p:sp>
      <p:graphicFrame>
        <p:nvGraphicFramePr>
          <p:cNvPr id="34" name="Grafico 33">
            <a:extLst>
              <a:ext uri="{FF2B5EF4-FFF2-40B4-BE49-F238E27FC236}">
                <a16:creationId xmlns:a16="http://schemas.microsoft.com/office/drawing/2014/main" id="{9EC2FC38-7870-4178-9B56-71AC504E4289}"/>
              </a:ext>
            </a:extLst>
          </p:cNvPr>
          <p:cNvGraphicFramePr>
            <a:graphicFrameLocks/>
          </p:cNvGraphicFramePr>
          <p:nvPr/>
        </p:nvGraphicFramePr>
        <p:xfrm>
          <a:off x="56446" y="1708104"/>
          <a:ext cx="5229179" cy="342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253A592C-8242-48FE-AAC4-E566A184ED02}"/>
              </a:ext>
            </a:extLst>
          </p:cNvPr>
          <p:cNvSpPr/>
          <p:nvPr/>
        </p:nvSpPr>
        <p:spPr>
          <a:xfrm>
            <a:off x="5515854" y="3204516"/>
            <a:ext cx="936172" cy="608260"/>
          </a:xfrm>
          <a:prstGeom prst="rightArrow">
            <a:avLst/>
          </a:prstGeom>
          <a:gradFill flip="none" rotWithShape="1">
            <a:gsLst>
              <a:gs pos="84358">
                <a:schemeClr val="accent3">
                  <a:lumMod val="40000"/>
                  <a:lumOff val="60000"/>
                </a:schemeClr>
              </a:gs>
              <a:gs pos="23000">
                <a:schemeClr val="accent3">
                  <a:lumMod val="75000"/>
                </a:schemeClr>
              </a:gs>
              <a:gs pos="67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569BC84-8145-4EF6-8A4D-7D40ACC4D122}"/>
              </a:ext>
            </a:extLst>
          </p:cNvPr>
          <p:cNvSpPr/>
          <p:nvPr/>
        </p:nvSpPr>
        <p:spPr>
          <a:xfrm>
            <a:off x="5161825" y="3011913"/>
            <a:ext cx="14099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di cui</a:t>
            </a:r>
            <a:endParaRPr kumimoji="0" lang="it-IT" sz="1600" i="0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F20BA4A2-F4D0-4D90-A41B-7A9BB128F3DA}"/>
              </a:ext>
            </a:extLst>
          </p:cNvPr>
          <p:cNvSpPr/>
          <p:nvPr/>
        </p:nvSpPr>
        <p:spPr>
          <a:xfrm>
            <a:off x="3381088" y="1245402"/>
            <a:ext cx="5229179" cy="8897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COSTO DI INVESTIMENTO di 1,245 Mld € </a:t>
            </a:r>
            <a:r>
              <a:rPr lang="it-IT" sz="1200"/>
              <a:t>(valori finanziari)</a:t>
            </a:r>
          </a:p>
          <a:p>
            <a:pPr algn="ctr"/>
            <a:r>
              <a:rPr lang="it-IT"/>
              <a:t>BENEFICI TOTALI di 2,208 Mld € </a:t>
            </a:r>
            <a:r>
              <a:rPr lang="it-IT" sz="1200"/>
              <a:t>(valori economici)</a:t>
            </a:r>
            <a:endParaRPr lang="it-IT"/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21726438-B398-4D8B-A45C-4F99DC77AAAA}"/>
              </a:ext>
            </a:extLst>
          </p:cNvPr>
          <p:cNvGraphicFramePr>
            <a:graphicFrameLocks/>
          </p:cNvGraphicFramePr>
          <p:nvPr/>
        </p:nvGraphicFramePr>
        <p:xfrm>
          <a:off x="6097023" y="1915720"/>
          <a:ext cx="5401794" cy="327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C8BED78-954F-4A7F-A2C9-3E57AB3DF2F9}"/>
              </a:ext>
            </a:extLst>
          </p:cNvPr>
          <p:cNvSpPr/>
          <p:nvPr/>
        </p:nvSpPr>
        <p:spPr>
          <a:xfrm>
            <a:off x="731704" y="5127941"/>
            <a:ext cx="10504471" cy="969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BENEFICI DIRETTI PER GLI UTENTI:</a:t>
            </a:r>
            <a:r>
              <a:rPr lang="it-IT" sz="1600">
                <a:solidFill>
                  <a:schemeClr val="tx1"/>
                </a:solidFill>
              </a:rPr>
              <a:t> RISPARMI COSTI USO E MANUTENZIONE AUTO PRIVATA E DI TEMPO PER I PASSEGGERI</a:t>
            </a:r>
          </a:p>
          <a:p>
            <a:pPr algn="just"/>
            <a:r>
              <a:rPr lang="it-IT" sz="1600">
                <a:solidFill>
                  <a:schemeClr val="tx1"/>
                </a:solidFill>
              </a:rPr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rgbClr val="92D050"/>
                </a:solidFill>
              </a:rPr>
              <a:t>BENEFICI PER LA COLLETTIVITÀ: </a:t>
            </a:r>
            <a:r>
              <a:rPr lang="it-IT" sz="1600">
                <a:solidFill>
                  <a:schemeClr val="tx1"/>
                </a:solidFill>
              </a:rPr>
              <a:t>RIDUZIONI TRAFFICO VEICOLARE, INCIDENTALITÀ, RUMORE, GAS SERRA, INQUINANTI</a:t>
            </a:r>
          </a:p>
        </p:txBody>
      </p:sp>
      <p:sp>
        <p:nvSpPr>
          <p:cNvPr id="13" name="CasellaDiTesto 1">
            <a:extLst>
              <a:ext uri="{FF2B5EF4-FFF2-40B4-BE49-F238E27FC236}">
                <a16:creationId xmlns:a16="http://schemas.microsoft.com/office/drawing/2014/main" id="{290D1DBB-A7D2-48F0-A302-3E21B9E1BE95}"/>
              </a:ext>
            </a:extLst>
          </p:cNvPr>
          <p:cNvSpPr txBox="1"/>
          <p:nvPr/>
        </p:nvSpPr>
        <p:spPr>
          <a:xfrm>
            <a:off x="2940489" y="2865810"/>
            <a:ext cx="1409938" cy="9693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 diretti per gli utenti</a:t>
            </a:r>
          </a:p>
          <a:p>
            <a:pPr algn="ctr"/>
            <a:r>
              <a:rPr 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78%</a:t>
            </a: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1B47B985-0756-45A2-AB25-D7FC0AC3D8EC}"/>
              </a:ext>
            </a:extLst>
          </p:cNvPr>
          <p:cNvSpPr txBox="1"/>
          <p:nvPr/>
        </p:nvSpPr>
        <p:spPr>
          <a:xfrm>
            <a:off x="9353537" y="3113271"/>
            <a:ext cx="1409938" cy="9693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>
                <a:solidFill>
                  <a:schemeClr val="tx1"/>
                </a:solidFill>
                <a:effectLst/>
              </a:rPr>
              <a:t>Risparmi di tempo per i passeggeri</a:t>
            </a:r>
          </a:p>
          <a:p>
            <a:pPr algn="ctr"/>
            <a:r>
              <a:rPr lang="it-IT" sz="1200" b="1">
                <a:solidFill>
                  <a:schemeClr val="tx1"/>
                </a:solidFill>
                <a:effectLst/>
              </a:rPr>
              <a:t>57%</a:t>
            </a:r>
          </a:p>
        </p:txBody>
      </p:sp>
    </p:spTree>
    <p:extLst>
      <p:ext uri="{BB962C8B-B14F-4D97-AF65-F5344CB8AC3E}">
        <p14:creationId xmlns:p14="http://schemas.microsoft.com/office/powerpoint/2010/main" val="10033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37" grpId="0" animBg="1"/>
      <p:bldP spid="38" grpId="0"/>
      <p:bldP spid="39" grpId="0" animBg="1"/>
      <p:bldGraphic spid="11" grpId="0">
        <p:bldAsOne/>
      </p:bldGraphic>
      <p:bldP spid="12" grpId="0" animBg="1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4D34A90D-628D-4B47-B46E-E4443EC98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CE2F953-7E59-4109-8D48-91BB1AA60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58" y="2083353"/>
            <a:ext cx="4082306" cy="4181230"/>
          </a:xfrm>
          <a:prstGeom prst="rect">
            <a:avLst/>
          </a:prstGeom>
        </p:spPr>
      </p:pic>
      <p:graphicFrame>
        <p:nvGraphicFramePr>
          <p:cNvPr id="31" name="Grafico 30">
            <a:extLst>
              <a:ext uri="{FF2B5EF4-FFF2-40B4-BE49-F238E27FC236}">
                <a16:creationId xmlns:a16="http://schemas.microsoft.com/office/drawing/2014/main" id="{428A1B82-0FDE-4C5B-B220-C7B6378606D5}"/>
              </a:ext>
            </a:extLst>
          </p:cNvPr>
          <p:cNvGraphicFramePr>
            <a:graphicFrameLocks/>
          </p:cNvGraphicFramePr>
          <p:nvPr/>
        </p:nvGraphicFramePr>
        <p:xfrm>
          <a:off x="5045542" y="1966551"/>
          <a:ext cx="6705600" cy="243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Gruppo 4">
            <a:extLst>
              <a:ext uri="{FF2B5EF4-FFF2-40B4-BE49-F238E27FC236}">
                <a16:creationId xmlns:a16="http://schemas.microsoft.com/office/drawing/2014/main" id="{16F067F5-18E6-408D-9070-52F3133D2BE8}"/>
              </a:ext>
            </a:extLst>
          </p:cNvPr>
          <p:cNvGrpSpPr/>
          <p:nvPr/>
        </p:nvGrpSpPr>
        <p:grpSpPr>
          <a:xfrm>
            <a:off x="7744731" y="5664693"/>
            <a:ext cx="3889224" cy="1013279"/>
            <a:chOff x="7739554" y="5316391"/>
            <a:chExt cx="3990113" cy="1061591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B7BECA43-D5C8-4FEA-95D1-E5104E0FA115}"/>
                </a:ext>
              </a:extLst>
            </p:cNvPr>
            <p:cNvGrpSpPr/>
            <p:nvPr/>
          </p:nvGrpSpPr>
          <p:grpSpPr>
            <a:xfrm>
              <a:off x="7761718" y="5316391"/>
              <a:ext cx="3918815" cy="1061591"/>
              <a:chOff x="-2270768" y="5253477"/>
              <a:chExt cx="5308477" cy="1664851"/>
            </a:xfrm>
          </p:grpSpPr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D6E2F2FE-4B84-4E17-B332-B9A8B0DF5C60}"/>
                  </a:ext>
                </a:extLst>
              </p:cNvPr>
              <p:cNvSpPr/>
              <p:nvPr/>
            </p:nvSpPr>
            <p:spPr>
              <a:xfrm>
                <a:off x="-2270768" y="5367975"/>
                <a:ext cx="5308477" cy="1550353"/>
              </a:xfrm>
              <a:custGeom>
                <a:avLst/>
                <a:gdLst>
                  <a:gd name="connsiteX0" fmla="*/ 0 w 5308477"/>
                  <a:gd name="connsiteY0" fmla="*/ 0 h 1550353"/>
                  <a:gd name="connsiteX1" fmla="*/ 716644 w 5308477"/>
                  <a:gd name="connsiteY1" fmla="*/ 0 h 1550353"/>
                  <a:gd name="connsiteX2" fmla="*/ 1433289 w 5308477"/>
                  <a:gd name="connsiteY2" fmla="*/ 0 h 1550353"/>
                  <a:gd name="connsiteX3" fmla="*/ 2149933 w 5308477"/>
                  <a:gd name="connsiteY3" fmla="*/ 0 h 1550353"/>
                  <a:gd name="connsiteX4" fmla="*/ 2654239 w 5308477"/>
                  <a:gd name="connsiteY4" fmla="*/ 0 h 1550353"/>
                  <a:gd name="connsiteX5" fmla="*/ 3158544 w 5308477"/>
                  <a:gd name="connsiteY5" fmla="*/ 0 h 1550353"/>
                  <a:gd name="connsiteX6" fmla="*/ 3928273 w 5308477"/>
                  <a:gd name="connsiteY6" fmla="*/ 0 h 1550353"/>
                  <a:gd name="connsiteX7" fmla="*/ 4698002 w 5308477"/>
                  <a:gd name="connsiteY7" fmla="*/ 0 h 1550353"/>
                  <a:gd name="connsiteX8" fmla="*/ 5308477 w 5308477"/>
                  <a:gd name="connsiteY8" fmla="*/ 0 h 1550353"/>
                  <a:gd name="connsiteX9" fmla="*/ 5308477 w 5308477"/>
                  <a:gd name="connsiteY9" fmla="*/ 532288 h 1550353"/>
                  <a:gd name="connsiteX10" fmla="*/ 5308477 w 5308477"/>
                  <a:gd name="connsiteY10" fmla="*/ 1018065 h 1550353"/>
                  <a:gd name="connsiteX11" fmla="*/ 5308477 w 5308477"/>
                  <a:gd name="connsiteY11" fmla="*/ 1550353 h 1550353"/>
                  <a:gd name="connsiteX12" fmla="*/ 4751087 w 5308477"/>
                  <a:gd name="connsiteY12" fmla="*/ 1550353 h 1550353"/>
                  <a:gd name="connsiteX13" fmla="*/ 4140612 w 5308477"/>
                  <a:gd name="connsiteY13" fmla="*/ 1550353 h 1550353"/>
                  <a:gd name="connsiteX14" fmla="*/ 3583222 w 5308477"/>
                  <a:gd name="connsiteY14" fmla="*/ 1550353 h 1550353"/>
                  <a:gd name="connsiteX15" fmla="*/ 3025832 w 5308477"/>
                  <a:gd name="connsiteY15" fmla="*/ 1550353 h 1550353"/>
                  <a:gd name="connsiteX16" fmla="*/ 2521527 w 5308477"/>
                  <a:gd name="connsiteY16" fmla="*/ 1550353 h 1550353"/>
                  <a:gd name="connsiteX17" fmla="*/ 1804882 w 5308477"/>
                  <a:gd name="connsiteY17" fmla="*/ 1550353 h 1550353"/>
                  <a:gd name="connsiteX18" fmla="*/ 1088238 w 5308477"/>
                  <a:gd name="connsiteY18" fmla="*/ 1550353 h 1550353"/>
                  <a:gd name="connsiteX19" fmla="*/ 0 w 5308477"/>
                  <a:gd name="connsiteY19" fmla="*/ 1550353 h 1550353"/>
                  <a:gd name="connsiteX20" fmla="*/ 0 w 5308477"/>
                  <a:gd name="connsiteY20" fmla="*/ 1018065 h 1550353"/>
                  <a:gd name="connsiteX21" fmla="*/ 0 w 5308477"/>
                  <a:gd name="connsiteY21" fmla="*/ 532288 h 1550353"/>
                  <a:gd name="connsiteX22" fmla="*/ 0 w 5308477"/>
                  <a:gd name="connsiteY22" fmla="*/ 0 h 1550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308477" h="1550353" fill="none" extrusionOk="0">
                    <a:moveTo>
                      <a:pt x="0" y="0"/>
                    </a:moveTo>
                    <a:cubicBezTo>
                      <a:pt x="163598" y="-30050"/>
                      <a:pt x="507694" y="30183"/>
                      <a:pt x="716644" y="0"/>
                    </a:cubicBezTo>
                    <a:cubicBezTo>
                      <a:pt x="925594" y="-30183"/>
                      <a:pt x="1203633" y="9905"/>
                      <a:pt x="1433289" y="0"/>
                    </a:cubicBezTo>
                    <a:cubicBezTo>
                      <a:pt x="1662946" y="-9905"/>
                      <a:pt x="1855459" y="13819"/>
                      <a:pt x="2149933" y="0"/>
                    </a:cubicBezTo>
                    <a:cubicBezTo>
                      <a:pt x="2444407" y="-13819"/>
                      <a:pt x="2455377" y="14921"/>
                      <a:pt x="2654239" y="0"/>
                    </a:cubicBezTo>
                    <a:cubicBezTo>
                      <a:pt x="2853101" y="-14921"/>
                      <a:pt x="3049853" y="-19962"/>
                      <a:pt x="3158544" y="0"/>
                    </a:cubicBezTo>
                    <a:cubicBezTo>
                      <a:pt x="3267236" y="19962"/>
                      <a:pt x="3634774" y="6113"/>
                      <a:pt x="3928273" y="0"/>
                    </a:cubicBezTo>
                    <a:cubicBezTo>
                      <a:pt x="4221772" y="-6113"/>
                      <a:pt x="4473110" y="-5201"/>
                      <a:pt x="4698002" y="0"/>
                    </a:cubicBezTo>
                    <a:cubicBezTo>
                      <a:pt x="4922894" y="5201"/>
                      <a:pt x="5111599" y="-20467"/>
                      <a:pt x="5308477" y="0"/>
                    </a:cubicBezTo>
                    <a:cubicBezTo>
                      <a:pt x="5283436" y="187886"/>
                      <a:pt x="5298888" y="403583"/>
                      <a:pt x="5308477" y="532288"/>
                    </a:cubicBezTo>
                    <a:cubicBezTo>
                      <a:pt x="5318066" y="660993"/>
                      <a:pt x="5286161" y="825823"/>
                      <a:pt x="5308477" y="1018065"/>
                    </a:cubicBezTo>
                    <a:cubicBezTo>
                      <a:pt x="5330793" y="1210307"/>
                      <a:pt x="5318425" y="1331650"/>
                      <a:pt x="5308477" y="1550353"/>
                    </a:cubicBezTo>
                    <a:cubicBezTo>
                      <a:pt x="5187421" y="1572830"/>
                      <a:pt x="5008299" y="1572332"/>
                      <a:pt x="4751087" y="1550353"/>
                    </a:cubicBezTo>
                    <a:cubicBezTo>
                      <a:pt x="4493875" y="1528375"/>
                      <a:pt x="4323138" y="1527723"/>
                      <a:pt x="4140612" y="1550353"/>
                    </a:cubicBezTo>
                    <a:cubicBezTo>
                      <a:pt x="3958087" y="1572983"/>
                      <a:pt x="3833937" y="1532213"/>
                      <a:pt x="3583222" y="1550353"/>
                    </a:cubicBezTo>
                    <a:cubicBezTo>
                      <a:pt x="3332507" y="1568494"/>
                      <a:pt x="3285152" y="1565457"/>
                      <a:pt x="3025832" y="1550353"/>
                    </a:cubicBezTo>
                    <a:cubicBezTo>
                      <a:pt x="2766512" y="1535250"/>
                      <a:pt x="2690632" y="1566525"/>
                      <a:pt x="2521527" y="1550353"/>
                    </a:cubicBezTo>
                    <a:cubicBezTo>
                      <a:pt x="2352423" y="1534181"/>
                      <a:pt x="2048208" y="1576647"/>
                      <a:pt x="1804882" y="1550353"/>
                    </a:cubicBezTo>
                    <a:cubicBezTo>
                      <a:pt x="1561556" y="1524059"/>
                      <a:pt x="1232398" y="1563060"/>
                      <a:pt x="1088238" y="1550353"/>
                    </a:cubicBezTo>
                    <a:cubicBezTo>
                      <a:pt x="944078" y="1537646"/>
                      <a:pt x="405392" y="1600255"/>
                      <a:pt x="0" y="1550353"/>
                    </a:cubicBezTo>
                    <a:cubicBezTo>
                      <a:pt x="13144" y="1303648"/>
                      <a:pt x="-3018" y="1177073"/>
                      <a:pt x="0" y="1018065"/>
                    </a:cubicBezTo>
                    <a:cubicBezTo>
                      <a:pt x="3018" y="859057"/>
                      <a:pt x="11975" y="753134"/>
                      <a:pt x="0" y="532288"/>
                    </a:cubicBezTo>
                    <a:cubicBezTo>
                      <a:pt x="-11975" y="311442"/>
                      <a:pt x="3082" y="213183"/>
                      <a:pt x="0" y="0"/>
                    </a:cubicBezTo>
                    <a:close/>
                  </a:path>
                  <a:path w="5308477" h="1550353" stroke="0" extrusionOk="0">
                    <a:moveTo>
                      <a:pt x="0" y="0"/>
                    </a:moveTo>
                    <a:cubicBezTo>
                      <a:pt x="169644" y="-22560"/>
                      <a:pt x="425694" y="4122"/>
                      <a:pt x="557390" y="0"/>
                    </a:cubicBezTo>
                    <a:cubicBezTo>
                      <a:pt x="689086" y="-4122"/>
                      <a:pt x="1065440" y="17001"/>
                      <a:pt x="1327119" y="0"/>
                    </a:cubicBezTo>
                    <a:cubicBezTo>
                      <a:pt x="1588798" y="-17001"/>
                      <a:pt x="1751001" y="-17496"/>
                      <a:pt x="1990679" y="0"/>
                    </a:cubicBezTo>
                    <a:cubicBezTo>
                      <a:pt x="2230357" y="17496"/>
                      <a:pt x="2349041" y="-6216"/>
                      <a:pt x="2707323" y="0"/>
                    </a:cubicBezTo>
                    <a:cubicBezTo>
                      <a:pt x="3065605" y="6216"/>
                      <a:pt x="3023837" y="-24460"/>
                      <a:pt x="3264713" y="0"/>
                    </a:cubicBezTo>
                    <a:cubicBezTo>
                      <a:pt x="3505589" y="24460"/>
                      <a:pt x="3670820" y="-1867"/>
                      <a:pt x="3822103" y="0"/>
                    </a:cubicBezTo>
                    <a:cubicBezTo>
                      <a:pt x="3973386" y="1867"/>
                      <a:pt x="4193350" y="-22852"/>
                      <a:pt x="4379494" y="0"/>
                    </a:cubicBezTo>
                    <a:cubicBezTo>
                      <a:pt x="4565638" y="22852"/>
                      <a:pt x="4962855" y="13557"/>
                      <a:pt x="5308477" y="0"/>
                    </a:cubicBezTo>
                    <a:cubicBezTo>
                      <a:pt x="5296787" y="232849"/>
                      <a:pt x="5309996" y="339978"/>
                      <a:pt x="5308477" y="532288"/>
                    </a:cubicBezTo>
                    <a:cubicBezTo>
                      <a:pt x="5306958" y="724598"/>
                      <a:pt x="5323991" y="867648"/>
                      <a:pt x="5308477" y="1033569"/>
                    </a:cubicBezTo>
                    <a:cubicBezTo>
                      <a:pt x="5292963" y="1199490"/>
                      <a:pt x="5314803" y="1407731"/>
                      <a:pt x="5308477" y="1550353"/>
                    </a:cubicBezTo>
                    <a:cubicBezTo>
                      <a:pt x="5086808" y="1538464"/>
                      <a:pt x="4932160" y="1539764"/>
                      <a:pt x="4644917" y="1550353"/>
                    </a:cubicBezTo>
                    <a:cubicBezTo>
                      <a:pt x="4357674" y="1560942"/>
                      <a:pt x="4253290" y="1533223"/>
                      <a:pt x="4087527" y="1550353"/>
                    </a:cubicBezTo>
                    <a:cubicBezTo>
                      <a:pt x="3921764" y="1567484"/>
                      <a:pt x="3500003" y="1556553"/>
                      <a:pt x="3317798" y="1550353"/>
                    </a:cubicBezTo>
                    <a:cubicBezTo>
                      <a:pt x="3135593" y="1544153"/>
                      <a:pt x="2851112" y="1570174"/>
                      <a:pt x="2654239" y="1550353"/>
                    </a:cubicBezTo>
                    <a:cubicBezTo>
                      <a:pt x="2457366" y="1530532"/>
                      <a:pt x="2205215" y="1582972"/>
                      <a:pt x="1884509" y="1550353"/>
                    </a:cubicBezTo>
                    <a:cubicBezTo>
                      <a:pt x="1563803" y="1517735"/>
                      <a:pt x="1474767" y="1539897"/>
                      <a:pt x="1327119" y="1550353"/>
                    </a:cubicBezTo>
                    <a:cubicBezTo>
                      <a:pt x="1179471" y="1560810"/>
                      <a:pt x="1032236" y="1537090"/>
                      <a:pt x="822814" y="1550353"/>
                    </a:cubicBezTo>
                    <a:cubicBezTo>
                      <a:pt x="613393" y="1563616"/>
                      <a:pt x="249786" y="1555483"/>
                      <a:pt x="0" y="1550353"/>
                    </a:cubicBezTo>
                    <a:cubicBezTo>
                      <a:pt x="-5501" y="1435695"/>
                      <a:pt x="10846" y="1238610"/>
                      <a:pt x="0" y="1064576"/>
                    </a:cubicBezTo>
                    <a:cubicBezTo>
                      <a:pt x="-10846" y="890542"/>
                      <a:pt x="11840" y="767209"/>
                      <a:pt x="0" y="547791"/>
                    </a:cubicBezTo>
                    <a:cubicBezTo>
                      <a:pt x="-11840" y="328373"/>
                      <a:pt x="25557" y="210473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  <a:alpha val="15000"/>
                </a:schemeClr>
              </a:solidFill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409895335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800"/>
              </a:p>
            </p:txBody>
          </p: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31608222-AAB6-4BEC-BA4A-2A1065FB5DE1}"/>
                  </a:ext>
                </a:extLst>
              </p:cNvPr>
              <p:cNvSpPr/>
              <p:nvPr/>
            </p:nvSpPr>
            <p:spPr>
              <a:xfrm>
                <a:off x="1013850" y="5253477"/>
                <a:ext cx="2023859" cy="274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it-IT" sz="1050"/>
              </a:p>
            </p:txBody>
          </p:sp>
        </p:grp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9C139691-BB61-410E-BD3F-8BB0940C3875}"/>
                </a:ext>
              </a:extLst>
            </p:cNvPr>
            <p:cNvSpPr/>
            <p:nvPr/>
          </p:nvSpPr>
          <p:spPr>
            <a:xfrm>
              <a:off x="7739554" y="5471353"/>
              <a:ext cx="3990113" cy="870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dirty="0"/>
                <a:t>Come atteso (caso frequente per un’opera pubblica), dovrebbero essere applicate </a:t>
              </a:r>
              <a:r>
                <a:rPr lang="it-IT" sz="1600" b="1" dirty="0">
                  <a:solidFill>
                    <a:srgbClr val="0E6B6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misure incentivanti l’investimento</a:t>
              </a:r>
              <a:endParaRPr lang="it-IT" sz="1600" b="1" i="1" dirty="0">
                <a:solidFill>
                  <a:srgbClr val="0E6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B3DD69B0-759B-4011-81B9-7AFD167E0858}"/>
              </a:ext>
            </a:extLst>
          </p:cNvPr>
          <p:cNvSpPr/>
          <p:nvPr/>
        </p:nvSpPr>
        <p:spPr>
          <a:xfrm>
            <a:off x="5825597" y="1489707"/>
            <a:ext cx="5487989" cy="3662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it-IT" sz="1600" b="1" dirty="0">
                <a:solidFill>
                  <a:schemeClr val="bg2">
                    <a:lumMod val="75000"/>
                  </a:schemeClr>
                </a:solidFill>
              </a:rPr>
              <a:t>Voci/Flussi di cassa netti (finanziari) attualizzati e cumulati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E63E2325-F965-4EAA-8702-96605654587B}"/>
              </a:ext>
            </a:extLst>
          </p:cNvPr>
          <p:cNvSpPr/>
          <p:nvPr/>
        </p:nvSpPr>
        <p:spPr>
          <a:xfrm rot="16200000">
            <a:off x="4465231" y="2165631"/>
            <a:ext cx="1055826" cy="3313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r>
              <a:rPr lang="it-IT" sz="1600" b="1">
                <a:solidFill>
                  <a:schemeClr val="bg2">
                    <a:lumMod val="75000"/>
                  </a:schemeClr>
                </a:solidFill>
              </a:rPr>
              <a:t>Mio euro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B12ACC8-1E35-4B4F-9122-8258612C4BEB}"/>
              </a:ext>
            </a:extLst>
          </p:cNvPr>
          <p:cNvSpPr/>
          <p:nvPr/>
        </p:nvSpPr>
        <p:spPr>
          <a:xfrm>
            <a:off x="5067796" y="5158899"/>
            <a:ext cx="277264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/>
                </a:solidFill>
              </a:rPr>
              <a:t>VANF = - 956,7 Mio euro</a:t>
            </a:r>
          </a:p>
        </p:txBody>
      </p:sp>
      <p:sp>
        <p:nvSpPr>
          <p:cNvPr id="19" name="Decisione 18">
            <a:extLst>
              <a:ext uri="{FF2B5EF4-FFF2-40B4-BE49-F238E27FC236}">
                <a16:creationId xmlns:a16="http://schemas.microsoft.com/office/drawing/2014/main" id="{203BEF13-A7C4-4B8F-9B86-30D6A085E967}"/>
              </a:ext>
            </a:extLst>
          </p:cNvPr>
          <p:cNvSpPr/>
          <p:nvPr/>
        </p:nvSpPr>
        <p:spPr>
          <a:xfrm>
            <a:off x="4722605" y="5230342"/>
            <a:ext cx="458611" cy="228532"/>
          </a:xfrm>
          <a:prstGeom prst="flowChartDecisi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E28BA28-A035-458F-9A0A-F8D18A7C7169}"/>
              </a:ext>
            </a:extLst>
          </p:cNvPr>
          <p:cNvSpPr/>
          <p:nvPr/>
        </p:nvSpPr>
        <p:spPr>
          <a:xfrm>
            <a:off x="5022408" y="5484693"/>
            <a:ext cx="164416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accent4"/>
                </a:solidFill>
              </a:rPr>
              <a:t>R/C = - 0,02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279A6F8-ADE7-4BA7-B407-84D72C14149E}"/>
              </a:ext>
            </a:extLst>
          </p:cNvPr>
          <p:cNvSpPr/>
          <p:nvPr/>
        </p:nvSpPr>
        <p:spPr>
          <a:xfrm>
            <a:off x="5115049" y="5799070"/>
            <a:ext cx="164416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accent4"/>
                </a:solidFill>
              </a:rPr>
              <a:t>TIRF = - 4,4 %</a:t>
            </a:r>
          </a:p>
        </p:txBody>
      </p:sp>
      <p:sp>
        <p:nvSpPr>
          <p:cNvPr id="17" name="Decisione 16">
            <a:extLst>
              <a:ext uri="{FF2B5EF4-FFF2-40B4-BE49-F238E27FC236}">
                <a16:creationId xmlns:a16="http://schemas.microsoft.com/office/drawing/2014/main" id="{D8BDD7C5-8046-45DD-9389-6483FA1EE3DF}"/>
              </a:ext>
            </a:extLst>
          </p:cNvPr>
          <p:cNvSpPr/>
          <p:nvPr/>
        </p:nvSpPr>
        <p:spPr>
          <a:xfrm>
            <a:off x="11163142" y="3832975"/>
            <a:ext cx="458611" cy="257206"/>
          </a:xfrm>
          <a:prstGeom prst="flowChartDecisi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FDE8132B-F108-4CD5-88D0-FB84AA933E11}"/>
              </a:ext>
            </a:extLst>
          </p:cNvPr>
          <p:cNvCxnSpPr>
            <a:cxnSpLocks/>
          </p:cNvCxnSpPr>
          <p:nvPr/>
        </p:nvCxnSpPr>
        <p:spPr>
          <a:xfrm>
            <a:off x="5651496" y="2515700"/>
            <a:ext cx="1896165" cy="19892"/>
          </a:xfrm>
          <a:prstGeom prst="line">
            <a:avLst/>
          </a:prstGeom>
          <a:ln w="158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68C32AA2-719A-4C00-B455-53177B2B4BEB}"/>
              </a:ext>
            </a:extLst>
          </p:cNvPr>
          <p:cNvSpPr/>
          <p:nvPr/>
        </p:nvSpPr>
        <p:spPr>
          <a:xfrm>
            <a:off x="7600116" y="2059189"/>
            <a:ext cx="1426792" cy="45651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>
                <a:solidFill>
                  <a:schemeClr val="accent5">
                    <a:lumMod val="75000"/>
                  </a:schemeClr>
                </a:solidFill>
              </a:rPr>
              <a:t>Anni di costruzione lotti Anello di Roma</a:t>
            </a:r>
          </a:p>
        </p:txBody>
      </p:sp>
      <p:sp>
        <p:nvSpPr>
          <p:cNvPr id="6" name="Stella a 5 punte 5">
            <a:extLst>
              <a:ext uri="{FF2B5EF4-FFF2-40B4-BE49-F238E27FC236}">
                <a16:creationId xmlns:a16="http://schemas.microsoft.com/office/drawing/2014/main" id="{A920BBA7-E240-4764-9A58-4CA5E405A22E}"/>
              </a:ext>
            </a:extLst>
          </p:cNvPr>
          <p:cNvSpPr/>
          <p:nvPr/>
        </p:nvSpPr>
        <p:spPr>
          <a:xfrm>
            <a:off x="6104626" y="2401076"/>
            <a:ext cx="235670" cy="2066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Stella a 5 punte 34">
            <a:extLst>
              <a:ext uri="{FF2B5EF4-FFF2-40B4-BE49-F238E27FC236}">
                <a16:creationId xmlns:a16="http://schemas.microsoft.com/office/drawing/2014/main" id="{41E05640-F378-4DF7-A358-862694AE975E}"/>
              </a:ext>
            </a:extLst>
          </p:cNvPr>
          <p:cNvSpPr/>
          <p:nvPr/>
        </p:nvSpPr>
        <p:spPr>
          <a:xfrm>
            <a:off x="6580033" y="2425537"/>
            <a:ext cx="235670" cy="20664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Stella a 5 punte 35">
            <a:extLst>
              <a:ext uri="{FF2B5EF4-FFF2-40B4-BE49-F238E27FC236}">
                <a16:creationId xmlns:a16="http://schemas.microsoft.com/office/drawing/2014/main" id="{F6DB3B28-AEA9-499A-860C-A6A0E322D9CD}"/>
              </a:ext>
            </a:extLst>
          </p:cNvPr>
          <p:cNvSpPr/>
          <p:nvPr/>
        </p:nvSpPr>
        <p:spPr>
          <a:xfrm>
            <a:off x="6976933" y="2425537"/>
            <a:ext cx="235670" cy="206644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4CCCDF66-FACE-47A6-A300-F59BE8152038}"/>
              </a:ext>
            </a:extLst>
          </p:cNvPr>
          <p:cNvSpPr/>
          <p:nvPr/>
        </p:nvSpPr>
        <p:spPr>
          <a:xfrm>
            <a:off x="5825597" y="1939570"/>
            <a:ext cx="1029398" cy="50324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050" b="1">
                <a:solidFill>
                  <a:srgbClr val="AB2EF6"/>
                </a:solidFill>
              </a:rPr>
              <a:t>2027</a:t>
            </a:r>
            <a:r>
              <a:rPr lang="it-IT" sz="900" b="1">
                <a:solidFill>
                  <a:srgbClr val="AB2EF6"/>
                </a:solidFill>
              </a:rPr>
              <a:t>: attivazione Lotto 1b </a:t>
            </a:r>
          </a:p>
        </p:txBody>
      </p:sp>
      <p:sp>
        <p:nvSpPr>
          <p:cNvPr id="43" name="Stella a 5 punte 42">
            <a:extLst>
              <a:ext uri="{FF2B5EF4-FFF2-40B4-BE49-F238E27FC236}">
                <a16:creationId xmlns:a16="http://schemas.microsoft.com/office/drawing/2014/main" id="{AD50FA3E-EAB0-4586-9441-46525F751A9A}"/>
              </a:ext>
            </a:extLst>
          </p:cNvPr>
          <p:cNvSpPr/>
          <p:nvPr/>
        </p:nvSpPr>
        <p:spPr>
          <a:xfrm>
            <a:off x="7351319" y="2425537"/>
            <a:ext cx="235670" cy="206644"/>
          </a:xfrm>
          <a:prstGeom prst="star5">
            <a:avLst/>
          </a:prstGeom>
          <a:solidFill>
            <a:schemeClr val="accent2"/>
          </a:solidFill>
          <a:ln>
            <a:solidFill>
              <a:srgbClr val="597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C9C781CF-DCC0-45DE-80AD-2BE1F9AD68EA}"/>
              </a:ext>
            </a:extLst>
          </p:cNvPr>
          <p:cNvSpPr/>
          <p:nvPr/>
        </p:nvSpPr>
        <p:spPr>
          <a:xfrm>
            <a:off x="6282593" y="2654658"/>
            <a:ext cx="1029398" cy="50324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050" b="1">
                <a:solidFill>
                  <a:srgbClr val="FFC000"/>
                </a:solidFill>
              </a:rPr>
              <a:t>2029</a:t>
            </a:r>
            <a:r>
              <a:rPr lang="it-IT" sz="900" b="1">
                <a:solidFill>
                  <a:srgbClr val="FFC000"/>
                </a:solidFill>
              </a:rPr>
              <a:t>: attivazione Lotto 2 </a:t>
            </a:r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B0AB8897-CCE9-4AA2-A0A1-D857C806BCA7}"/>
              </a:ext>
            </a:extLst>
          </p:cNvPr>
          <p:cNvSpPr/>
          <p:nvPr/>
        </p:nvSpPr>
        <p:spPr>
          <a:xfrm>
            <a:off x="6611167" y="1936278"/>
            <a:ext cx="1029398" cy="50324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050" b="1">
                <a:solidFill>
                  <a:srgbClr val="006666"/>
                </a:solidFill>
              </a:rPr>
              <a:t>2031</a:t>
            </a:r>
            <a:r>
              <a:rPr lang="it-IT" sz="900" b="1">
                <a:solidFill>
                  <a:srgbClr val="006666"/>
                </a:solidFill>
              </a:rPr>
              <a:t> attivazione Lotto 3 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98559B55-69BC-47FA-9313-00CFE3F95A15}"/>
              </a:ext>
            </a:extLst>
          </p:cNvPr>
          <p:cNvSpPr/>
          <p:nvPr/>
        </p:nvSpPr>
        <p:spPr>
          <a:xfrm>
            <a:off x="5406483" y="2646182"/>
            <a:ext cx="997299" cy="50324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050" b="1" dirty="0">
                <a:solidFill>
                  <a:schemeClr val="tx2">
                    <a:lumMod val="75000"/>
                  </a:schemeClr>
                </a:solidFill>
              </a:rPr>
              <a:t>2025</a:t>
            </a:r>
            <a:r>
              <a:rPr lang="it-IT" sz="900" b="1" dirty="0">
                <a:solidFill>
                  <a:schemeClr val="tx2">
                    <a:lumMod val="75000"/>
                  </a:schemeClr>
                </a:solidFill>
              </a:rPr>
              <a:t>: attivazione Lotto 1a 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3B879E25-368D-4A15-B9E0-76AE581E4A48}"/>
              </a:ext>
            </a:extLst>
          </p:cNvPr>
          <p:cNvSpPr/>
          <p:nvPr/>
        </p:nvSpPr>
        <p:spPr>
          <a:xfrm>
            <a:off x="7897162" y="4233143"/>
            <a:ext cx="3736793" cy="1323439"/>
          </a:xfrm>
          <a:prstGeom prst="rect">
            <a:avLst/>
          </a:prstGeom>
          <a:solidFill>
            <a:schemeClr val="bg1"/>
          </a:solidFill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t-IT" sz="1000" b="1" dirty="0"/>
              <a:t>Legenda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b="1" dirty="0">
                <a:solidFill>
                  <a:srgbClr val="C00000"/>
                </a:solidFill>
              </a:rPr>
              <a:t>Costi d’investimento + Costi di manutenzione straordinaria infrastruttura + Costi di rimpiazzo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b="1" dirty="0">
                <a:solidFill>
                  <a:srgbClr val="FF9999"/>
                </a:solidFill>
              </a:rPr>
              <a:t>Costi di manutenzione ordinaria dell’infrastruttura + Costi operativi dei servizi ferroviari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b="1" dirty="0">
                <a:solidFill>
                  <a:srgbClr val="92D050"/>
                </a:solidFill>
              </a:rPr>
              <a:t>Valore residuo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b="1" dirty="0">
                <a:solidFill>
                  <a:srgbClr val="0070C0"/>
                </a:solidFill>
              </a:rPr>
              <a:t>Ricavi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b="1" dirty="0">
                <a:solidFill>
                  <a:srgbClr val="FFC000"/>
                </a:solidFill>
              </a:rPr>
              <a:t>Saldo netto annuale (Ricavi – Costi) attualizzato</a:t>
            </a:r>
          </a:p>
        </p:txBody>
      </p:sp>
      <p:sp>
        <p:nvSpPr>
          <p:cNvPr id="37" name="Segnaposto contenuto 8">
            <a:extLst>
              <a:ext uri="{FF2B5EF4-FFF2-40B4-BE49-F238E27FC236}">
                <a16:creationId xmlns:a16="http://schemas.microsoft.com/office/drawing/2014/main" id="{B640D6CF-D9A4-4375-8138-F60D0D3E04AC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9536254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 dirty="0"/>
              <a:t>RISULTATI ANALISI FINANZIARIA</a:t>
            </a:r>
          </a:p>
          <a:p>
            <a:endParaRPr lang="it-IT" dirty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41003BC6-A1CF-4F80-9FAF-E2A825C6C382}"/>
              </a:ext>
            </a:extLst>
          </p:cNvPr>
          <p:cNvSpPr/>
          <p:nvPr/>
        </p:nvSpPr>
        <p:spPr>
          <a:xfrm>
            <a:off x="357401" y="1196410"/>
            <a:ext cx="4191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Orizzonte Temporale di Analisi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it-IT" sz="16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2022-2051 </a:t>
            </a:r>
            <a:r>
              <a:rPr kumimoji="0" lang="it-IT" sz="16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(30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anni a partire dal primo anno di investimento: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  <a:r>
              <a:rPr kumimoji="0" lang="it-IT" sz="16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lang="it-IT" sz="1600" cap="small">
              <a:solidFill>
                <a:srgbClr val="000000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600" b="1" cap="small">
                <a:solidFill>
                  <a:srgbClr val="000000"/>
                </a:solidFill>
              </a:rPr>
              <a:t>CVI=  </a:t>
            </a:r>
            <a:r>
              <a:rPr lang="it-IT" sz="1600" b="1" cap="small">
                <a:solidFill>
                  <a:srgbClr val="000000"/>
                </a:solidFill>
                <a:latin typeface="Calibri" panose="020F0502020204030204"/>
              </a:rPr>
              <a:t>1,245 M€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FCA27082-702E-47D0-9A88-7C3BDD7AD5B2}"/>
              </a:ext>
            </a:extLst>
          </p:cNvPr>
          <p:cNvSpPr/>
          <p:nvPr/>
        </p:nvSpPr>
        <p:spPr>
          <a:xfrm>
            <a:off x="11047981" y="3781578"/>
            <a:ext cx="72276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VANF</a:t>
            </a:r>
          </a:p>
        </p:txBody>
      </p:sp>
      <p:sp>
        <p:nvSpPr>
          <p:cNvPr id="38" name="Titolo 1">
            <a:extLst>
              <a:ext uri="{FF2B5EF4-FFF2-40B4-BE49-F238E27FC236}">
                <a16:creationId xmlns:a16="http://schemas.microsoft.com/office/drawing/2014/main" id="{AEA17E48-F046-4A6B-918E-1DFC6B99A218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1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  <p:bldP spid="10" grpId="0" animBg="1"/>
      <p:bldP spid="11" grpId="0" animBg="1"/>
      <p:bldP spid="18" grpId="0"/>
      <p:bldP spid="19" grpId="0" animBg="1"/>
      <p:bldP spid="20" grpId="0"/>
      <p:bldP spid="30" grpId="0"/>
      <p:bldP spid="17" grpId="0" animBg="1"/>
      <p:bldP spid="33" grpId="0"/>
      <p:bldP spid="6" grpId="0" animBg="1"/>
      <p:bldP spid="35" grpId="0" animBg="1"/>
      <p:bldP spid="36" grpId="0" animBg="1"/>
      <p:bldP spid="40" grpId="0"/>
      <p:bldP spid="43" grpId="0" animBg="1"/>
      <p:bldP spid="44" grpId="0"/>
      <p:bldP spid="45" grpId="0"/>
      <p:bldP spid="32" grpId="0"/>
      <p:bldP spid="41" grpId="0" animBg="1"/>
      <p:bldP spid="47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3015CAB0-CBF6-4480-8B46-2B1F6C2CC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005D855A-3F1C-40C8-B455-40A75028A18E}"/>
              </a:ext>
            </a:extLst>
          </p:cNvPr>
          <p:cNvGrpSpPr/>
          <p:nvPr/>
        </p:nvGrpSpPr>
        <p:grpSpPr>
          <a:xfrm>
            <a:off x="5067259" y="2304851"/>
            <a:ext cx="756126" cy="617690"/>
            <a:chOff x="8510127" y="4966354"/>
            <a:chExt cx="1489100" cy="1284837"/>
          </a:xfrm>
        </p:grpSpPr>
        <p:pic>
          <p:nvPicPr>
            <p:cNvPr id="1030" name="Picture 6" descr="Yes Illustrazioni, Vettoriali E Clipart Stock – (344 Illustrazioni Stock)">
              <a:extLst>
                <a:ext uri="{FF2B5EF4-FFF2-40B4-BE49-F238E27FC236}">
                  <a16:creationId xmlns:a16="http://schemas.microsoft.com/office/drawing/2014/main" id="{E8E4E06C-B6DE-4115-A1E2-97FEA26E69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67" r="53377" b="12742"/>
            <a:stretch/>
          </p:blipFill>
          <p:spPr bwMode="auto">
            <a:xfrm>
              <a:off x="8510127" y="5120083"/>
              <a:ext cx="1433495" cy="1131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4A8367-6E59-49A3-BCB2-59C24FED653E}"/>
                </a:ext>
              </a:extLst>
            </p:cNvPr>
            <p:cNvSpPr/>
            <p:nvPr/>
          </p:nvSpPr>
          <p:spPr>
            <a:xfrm>
              <a:off x="9686474" y="4966354"/>
              <a:ext cx="312753" cy="307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35" name="Tabella 34">
            <a:extLst>
              <a:ext uri="{FF2B5EF4-FFF2-40B4-BE49-F238E27FC236}">
                <a16:creationId xmlns:a16="http://schemas.microsoft.com/office/drawing/2014/main" id="{F1EFDA73-DD93-42F2-98DD-CA6ADE944A1A}"/>
              </a:ext>
            </a:extLst>
          </p:cNvPr>
          <p:cNvGraphicFramePr>
            <a:graphicFrameLocks noGrp="1"/>
          </p:cNvGraphicFramePr>
          <p:nvPr/>
        </p:nvGraphicFramePr>
        <p:xfrm>
          <a:off x="3233332" y="2304851"/>
          <a:ext cx="5731442" cy="20040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3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4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234">
                <a:tc>
                  <a:txBody>
                    <a:bodyPr/>
                    <a:lstStyle/>
                    <a:p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561">
                <a:tc>
                  <a:txBody>
                    <a:bodyPr/>
                    <a:lstStyle/>
                    <a:p>
                      <a:endParaRPr lang="it-IT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noProof="0">
                          <a:solidFill>
                            <a:srgbClr val="0066FF"/>
                          </a:solidFill>
                        </a:rPr>
                        <a:t>Sostenibile senza contributo</a:t>
                      </a:r>
                      <a:endParaRPr lang="it-IT" noProof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noProof="0">
                          <a:solidFill>
                            <a:srgbClr val="7030A0"/>
                          </a:solidFill>
                        </a:rPr>
                        <a:t>Non auspicabile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234">
                <a:tc>
                  <a:txBody>
                    <a:bodyPr/>
                    <a:lstStyle/>
                    <a:p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noProof="0">
                          <a:solidFill>
                            <a:srgbClr val="00B050"/>
                          </a:solidFill>
                        </a:rPr>
                        <a:t>Incentivo richiesto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noProof="0" dirty="0">
                          <a:solidFill>
                            <a:srgbClr val="FF0000"/>
                          </a:solidFill>
                        </a:rPr>
                        <a:t>Non Fattibile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" name="Rettangolo 33">
            <a:extLst>
              <a:ext uri="{FF2B5EF4-FFF2-40B4-BE49-F238E27FC236}">
                <a16:creationId xmlns:a16="http://schemas.microsoft.com/office/drawing/2014/main" id="{F1D51BE1-7EB0-4C6B-9CE7-34EE89DEE83E}"/>
              </a:ext>
            </a:extLst>
          </p:cNvPr>
          <p:cNvSpPr/>
          <p:nvPr/>
        </p:nvSpPr>
        <p:spPr>
          <a:xfrm>
            <a:off x="398706" y="1269612"/>
            <a:ext cx="10690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L’utilità dell'investimento deve basarsi su una</a:t>
            </a:r>
            <a:r>
              <a:rPr lang="it-IT" b="1" dirty="0"/>
              <a:t> lettura incrociata dei risultati delle due analisi</a:t>
            </a:r>
            <a:r>
              <a:rPr lang="it-IT" dirty="0"/>
              <a:t>.</a:t>
            </a:r>
            <a:r>
              <a:rPr lang="it-IT" b="1" dirty="0"/>
              <a:t> </a:t>
            </a:r>
          </a:p>
          <a:p>
            <a:pPr algn="just"/>
            <a:r>
              <a:rPr lang="it-IT" b="1" dirty="0"/>
              <a:t>Quattro possibili situazioni </a:t>
            </a:r>
            <a:r>
              <a:rPr lang="it-IT" dirty="0"/>
              <a:t>potrebbero sorgere: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1B7B201F-A26D-4183-9F01-A57CC07ACCB0}"/>
              </a:ext>
            </a:extLst>
          </p:cNvPr>
          <p:cNvSpPr/>
          <p:nvPr/>
        </p:nvSpPr>
        <p:spPr>
          <a:xfrm>
            <a:off x="4924353" y="1811014"/>
            <a:ext cx="2441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Sostenibilità Economica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6B2DEC4-9AD3-4251-96E3-74D51B6A14EA}"/>
              </a:ext>
            </a:extLst>
          </p:cNvPr>
          <p:cNvSpPr/>
          <p:nvPr/>
        </p:nvSpPr>
        <p:spPr>
          <a:xfrm rot="16200000">
            <a:off x="1189197" y="2714780"/>
            <a:ext cx="307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/>
              <a:t>Sostenibilità Finanziaria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C065ED39-9594-4311-B581-72FBAE656E46}"/>
              </a:ext>
            </a:extLst>
          </p:cNvPr>
          <p:cNvSpPr/>
          <p:nvPr/>
        </p:nvSpPr>
        <p:spPr>
          <a:xfrm>
            <a:off x="571500" y="4480408"/>
            <a:ext cx="106905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i="1"/>
              <a:t>Nel caso di </a:t>
            </a:r>
            <a:r>
              <a:rPr lang="it-IT" b="1" i="1"/>
              <a:t>infrastrutture pubbliche</a:t>
            </a:r>
            <a:r>
              <a:rPr lang="it-IT" i="1"/>
              <a:t>, un </a:t>
            </a:r>
            <a:r>
              <a:rPr lang="it-IT" b="1" i="1"/>
              <a:t>VANF del capitale nazionale negativo non significa che il progetto non sia</a:t>
            </a:r>
            <a:r>
              <a:rPr lang="it-IT" b="1" i="1">
                <a:solidFill>
                  <a:srgbClr val="0E6B69"/>
                </a:solidFill>
              </a:rPr>
              <a:t> </a:t>
            </a:r>
            <a:r>
              <a:rPr lang="it-IT" b="1" i="1" u="sng">
                <a:solidFill>
                  <a:srgbClr val="0E6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auspicabile</a:t>
            </a:r>
            <a:r>
              <a:rPr lang="it-IT" b="1" i="1">
                <a:solidFill>
                  <a:srgbClr val="0E6B69"/>
                </a:solidFill>
              </a:rPr>
              <a:t> </a:t>
            </a:r>
            <a:r>
              <a:rPr lang="it-IT" b="1" i="1"/>
              <a:t>dal punto di vista del gestore dell’infrastruttura e/o operatore, o del settore pubblico</a:t>
            </a:r>
            <a:r>
              <a:rPr lang="it-IT" i="1"/>
              <a:t>, e non debba essere realizzato, ma </a:t>
            </a:r>
            <a:r>
              <a:rPr lang="it-IT" b="1" i="1"/>
              <a:t>solo</a:t>
            </a:r>
            <a:r>
              <a:rPr lang="it-IT" i="1"/>
              <a:t> che non fornisce un adeguato rendimento finanziario interno sul capitale nazionale investito, sulla base del valore di riferimento applicato (ovvero il 4% in termini reali). 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9184386D-07C8-441A-97B6-0791B8798273}"/>
              </a:ext>
            </a:extLst>
          </p:cNvPr>
          <p:cNvSpPr/>
          <p:nvPr/>
        </p:nvSpPr>
        <p:spPr>
          <a:xfrm>
            <a:off x="2868774" y="57885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0E6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risultati VANF e VANE sono in linea con i risultati previsti per investimenti di tipo ferroviario.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EB2F15E-86AC-443A-9A83-51915639DA38}"/>
              </a:ext>
            </a:extLst>
          </p:cNvPr>
          <p:cNvSpPr/>
          <p:nvPr/>
        </p:nvSpPr>
        <p:spPr>
          <a:xfrm>
            <a:off x="4227872" y="3661288"/>
            <a:ext cx="2566218" cy="616023"/>
          </a:xfrm>
          <a:prstGeom prst="rect">
            <a:avLst/>
          </a:prstGeom>
          <a:solidFill>
            <a:schemeClr val="accent3">
              <a:lumMod val="60000"/>
              <a:lumOff val="40000"/>
              <a:alpha val="26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egnaposto contenuto 8">
            <a:extLst>
              <a:ext uri="{FF2B5EF4-FFF2-40B4-BE49-F238E27FC236}">
                <a16:creationId xmlns:a16="http://schemas.microsoft.com/office/drawing/2014/main" id="{62C14732-823A-4F02-AA5D-D663C009C86C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9536254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 dirty="0"/>
              <a:t>MATRICE VANF – VANE </a:t>
            </a:r>
          </a:p>
          <a:p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C3755DB-DD04-440C-A99B-207881E4461A}"/>
              </a:ext>
            </a:extLst>
          </p:cNvPr>
          <p:cNvGrpSpPr/>
          <p:nvPr/>
        </p:nvGrpSpPr>
        <p:grpSpPr>
          <a:xfrm>
            <a:off x="7322795" y="2361487"/>
            <a:ext cx="727891" cy="548313"/>
            <a:chOff x="5082172" y="5190701"/>
            <a:chExt cx="1356729" cy="1152950"/>
          </a:xfrm>
        </p:grpSpPr>
        <p:pic>
          <p:nvPicPr>
            <p:cNvPr id="1028" name="Picture 4" descr="Yes Illustrazioni, Vettoriali E Clipart Stock – (344 Illustrazioni Stock)">
              <a:extLst>
                <a:ext uri="{FF2B5EF4-FFF2-40B4-BE49-F238E27FC236}">
                  <a16:creationId xmlns:a16="http://schemas.microsoft.com/office/drawing/2014/main" id="{87D828B1-80C6-4362-BB56-8E73D7064E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84" t="59331" r="5204" b="12546"/>
            <a:stretch/>
          </p:blipFill>
          <p:spPr bwMode="auto">
            <a:xfrm>
              <a:off x="5162551" y="5190701"/>
              <a:ext cx="1276350" cy="11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01818EB-DCCF-4A23-B539-90BD1DEB7F7C}"/>
                </a:ext>
              </a:extLst>
            </p:cNvPr>
            <p:cNvSpPr/>
            <p:nvPr/>
          </p:nvSpPr>
          <p:spPr>
            <a:xfrm>
              <a:off x="5082172" y="5190701"/>
              <a:ext cx="312578" cy="224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42F3389F-EA90-40D9-B205-4AA3003A009A}"/>
              </a:ext>
            </a:extLst>
          </p:cNvPr>
          <p:cNvGrpSpPr/>
          <p:nvPr/>
        </p:nvGrpSpPr>
        <p:grpSpPr>
          <a:xfrm>
            <a:off x="3355023" y="3728998"/>
            <a:ext cx="727891" cy="548313"/>
            <a:chOff x="5082172" y="5190701"/>
            <a:chExt cx="1356729" cy="1152950"/>
          </a:xfrm>
        </p:grpSpPr>
        <p:pic>
          <p:nvPicPr>
            <p:cNvPr id="25" name="Picture 4" descr="Yes Illustrazioni, Vettoriali E Clipart Stock – (344 Illustrazioni Stock)">
              <a:extLst>
                <a:ext uri="{FF2B5EF4-FFF2-40B4-BE49-F238E27FC236}">
                  <a16:creationId xmlns:a16="http://schemas.microsoft.com/office/drawing/2014/main" id="{EC78662F-032D-4C8E-944D-6A97D21890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84" t="59331" r="5204" b="12546"/>
            <a:stretch/>
          </p:blipFill>
          <p:spPr bwMode="auto">
            <a:xfrm>
              <a:off x="5162551" y="5190701"/>
              <a:ext cx="1276350" cy="11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A0264A77-60C1-4150-824C-760B6317DE47}"/>
                </a:ext>
              </a:extLst>
            </p:cNvPr>
            <p:cNvSpPr/>
            <p:nvPr/>
          </p:nvSpPr>
          <p:spPr>
            <a:xfrm>
              <a:off x="5082172" y="5190701"/>
              <a:ext cx="312578" cy="224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520C6580-BC11-4614-936A-F9D7FD2CC108}"/>
              </a:ext>
            </a:extLst>
          </p:cNvPr>
          <p:cNvGrpSpPr/>
          <p:nvPr/>
        </p:nvGrpSpPr>
        <p:grpSpPr>
          <a:xfrm>
            <a:off x="3355024" y="2959532"/>
            <a:ext cx="756126" cy="617690"/>
            <a:chOff x="8510127" y="4966354"/>
            <a:chExt cx="1489100" cy="1284837"/>
          </a:xfrm>
        </p:grpSpPr>
        <p:pic>
          <p:nvPicPr>
            <p:cNvPr id="28" name="Picture 6" descr="Yes Illustrazioni, Vettoriali E Clipart Stock – (344 Illustrazioni Stock)">
              <a:extLst>
                <a:ext uri="{FF2B5EF4-FFF2-40B4-BE49-F238E27FC236}">
                  <a16:creationId xmlns:a16="http://schemas.microsoft.com/office/drawing/2014/main" id="{78037EC2-40EF-4AF0-8C0E-D6504D5D7A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67" r="53377" b="12742"/>
            <a:stretch/>
          </p:blipFill>
          <p:spPr bwMode="auto">
            <a:xfrm>
              <a:off x="8510127" y="5120083"/>
              <a:ext cx="1433495" cy="1131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78D4E4F8-118F-45CC-AA03-813189FC98C6}"/>
                </a:ext>
              </a:extLst>
            </p:cNvPr>
            <p:cNvSpPr/>
            <p:nvPr/>
          </p:nvSpPr>
          <p:spPr>
            <a:xfrm>
              <a:off x="9686474" y="4966354"/>
              <a:ext cx="312753" cy="307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Rettangolo 22">
            <a:extLst>
              <a:ext uri="{FF2B5EF4-FFF2-40B4-BE49-F238E27FC236}">
                <a16:creationId xmlns:a16="http://schemas.microsoft.com/office/drawing/2014/main" id="{8130FF19-8C1B-4BD8-92E2-A363D578170F}"/>
              </a:ext>
            </a:extLst>
          </p:cNvPr>
          <p:cNvSpPr/>
          <p:nvPr/>
        </p:nvSpPr>
        <p:spPr>
          <a:xfrm>
            <a:off x="2989006" y="5723969"/>
            <a:ext cx="5975768" cy="811380"/>
          </a:xfrm>
          <a:custGeom>
            <a:avLst/>
            <a:gdLst>
              <a:gd name="connsiteX0" fmla="*/ 0 w 5975768"/>
              <a:gd name="connsiteY0" fmla="*/ 0 h 811380"/>
              <a:gd name="connsiteX1" fmla="*/ 723732 w 5975768"/>
              <a:gd name="connsiteY1" fmla="*/ 0 h 811380"/>
              <a:gd name="connsiteX2" fmla="*/ 1447464 w 5975768"/>
              <a:gd name="connsiteY2" fmla="*/ 0 h 811380"/>
              <a:gd name="connsiteX3" fmla="*/ 2171196 w 5975768"/>
              <a:gd name="connsiteY3" fmla="*/ 0 h 811380"/>
              <a:gd name="connsiteX4" fmla="*/ 2655897 w 5975768"/>
              <a:gd name="connsiteY4" fmla="*/ 0 h 811380"/>
              <a:gd name="connsiteX5" fmla="*/ 3140598 w 5975768"/>
              <a:gd name="connsiteY5" fmla="*/ 0 h 811380"/>
              <a:gd name="connsiteX6" fmla="*/ 3924088 w 5975768"/>
              <a:gd name="connsiteY6" fmla="*/ 0 h 811380"/>
              <a:gd name="connsiteX7" fmla="*/ 4707577 w 5975768"/>
              <a:gd name="connsiteY7" fmla="*/ 0 h 811380"/>
              <a:gd name="connsiteX8" fmla="*/ 5975768 w 5975768"/>
              <a:gd name="connsiteY8" fmla="*/ 0 h 811380"/>
              <a:gd name="connsiteX9" fmla="*/ 5975768 w 5975768"/>
              <a:gd name="connsiteY9" fmla="*/ 413804 h 811380"/>
              <a:gd name="connsiteX10" fmla="*/ 5975768 w 5975768"/>
              <a:gd name="connsiteY10" fmla="*/ 811380 h 811380"/>
              <a:gd name="connsiteX11" fmla="*/ 5252036 w 5975768"/>
              <a:gd name="connsiteY11" fmla="*/ 811380 h 811380"/>
              <a:gd name="connsiteX12" fmla="*/ 4528304 w 5975768"/>
              <a:gd name="connsiteY12" fmla="*/ 811380 h 811380"/>
              <a:gd name="connsiteX13" fmla="*/ 3924088 w 5975768"/>
              <a:gd name="connsiteY13" fmla="*/ 811380 h 811380"/>
              <a:gd name="connsiteX14" fmla="*/ 3379629 w 5975768"/>
              <a:gd name="connsiteY14" fmla="*/ 811380 h 811380"/>
              <a:gd name="connsiteX15" fmla="*/ 2835170 w 5975768"/>
              <a:gd name="connsiteY15" fmla="*/ 811380 h 811380"/>
              <a:gd name="connsiteX16" fmla="*/ 2350469 w 5975768"/>
              <a:gd name="connsiteY16" fmla="*/ 811380 h 811380"/>
              <a:gd name="connsiteX17" fmla="*/ 1626737 w 5975768"/>
              <a:gd name="connsiteY17" fmla="*/ 811380 h 811380"/>
              <a:gd name="connsiteX18" fmla="*/ 903005 w 5975768"/>
              <a:gd name="connsiteY18" fmla="*/ 811380 h 811380"/>
              <a:gd name="connsiteX19" fmla="*/ 0 w 5975768"/>
              <a:gd name="connsiteY19" fmla="*/ 811380 h 811380"/>
              <a:gd name="connsiteX20" fmla="*/ 0 w 5975768"/>
              <a:gd name="connsiteY20" fmla="*/ 397576 h 811380"/>
              <a:gd name="connsiteX21" fmla="*/ 0 w 5975768"/>
              <a:gd name="connsiteY21" fmla="*/ 0 h 81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75768" h="811380" fill="none" extrusionOk="0">
                <a:moveTo>
                  <a:pt x="0" y="0"/>
                </a:moveTo>
                <a:cubicBezTo>
                  <a:pt x="328289" y="-13055"/>
                  <a:pt x="388665" y="23421"/>
                  <a:pt x="723732" y="0"/>
                </a:cubicBezTo>
                <a:cubicBezTo>
                  <a:pt x="1058799" y="-23421"/>
                  <a:pt x="1205665" y="-13571"/>
                  <a:pt x="1447464" y="0"/>
                </a:cubicBezTo>
                <a:cubicBezTo>
                  <a:pt x="1689263" y="13571"/>
                  <a:pt x="1969395" y="-8113"/>
                  <a:pt x="2171196" y="0"/>
                </a:cubicBezTo>
                <a:cubicBezTo>
                  <a:pt x="2372997" y="8113"/>
                  <a:pt x="2517147" y="-969"/>
                  <a:pt x="2655897" y="0"/>
                </a:cubicBezTo>
                <a:cubicBezTo>
                  <a:pt x="2794647" y="969"/>
                  <a:pt x="3028882" y="-22889"/>
                  <a:pt x="3140598" y="0"/>
                </a:cubicBezTo>
                <a:cubicBezTo>
                  <a:pt x="3252314" y="22889"/>
                  <a:pt x="3712111" y="-3542"/>
                  <a:pt x="3924088" y="0"/>
                </a:cubicBezTo>
                <a:cubicBezTo>
                  <a:pt x="4136065" y="3542"/>
                  <a:pt x="4383562" y="31402"/>
                  <a:pt x="4707577" y="0"/>
                </a:cubicBezTo>
                <a:cubicBezTo>
                  <a:pt x="5031592" y="-31402"/>
                  <a:pt x="5498147" y="43781"/>
                  <a:pt x="5975768" y="0"/>
                </a:cubicBezTo>
                <a:cubicBezTo>
                  <a:pt x="5981155" y="92711"/>
                  <a:pt x="5980258" y="260775"/>
                  <a:pt x="5975768" y="413804"/>
                </a:cubicBezTo>
                <a:cubicBezTo>
                  <a:pt x="5971278" y="566833"/>
                  <a:pt x="5957245" y="691454"/>
                  <a:pt x="5975768" y="811380"/>
                </a:cubicBezTo>
                <a:cubicBezTo>
                  <a:pt x="5789232" y="779135"/>
                  <a:pt x="5536401" y="785375"/>
                  <a:pt x="5252036" y="811380"/>
                </a:cubicBezTo>
                <a:cubicBezTo>
                  <a:pt x="4967671" y="837385"/>
                  <a:pt x="4704138" y="842965"/>
                  <a:pt x="4528304" y="811380"/>
                </a:cubicBezTo>
                <a:cubicBezTo>
                  <a:pt x="4352470" y="779795"/>
                  <a:pt x="4085946" y="819662"/>
                  <a:pt x="3924088" y="811380"/>
                </a:cubicBezTo>
                <a:cubicBezTo>
                  <a:pt x="3762230" y="803098"/>
                  <a:pt x="3588092" y="836300"/>
                  <a:pt x="3379629" y="811380"/>
                </a:cubicBezTo>
                <a:cubicBezTo>
                  <a:pt x="3171166" y="786460"/>
                  <a:pt x="3078821" y="792435"/>
                  <a:pt x="2835170" y="811380"/>
                </a:cubicBezTo>
                <a:cubicBezTo>
                  <a:pt x="2591519" y="830325"/>
                  <a:pt x="2487039" y="811900"/>
                  <a:pt x="2350469" y="811380"/>
                </a:cubicBezTo>
                <a:cubicBezTo>
                  <a:pt x="2213899" y="810860"/>
                  <a:pt x="1793204" y="802037"/>
                  <a:pt x="1626737" y="811380"/>
                </a:cubicBezTo>
                <a:cubicBezTo>
                  <a:pt x="1460270" y="820723"/>
                  <a:pt x="1080635" y="803916"/>
                  <a:pt x="903005" y="811380"/>
                </a:cubicBezTo>
                <a:cubicBezTo>
                  <a:pt x="725375" y="818844"/>
                  <a:pt x="318857" y="844235"/>
                  <a:pt x="0" y="811380"/>
                </a:cubicBezTo>
                <a:cubicBezTo>
                  <a:pt x="10669" y="712568"/>
                  <a:pt x="10156" y="520830"/>
                  <a:pt x="0" y="397576"/>
                </a:cubicBezTo>
                <a:cubicBezTo>
                  <a:pt x="-10156" y="274322"/>
                  <a:pt x="-15325" y="195187"/>
                  <a:pt x="0" y="0"/>
                </a:cubicBezTo>
                <a:close/>
              </a:path>
              <a:path w="5975768" h="811380" stroke="0" extrusionOk="0">
                <a:moveTo>
                  <a:pt x="0" y="0"/>
                </a:moveTo>
                <a:cubicBezTo>
                  <a:pt x="162269" y="14295"/>
                  <a:pt x="311270" y="-6234"/>
                  <a:pt x="544459" y="0"/>
                </a:cubicBezTo>
                <a:cubicBezTo>
                  <a:pt x="777648" y="6234"/>
                  <a:pt x="1161844" y="7279"/>
                  <a:pt x="1327948" y="0"/>
                </a:cubicBezTo>
                <a:cubicBezTo>
                  <a:pt x="1494052" y="-7279"/>
                  <a:pt x="1816247" y="30936"/>
                  <a:pt x="1991923" y="0"/>
                </a:cubicBezTo>
                <a:cubicBezTo>
                  <a:pt x="2167599" y="-30936"/>
                  <a:pt x="2481255" y="-29924"/>
                  <a:pt x="2715655" y="0"/>
                </a:cubicBezTo>
                <a:cubicBezTo>
                  <a:pt x="2950055" y="29924"/>
                  <a:pt x="3106466" y="-24898"/>
                  <a:pt x="3260113" y="0"/>
                </a:cubicBezTo>
                <a:cubicBezTo>
                  <a:pt x="3413760" y="24898"/>
                  <a:pt x="3686910" y="4897"/>
                  <a:pt x="3804572" y="0"/>
                </a:cubicBezTo>
                <a:cubicBezTo>
                  <a:pt x="3922234" y="-4897"/>
                  <a:pt x="4148670" y="-5140"/>
                  <a:pt x="4349031" y="0"/>
                </a:cubicBezTo>
                <a:cubicBezTo>
                  <a:pt x="4549392" y="5140"/>
                  <a:pt x="4802108" y="-1130"/>
                  <a:pt x="5072763" y="0"/>
                </a:cubicBezTo>
                <a:cubicBezTo>
                  <a:pt x="5343418" y="1130"/>
                  <a:pt x="5569789" y="-39719"/>
                  <a:pt x="5975768" y="0"/>
                </a:cubicBezTo>
                <a:cubicBezTo>
                  <a:pt x="5973362" y="83306"/>
                  <a:pt x="5959178" y="275937"/>
                  <a:pt x="5975768" y="381349"/>
                </a:cubicBezTo>
                <a:cubicBezTo>
                  <a:pt x="5992358" y="486761"/>
                  <a:pt x="5958498" y="702353"/>
                  <a:pt x="5975768" y="811380"/>
                </a:cubicBezTo>
                <a:cubicBezTo>
                  <a:pt x="5814466" y="832135"/>
                  <a:pt x="5537440" y="808305"/>
                  <a:pt x="5311794" y="811380"/>
                </a:cubicBezTo>
                <a:cubicBezTo>
                  <a:pt x="5086148" y="814455"/>
                  <a:pt x="4993068" y="809849"/>
                  <a:pt x="4767335" y="811380"/>
                </a:cubicBezTo>
                <a:cubicBezTo>
                  <a:pt x="4541602" y="812911"/>
                  <a:pt x="4326054" y="781773"/>
                  <a:pt x="3983845" y="811380"/>
                </a:cubicBezTo>
                <a:cubicBezTo>
                  <a:pt x="3641636" y="840988"/>
                  <a:pt x="3468983" y="840585"/>
                  <a:pt x="3319871" y="811380"/>
                </a:cubicBezTo>
                <a:cubicBezTo>
                  <a:pt x="3170759" y="782175"/>
                  <a:pt x="2851828" y="808968"/>
                  <a:pt x="2536382" y="811380"/>
                </a:cubicBezTo>
                <a:cubicBezTo>
                  <a:pt x="2220936" y="813792"/>
                  <a:pt x="2224309" y="794135"/>
                  <a:pt x="1991923" y="811380"/>
                </a:cubicBezTo>
                <a:cubicBezTo>
                  <a:pt x="1759537" y="828625"/>
                  <a:pt x="1607363" y="833882"/>
                  <a:pt x="1507221" y="811380"/>
                </a:cubicBezTo>
                <a:cubicBezTo>
                  <a:pt x="1407079" y="788878"/>
                  <a:pt x="1199854" y="830515"/>
                  <a:pt x="962763" y="811380"/>
                </a:cubicBezTo>
                <a:cubicBezTo>
                  <a:pt x="725672" y="792245"/>
                  <a:pt x="313217" y="800539"/>
                  <a:pt x="0" y="811380"/>
                </a:cubicBezTo>
                <a:cubicBezTo>
                  <a:pt x="8609" y="644584"/>
                  <a:pt x="-501" y="481576"/>
                  <a:pt x="0" y="389462"/>
                </a:cubicBezTo>
                <a:cubicBezTo>
                  <a:pt x="501" y="297348"/>
                  <a:pt x="-15653" y="136205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89533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800"/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A4C37F09-CF3F-4827-A524-1CF433C0B8A9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  <p:bldP spid="39" grpId="0"/>
      <p:bldP spid="3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555C6503-85AB-4DDB-901E-5B64813A9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203E73F-439E-1297-A9B3-BF5982F78AE1}"/>
              </a:ext>
            </a:extLst>
          </p:cNvPr>
          <p:cNvSpPr/>
          <p:nvPr/>
        </p:nvSpPr>
        <p:spPr>
          <a:xfrm>
            <a:off x="516546" y="1177745"/>
            <a:ext cx="10502553" cy="322933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A34F7691-6A65-4576-8C9D-52D796F5E165}"/>
              </a:ext>
            </a:extLst>
          </p:cNvPr>
          <p:cNvSpPr txBox="1"/>
          <p:nvPr/>
        </p:nvSpPr>
        <p:spPr>
          <a:xfrm>
            <a:off x="5069425" y="1397524"/>
            <a:ext cx="1897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DC002E"/>
                </a:solidFill>
                <a:latin typeface="Agency FB" panose="020B0503020202020204" pitchFamily="34" charset="0"/>
              </a:rPr>
              <a:t>Passeggeri</a:t>
            </a:r>
            <a:endParaRPr lang="it-IT" sz="3200" b="1">
              <a:solidFill>
                <a:srgbClr val="DC002E"/>
              </a:solidFill>
              <a:latin typeface="Agency FB" panose="020B0503020202020204" pitchFamily="34" charset="0"/>
            </a:endParaRPr>
          </a:p>
          <a:p>
            <a:pPr algn="ctr"/>
            <a:r>
              <a:rPr lang="it-IT" sz="32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252 </a:t>
            </a:r>
            <a:r>
              <a:rPr lang="it-IT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/giorno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60C0390-1246-42AF-B672-A981DE17A52F}"/>
              </a:ext>
            </a:extLst>
          </p:cNvPr>
          <p:cNvSpPr txBox="1"/>
          <p:nvPr/>
        </p:nvSpPr>
        <p:spPr>
          <a:xfrm>
            <a:off x="4183649" y="3154942"/>
            <a:ext cx="1674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DC002E"/>
                </a:solidFill>
                <a:latin typeface="Agency FB" panose="020B0503020202020204" pitchFamily="34" charset="0"/>
              </a:rPr>
              <a:t>Merci*</a:t>
            </a:r>
            <a:br>
              <a:rPr lang="it-IT" sz="3200" b="1" dirty="0">
                <a:solidFill>
                  <a:srgbClr val="DC002E"/>
                </a:solidFill>
                <a:latin typeface="Agency FB" panose="020B0503020202020204" pitchFamily="34" charset="0"/>
              </a:rPr>
            </a:br>
            <a:r>
              <a:rPr lang="it-IT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30 </a:t>
            </a:r>
            <a:r>
              <a:rPr lang="it-IT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tr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/giorno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DE4B4F3D-A65D-4DB9-B594-F2D9C6A2720A}"/>
              </a:ext>
            </a:extLst>
          </p:cNvPr>
          <p:cNvSpPr txBox="1"/>
          <p:nvPr/>
        </p:nvSpPr>
        <p:spPr>
          <a:xfrm>
            <a:off x="8428162" y="1335969"/>
            <a:ext cx="2896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>
                <a:solidFill>
                  <a:srgbClr val="DC002E"/>
                </a:solidFill>
                <a:latin typeface="Agency FB" panose="020B0503020202020204" pitchFamily="34" charset="0"/>
              </a:rPr>
              <a:t>Regionali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216 </a:t>
            </a:r>
            <a:r>
              <a:rPr lang="it-IT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/giorno 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A56111EA-8DF2-46E6-96CD-636A25104D68}"/>
              </a:ext>
            </a:extLst>
          </p:cNvPr>
          <p:cNvSpPr txBox="1"/>
          <p:nvPr/>
        </p:nvSpPr>
        <p:spPr>
          <a:xfrm>
            <a:off x="7831248" y="3278053"/>
            <a:ext cx="2317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DC002E"/>
                </a:solidFill>
                <a:latin typeface="Agency FB" panose="020B0503020202020204" pitchFamily="34" charset="0"/>
              </a:rPr>
              <a:t>Lunga percorrenza</a:t>
            </a:r>
          </a:p>
          <a:p>
            <a:pPr algn="ctr"/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Calibri" panose="020F0502020204030204" pitchFamily="34" charset="0"/>
              </a:rPr>
              <a:t>3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6 </a:t>
            </a:r>
            <a:r>
              <a:rPr lang="it-IT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/giorno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03161858-4DAB-4CE2-B2CA-6C16D0FE2834}"/>
              </a:ext>
            </a:extLst>
          </p:cNvPr>
          <p:cNvSpPr txBox="1"/>
          <p:nvPr/>
        </p:nvSpPr>
        <p:spPr>
          <a:xfrm>
            <a:off x="1242019" y="1551413"/>
            <a:ext cx="2472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>
                <a:solidFill>
                  <a:srgbClr val="DC002E"/>
                </a:solidFill>
                <a:latin typeface="Agency FB" panose="020B0503020202020204" pitchFamily="34" charset="0"/>
              </a:rPr>
              <a:t>282 </a:t>
            </a:r>
            <a:r>
              <a:rPr lang="it-IT" sz="2400" b="1" err="1">
                <a:solidFill>
                  <a:srgbClr val="DC002E"/>
                </a:solidFill>
                <a:latin typeface="Agency FB" panose="020B0503020202020204" pitchFamily="34" charset="0"/>
              </a:rPr>
              <a:t>tr</a:t>
            </a:r>
            <a:r>
              <a:rPr lang="it-IT" sz="2400" b="1">
                <a:solidFill>
                  <a:srgbClr val="DC002E"/>
                </a:solidFill>
                <a:latin typeface="Agency FB" panose="020B0503020202020204" pitchFamily="34" charset="0"/>
              </a:rPr>
              <a:t>/giorno</a:t>
            </a:r>
            <a:endParaRPr lang="it-IT" sz="4400" b="1">
              <a:solidFill>
                <a:srgbClr val="DC002E"/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F76D0828-EED0-42F6-BC68-2ED060547EC4}"/>
              </a:ext>
            </a:extLst>
          </p:cNvPr>
          <p:cNvSpPr/>
          <p:nvPr/>
        </p:nvSpPr>
        <p:spPr>
          <a:xfrm rot="3175845" flipH="1">
            <a:off x="2905330" y="2521397"/>
            <a:ext cx="1228902" cy="362991"/>
          </a:xfrm>
          <a:custGeom>
            <a:avLst/>
            <a:gdLst>
              <a:gd name="connsiteX0" fmla="*/ 901700 w 901700"/>
              <a:gd name="connsiteY0" fmla="*/ 0 h 406400"/>
              <a:gd name="connsiteX1" fmla="*/ 361950 w 901700"/>
              <a:gd name="connsiteY1" fmla="*/ 101600 h 406400"/>
              <a:gd name="connsiteX2" fmla="*/ 0 w 9017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06400">
                <a:moveTo>
                  <a:pt x="901700" y="0"/>
                </a:moveTo>
                <a:cubicBezTo>
                  <a:pt x="706966" y="16933"/>
                  <a:pt x="512233" y="33867"/>
                  <a:pt x="361950" y="101600"/>
                </a:cubicBezTo>
                <a:cubicBezTo>
                  <a:pt x="211667" y="169333"/>
                  <a:pt x="105833" y="287866"/>
                  <a:pt x="0" y="406400"/>
                </a:cubicBez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diamond"/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901700 w 901700"/>
                      <a:gd name="connsiteY0" fmla="*/ 0 h 406400"/>
                      <a:gd name="connsiteX1" fmla="*/ 361950 w 901700"/>
                      <a:gd name="connsiteY1" fmla="*/ 101600 h 406400"/>
                      <a:gd name="connsiteX2" fmla="*/ 0 w 901700"/>
                      <a:gd name="connsiteY2" fmla="*/ 40640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1700" h="406400" extrusionOk="0">
                        <a:moveTo>
                          <a:pt x="901700" y="0"/>
                        </a:moveTo>
                        <a:cubicBezTo>
                          <a:pt x="679996" y="14763"/>
                          <a:pt x="506608" y="37545"/>
                          <a:pt x="361950" y="101600"/>
                        </a:cubicBezTo>
                        <a:cubicBezTo>
                          <a:pt x="208013" y="155353"/>
                          <a:pt x="116080" y="259507"/>
                          <a:pt x="0" y="406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BE82C31F-63AE-455A-B437-3F6A9287542A}"/>
              </a:ext>
            </a:extLst>
          </p:cNvPr>
          <p:cNvSpPr/>
          <p:nvPr/>
        </p:nvSpPr>
        <p:spPr>
          <a:xfrm rot="16200000" flipH="1">
            <a:off x="3900394" y="1270541"/>
            <a:ext cx="45719" cy="1258069"/>
          </a:xfrm>
          <a:custGeom>
            <a:avLst/>
            <a:gdLst>
              <a:gd name="connsiteX0" fmla="*/ 901700 w 901700"/>
              <a:gd name="connsiteY0" fmla="*/ 0 h 406400"/>
              <a:gd name="connsiteX1" fmla="*/ 361950 w 901700"/>
              <a:gd name="connsiteY1" fmla="*/ 101600 h 406400"/>
              <a:gd name="connsiteX2" fmla="*/ 0 w 9017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06400">
                <a:moveTo>
                  <a:pt x="901700" y="0"/>
                </a:moveTo>
                <a:cubicBezTo>
                  <a:pt x="706966" y="16933"/>
                  <a:pt x="512233" y="33867"/>
                  <a:pt x="361950" y="101600"/>
                </a:cubicBezTo>
                <a:cubicBezTo>
                  <a:pt x="211667" y="169333"/>
                  <a:pt x="105833" y="287866"/>
                  <a:pt x="0" y="406400"/>
                </a:cubicBez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diamond"/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901700 w 901700"/>
                      <a:gd name="connsiteY0" fmla="*/ 0 h 406400"/>
                      <a:gd name="connsiteX1" fmla="*/ 361950 w 901700"/>
                      <a:gd name="connsiteY1" fmla="*/ 101600 h 406400"/>
                      <a:gd name="connsiteX2" fmla="*/ 0 w 901700"/>
                      <a:gd name="connsiteY2" fmla="*/ 40640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1700" h="406400" extrusionOk="0">
                        <a:moveTo>
                          <a:pt x="901700" y="0"/>
                        </a:moveTo>
                        <a:cubicBezTo>
                          <a:pt x="679996" y="14763"/>
                          <a:pt x="506608" y="37545"/>
                          <a:pt x="361950" y="101600"/>
                        </a:cubicBezTo>
                        <a:cubicBezTo>
                          <a:pt x="208013" y="155353"/>
                          <a:pt x="116080" y="259507"/>
                          <a:pt x="0" y="406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FB3E0BB4-2DFF-49BD-AD40-B733EB8D0048}"/>
              </a:ext>
            </a:extLst>
          </p:cNvPr>
          <p:cNvSpPr/>
          <p:nvPr/>
        </p:nvSpPr>
        <p:spPr>
          <a:xfrm rot="21232162" flipH="1">
            <a:off x="6945637" y="1778681"/>
            <a:ext cx="1199831" cy="110046"/>
          </a:xfrm>
          <a:custGeom>
            <a:avLst/>
            <a:gdLst>
              <a:gd name="connsiteX0" fmla="*/ 901700 w 901700"/>
              <a:gd name="connsiteY0" fmla="*/ 0 h 406400"/>
              <a:gd name="connsiteX1" fmla="*/ 361950 w 901700"/>
              <a:gd name="connsiteY1" fmla="*/ 101600 h 406400"/>
              <a:gd name="connsiteX2" fmla="*/ 0 w 9017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06400">
                <a:moveTo>
                  <a:pt x="901700" y="0"/>
                </a:moveTo>
                <a:cubicBezTo>
                  <a:pt x="706966" y="16933"/>
                  <a:pt x="512233" y="33867"/>
                  <a:pt x="361950" y="101600"/>
                </a:cubicBezTo>
                <a:cubicBezTo>
                  <a:pt x="211667" y="169333"/>
                  <a:pt x="105833" y="287866"/>
                  <a:pt x="0" y="406400"/>
                </a:cubicBez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diamond"/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901700 w 901700"/>
                      <a:gd name="connsiteY0" fmla="*/ 0 h 406400"/>
                      <a:gd name="connsiteX1" fmla="*/ 361950 w 901700"/>
                      <a:gd name="connsiteY1" fmla="*/ 101600 h 406400"/>
                      <a:gd name="connsiteX2" fmla="*/ 0 w 901700"/>
                      <a:gd name="connsiteY2" fmla="*/ 40640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1700" h="406400" extrusionOk="0">
                        <a:moveTo>
                          <a:pt x="901700" y="0"/>
                        </a:moveTo>
                        <a:cubicBezTo>
                          <a:pt x="679996" y="14763"/>
                          <a:pt x="506608" y="37545"/>
                          <a:pt x="361950" y="101600"/>
                        </a:cubicBezTo>
                        <a:cubicBezTo>
                          <a:pt x="208013" y="155353"/>
                          <a:pt x="116080" y="259507"/>
                          <a:pt x="0" y="406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F7DB261-081C-4A3B-BACB-9711C9F16D5E}"/>
              </a:ext>
            </a:extLst>
          </p:cNvPr>
          <p:cNvSpPr/>
          <p:nvPr/>
        </p:nvSpPr>
        <p:spPr>
          <a:xfrm rot="2227670" flipH="1">
            <a:off x="6612664" y="2420561"/>
            <a:ext cx="1182670" cy="608767"/>
          </a:xfrm>
          <a:custGeom>
            <a:avLst/>
            <a:gdLst>
              <a:gd name="connsiteX0" fmla="*/ 901700 w 901700"/>
              <a:gd name="connsiteY0" fmla="*/ 0 h 406400"/>
              <a:gd name="connsiteX1" fmla="*/ 361950 w 901700"/>
              <a:gd name="connsiteY1" fmla="*/ 101600 h 406400"/>
              <a:gd name="connsiteX2" fmla="*/ 0 w 9017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406400">
                <a:moveTo>
                  <a:pt x="901700" y="0"/>
                </a:moveTo>
                <a:cubicBezTo>
                  <a:pt x="706966" y="16933"/>
                  <a:pt x="512233" y="33867"/>
                  <a:pt x="361950" y="101600"/>
                </a:cubicBezTo>
                <a:cubicBezTo>
                  <a:pt x="211667" y="169333"/>
                  <a:pt x="105833" y="287866"/>
                  <a:pt x="0" y="406400"/>
                </a:cubicBezTo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sysDot"/>
            <a:headEnd type="diamond"/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901700 w 901700"/>
                      <a:gd name="connsiteY0" fmla="*/ 0 h 406400"/>
                      <a:gd name="connsiteX1" fmla="*/ 361950 w 901700"/>
                      <a:gd name="connsiteY1" fmla="*/ 101600 h 406400"/>
                      <a:gd name="connsiteX2" fmla="*/ 0 w 901700"/>
                      <a:gd name="connsiteY2" fmla="*/ 40640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1700" h="406400" extrusionOk="0">
                        <a:moveTo>
                          <a:pt x="901700" y="0"/>
                        </a:moveTo>
                        <a:cubicBezTo>
                          <a:pt x="679996" y="14763"/>
                          <a:pt x="506608" y="37545"/>
                          <a:pt x="361950" y="101600"/>
                        </a:cubicBezTo>
                        <a:cubicBezTo>
                          <a:pt x="208013" y="155353"/>
                          <a:pt x="116080" y="259507"/>
                          <a:pt x="0" y="406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717574890">
            <a:extLst>
              <a:ext uri="{FF2B5EF4-FFF2-40B4-BE49-F238E27FC236}">
                <a16:creationId xmlns:a16="http://schemas.microsoft.com/office/drawing/2014/main" id="{59954B6C-8530-49BB-848E-2D35D3881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741" y="4178505"/>
            <a:ext cx="3639646" cy="254134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D0B3778-958D-145B-6723-D1459DBA32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17" y="1610361"/>
            <a:ext cx="692838" cy="6889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AD7AD3-D74B-76BF-08A8-D1037C440C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52" y="1654613"/>
            <a:ext cx="595735" cy="5957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435D94-05AC-8FB4-68EE-432AB4B46D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8" y="1656977"/>
            <a:ext cx="595735" cy="5957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267FB22-A1ED-548F-895D-3F68DC951C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00" y="3394010"/>
            <a:ext cx="599082" cy="5990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8CB14E8-A182-37E7-D8B3-B6B97A0610D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95" y="3394010"/>
            <a:ext cx="599082" cy="599082"/>
          </a:xfrm>
          <a:prstGeom prst="rect">
            <a:avLst/>
          </a:prstGeom>
        </p:spPr>
      </p:pic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96234FB9-2630-4972-82E8-79596C471270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MODELLO DI ESERCIZIO DI REGIME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4013626-177D-410B-8A77-271E2CEC8C69}"/>
              </a:ext>
            </a:extLst>
          </p:cNvPr>
          <p:cNvSpPr/>
          <p:nvPr/>
        </p:nvSpPr>
        <p:spPr>
          <a:xfrm>
            <a:off x="662369" y="5726834"/>
            <a:ext cx="67195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Nella slide successiva vengono illustrati i risultati dell’analisi costi benefici,</a:t>
            </a:r>
            <a:r>
              <a:rPr kumimoji="0" lang="it-IT" sz="11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termini economici,</a:t>
            </a:r>
            <a:r>
              <a:rPr kumimoji="0" lang="it-IT" sz="11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nell’eventualità in cui si fossero considerati, a regime, anche il segmento merci e i costi delle CO</a:t>
            </a:r>
            <a:r>
              <a:rPr kumimoji="0" lang="it-IT" sz="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2eq</a:t>
            </a:r>
            <a:r>
              <a:rPr kumimoji="0" lang="it-IT" sz="11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fase di cantiere.</a:t>
            </a:r>
            <a:endParaRPr lang="it-IT" sz="11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EB819F8A-6EC1-47A2-8A3D-69F2FFF904CA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0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3" grpId="0"/>
      <p:bldP spid="78" grpId="0"/>
      <p:bldP spid="79" grpId="0"/>
      <p:bldP spid="62" grpId="0"/>
      <p:bldP spid="19" grpId="0" animBg="1"/>
      <p:bldP spid="20" grpId="0" animBg="1"/>
      <p:bldP spid="22" grpId="0" animBg="1"/>
      <p:bldP spid="23" grpId="0" animBg="1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C4EC401A-CC6D-447B-929C-460B092BC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graphicFrame>
        <p:nvGraphicFramePr>
          <p:cNvPr id="22" name="Grafico 21">
            <a:extLst>
              <a:ext uri="{FF2B5EF4-FFF2-40B4-BE49-F238E27FC236}">
                <a16:creationId xmlns:a16="http://schemas.microsoft.com/office/drawing/2014/main" id="{BA54F28E-4CDB-4368-8EAB-D7EA65163BD0}"/>
              </a:ext>
            </a:extLst>
          </p:cNvPr>
          <p:cNvGraphicFramePr>
            <a:graphicFrameLocks/>
          </p:cNvGraphicFramePr>
          <p:nvPr/>
        </p:nvGraphicFramePr>
        <p:xfrm>
          <a:off x="7975143" y="3429000"/>
          <a:ext cx="4040777" cy="315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17204D92-CAD8-42E5-9156-750F01151C6E}"/>
              </a:ext>
            </a:extLst>
          </p:cNvPr>
          <p:cNvGraphicFramePr>
            <a:graphicFrameLocks noGrp="1"/>
          </p:cNvGraphicFramePr>
          <p:nvPr/>
        </p:nvGraphicFramePr>
        <p:xfrm>
          <a:off x="406799" y="1367088"/>
          <a:ext cx="10999137" cy="1249680"/>
        </p:xfrm>
        <a:graphic>
          <a:graphicData uri="http://schemas.openxmlformats.org/drawingml/2006/table">
            <a:tbl>
              <a:tblPr/>
              <a:tblGrid>
                <a:gridCol w="3500432">
                  <a:extLst>
                    <a:ext uri="{9D8B030D-6E8A-4147-A177-3AD203B41FA5}">
                      <a16:colId xmlns:a16="http://schemas.microsoft.com/office/drawing/2014/main" val="288750970"/>
                    </a:ext>
                  </a:extLst>
                </a:gridCol>
                <a:gridCol w="3603642">
                  <a:extLst>
                    <a:ext uri="{9D8B030D-6E8A-4147-A177-3AD203B41FA5}">
                      <a16:colId xmlns:a16="http://schemas.microsoft.com/office/drawing/2014/main" val="4207063901"/>
                    </a:ext>
                  </a:extLst>
                </a:gridCol>
                <a:gridCol w="3895063">
                  <a:extLst>
                    <a:ext uri="{9D8B030D-6E8A-4147-A177-3AD203B41FA5}">
                      <a16:colId xmlns:a16="http://schemas.microsoft.com/office/drawing/2014/main" val="1448738484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INDICATORI DI PRESTAZIONE ECONOMICA (Importi in milioni di euro)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Scenario Progetto (solo pax) _ Rev. 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Scenario Progetto (pax + merci + costo CO</a:t>
                      </a:r>
                      <a: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2eq</a:t>
                      </a:r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cantiere)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893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VANE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327,263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442,664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7659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B/C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1,313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1,414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423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TIRE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6,9%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486888"/>
                  </a:ext>
                </a:extLst>
              </a:tr>
            </a:tbl>
          </a:graphicData>
        </a:graphic>
      </p:graphicFrame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B837F67E-B1D5-4410-8E4E-7615195C9DE0}"/>
              </a:ext>
            </a:extLst>
          </p:cNvPr>
          <p:cNvGraphicFramePr>
            <a:graphicFrameLocks/>
          </p:cNvGraphicFramePr>
          <p:nvPr/>
        </p:nvGraphicFramePr>
        <p:xfrm>
          <a:off x="-707571" y="3038166"/>
          <a:ext cx="5399316" cy="339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AC70BB00-C1E2-4FD3-AC0B-062FD25F29B8}"/>
              </a:ext>
            </a:extLst>
          </p:cNvPr>
          <p:cNvGraphicFramePr>
            <a:graphicFrameLocks/>
          </p:cNvGraphicFramePr>
          <p:nvPr/>
        </p:nvGraphicFramePr>
        <p:xfrm>
          <a:off x="3089282" y="3038166"/>
          <a:ext cx="5399316" cy="3392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ttangolo 10">
            <a:extLst>
              <a:ext uri="{FF2B5EF4-FFF2-40B4-BE49-F238E27FC236}">
                <a16:creationId xmlns:a16="http://schemas.microsoft.com/office/drawing/2014/main" id="{0712F8D7-1BE4-4CE3-ADD4-E60C3108718D}"/>
              </a:ext>
            </a:extLst>
          </p:cNvPr>
          <p:cNvSpPr/>
          <p:nvPr/>
        </p:nvSpPr>
        <p:spPr>
          <a:xfrm>
            <a:off x="1992087" y="3515603"/>
            <a:ext cx="277264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∆</a:t>
            </a:r>
            <a:r>
              <a:rPr lang="it-IT" sz="1000" b="1" dirty="0">
                <a:solidFill>
                  <a:schemeClr val="accent2"/>
                </a:solidFill>
              </a:rPr>
              <a:t>costi% </a:t>
            </a:r>
            <a:r>
              <a:rPr lang="it-IT" b="1" dirty="0">
                <a:solidFill>
                  <a:schemeClr val="accent2"/>
                </a:solidFill>
              </a:rPr>
              <a:t>= 1,4%</a:t>
            </a:r>
          </a:p>
        </p:txBody>
      </p:sp>
      <p:sp>
        <p:nvSpPr>
          <p:cNvPr id="16" name="Segnaposto contenuto 8">
            <a:extLst>
              <a:ext uri="{FF2B5EF4-FFF2-40B4-BE49-F238E27FC236}">
                <a16:creationId xmlns:a16="http://schemas.microsoft.com/office/drawing/2014/main" id="{45F95197-6FE6-49B9-AA1B-0584229625EF}"/>
              </a:ext>
            </a:extLst>
          </p:cNvPr>
          <p:cNvSpPr txBox="1">
            <a:spLocks/>
          </p:cNvSpPr>
          <p:nvPr/>
        </p:nvSpPr>
        <p:spPr>
          <a:xfrm>
            <a:off x="406799" y="792303"/>
            <a:ext cx="11177999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 dirty="0"/>
              <a:t>SCENARIO PROGETTO (SOLO PASSEGGERI) VS SCENARIO PROGETTO (CON PASSEGGERI + MERCI + COSTO CO</a:t>
            </a:r>
            <a:r>
              <a:rPr lang="it-IT" sz="1200" dirty="0"/>
              <a:t>2EQ</a:t>
            </a:r>
            <a:r>
              <a:rPr lang="it-IT" dirty="0"/>
              <a:t> CANTIERE) </a:t>
            </a:r>
          </a:p>
          <a:p>
            <a:endParaRPr lang="it-IT" dirty="0"/>
          </a:p>
        </p:txBody>
      </p:sp>
      <p:sp>
        <p:nvSpPr>
          <p:cNvPr id="3" name="Parentesi graffa chiusa 2">
            <a:extLst>
              <a:ext uri="{FF2B5EF4-FFF2-40B4-BE49-F238E27FC236}">
                <a16:creationId xmlns:a16="http://schemas.microsoft.com/office/drawing/2014/main" id="{9F65098E-6BC9-408D-8251-48DD279CF0CD}"/>
              </a:ext>
            </a:extLst>
          </p:cNvPr>
          <p:cNvSpPr/>
          <p:nvPr/>
        </p:nvSpPr>
        <p:spPr>
          <a:xfrm rot="5400000">
            <a:off x="5642824" y="-2642598"/>
            <a:ext cx="541280" cy="11177999"/>
          </a:xfrm>
          <a:prstGeom prst="rightBrace">
            <a:avLst>
              <a:gd name="adj1" fmla="val 8333"/>
              <a:gd name="adj2" fmla="val 50089"/>
            </a:avLst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DF09DF3-522E-4C49-B5BA-B10346EE95F7}"/>
              </a:ext>
            </a:extLst>
          </p:cNvPr>
          <p:cNvSpPr/>
          <p:nvPr/>
        </p:nvSpPr>
        <p:spPr>
          <a:xfrm>
            <a:off x="7214927" y="4098980"/>
            <a:ext cx="14099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di cui</a:t>
            </a:r>
            <a:endParaRPr kumimoji="0" lang="it-IT" sz="16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F30DDC68-A0CB-481D-AA51-97EA8BA7D967}"/>
              </a:ext>
            </a:extLst>
          </p:cNvPr>
          <p:cNvSpPr/>
          <p:nvPr/>
        </p:nvSpPr>
        <p:spPr>
          <a:xfrm>
            <a:off x="7570919" y="4298985"/>
            <a:ext cx="936172" cy="608260"/>
          </a:xfrm>
          <a:prstGeom prst="rightArrow">
            <a:avLst/>
          </a:prstGeom>
          <a:gradFill flip="none" rotWithShape="1">
            <a:gsLst>
              <a:gs pos="23000">
                <a:srgbClr val="00B050"/>
              </a:gs>
              <a:gs pos="67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F7D7AA8E-24A4-49DB-8244-4177CEAD547B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18" grpId="0">
        <p:bldAsOne/>
      </p:bldGraphic>
      <p:bldGraphic spid="19" grpId="0">
        <p:bldAsOne/>
      </p:bldGraphic>
      <p:bldP spid="11" grpId="0"/>
      <p:bldP spid="3" grpId="0" animBg="1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556AF59-5BE0-4B23-89F3-3A18F1A3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0"/>
            <a:ext cx="11176620" cy="866367"/>
          </a:xfrm>
        </p:spPr>
        <p:txBody>
          <a:bodyPr/>
          <a:lstStyle/>
          <a:p>
            <a:r>
              <a:rPr lang="it-IT"/>
              <a:t>Le tappe principali: le attivazioni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FD39306-0553-DB50-7C28-AD4CCF83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0" y="1147221"/>
            <a:ext cx="11176620" cy="492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magine 82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4533044D-8982-42D5-94A9-FBFEB725D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sp>
        <p:nvSpPr>
          <p:cNvPr id="20" name="Segnaposto contenuto 8">
            <a:extLst>
              <a:ext uri="{FF2B5EF4-FFF2-40B4-BE49-F238E27FC236}">
                <a16:creationId xmlns:a16="http://schemas.microsoft.com/office/drawing/2014/main" id="{DA581D8F-7C62-448D-9DE9-F1A3EAC5DEAA}"/>
              </a:ext>
            </a:extLst>
          </p:cNvPr>
          <p:cNvSpPr txBox="1">
            <a:spLocks/>
          </p:cNvSpPr>
          <p:nvPr/>
        </p:nvSpPr>
        <p:spPr>
          <a:xfrm>
            <a:off x="406799" y="866950"/>
            <a:ext cx="11177999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 sz="2000" dirty="0"/>
              <a:t>LE FREQUENZE RIDOTTE NELLO SCENARIO DI PROGETTO ALTERNATIVO</a:t>
            </a:r>
            <a:endParaRPr lang="it-IT" dirty="0"/>
          </a:p>
        </p:txBody>
      </p:sp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A143DED2-A71F-46A6-A0CD-3AD2987EA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2610" r="22227" b="15612"/>
          <a:stretch/>
        </p:blipFill>
        <p:spPr>
          <a:xfrm>
            <a:off x="153261" y="1897769"/>
            <a:ext cx="4363092" cy="35439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F99577BC-C7A7-47CF-9169-97D799E11375}"/>
              </a:ext>
            </a:extLst>
          </p:cNvPr>
          <p:cNvSpPr/>
          <p:nvPr/>
        </p:nvSpPr>
        <p:spPr>
          <a:xfrm>
            <a:off x="1502377" y="2376381"/>
            <a:ext cx="999984" cy="1594615"/>
          </a:xfrm>
          <a:custGeom>
            <a:avLst/>
            <a:gdLst>
              <a:gd name="connsiteX0" fmla="*/ 266735 w 354365"/>
              <a:gd name="connsiteY0" fmla="*/ 1219560 h 1219560"/>
              <a:gd name="connsiteX1" fmla="*/ 194345 w 354365"/>
              <a:gd name="connsiteY1" fmla="*/ 1133835 h 1219560"/>
              <a:gd name="connsiteX2" fmla="*/ 106715 w 354365"/>
              <a:gd name="connsiteY2" fmla="*/ 1086210 h 1219560"/>
              <a:gd name="connsiteX3" fmla="*/ 40040 w 354365"/>
              <a:gd name="connsiteY3" fmla="*/ 922380 h 1219560"/>
              <a:gd name="connsiteX4" fmla="*/ 17180 w 354365"/>
              <a:gd name="connsiteY4" fmla="*/ 611865 h 1219560"/>
              <a:gd name="connsiteX5" fmla="*/ 35 w 354365"/>
              <a:gd name="connsiteY5" fmla="*/ 362310 h 1219560"/>
              <a:gd name="connsiteX6" fmla="*/ 15275 w 354365"/>
              <a:gd name="connsiteY6" fmla="*/ 297540 h 1219560"/>
              <a:gd name="connsiteX7" fmla="*/ 83855 w 354365"/>
              <a:gd name="connsiteY7" fmla="*/ 164190 h 1219560"/>
              <a:gd name="connsiteX8" fmla="*/ 247685 w 354365"/>
              <a:gd name="connsiteY8" fmla="*/ 15600 h 1219560"/>
              <a:gd name="connsiteX9" fmla="*/ 354365 w 354365"/>
              <a:gd name="connsiteY9" fmla="*/ 11790 h 1219560"/>
              <a:gd name="connsiteX0" fmla="*/ 266735 w 1495460"/>
              <a:gd name="connsiteY0" fmla="*/ 1874678 h 1874678"/>
              <a:gd name="connsiteX1" fmla="*/ 194345 w 1495460"/>
              <a:gd name="connsiteY1" fmla="*/ 1788953 h 1874678"/>
              <a:gd name="connsiteX2" fmla="*/ 106715 w 1495460"/>
              <a:gd name="connsiteY2" fmla="*/ 1741328 h 1874678"/>
              <a:gd name="connsiteX3" fmla="*/ 40040 w 1495460"/>
              <a:gd name="connsiteY3" fmla="*/ 1577498 h 1874678"/>
              <a:gd name="connsiteX4" fmla="*/ 17180 w 1495460"/>
              <a:gd name="connsiteY4" fmla="*/ 1266983 h 1874678"/>
              <a:gd name="connsiteX5" fmla="*/ 35 w 1495460"/>
              <a:gd name="connsiteY5" fmla="*/ 1017428 h 1874678"/>
              <a:gd name="connsiteX6" fmla="*/ 15275 w 1495460"/>
              <a:gd name="connsiteY6" fmla="*/ 952658 h 1874678"/>
              <a:gd name="connsiteX7" fmla="*/ 83855 w 1495460"/>
              <a:gd name="connsiteY7" fmla="*/ 819308 h 1874678"/>
              <a:gd name="connsiteX8" fmla="*/ 247685 w 1495460"/>
              <a:gd name="connsiteY8" fmla="*/ 670718 h 1874678"/>
              <a:gd name="connsiteX9" fmla="*/ 1495460 w 1495460"/>
              <a:gd name="connsiteY9" fmla="*/ 158 h 1874678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1495460 w 1495460"/>
              <a:gd name="connsiteY10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1495460 w 1495460"/>
              <a:gd name="connsiteY11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495460 w 1495460"/>
              <a:gd name="connsiteY12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076359 w 1495460"/>
              <a:gd name="connsiteY12" fmla="*/ 158115 h 1874520"/>
              <a:gd name="connsiteX13" fmla="*/ 1495460 w 1495460"/>
              <a:gd name="connsiteY13" fmla="*/ 0 h 1874520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266735 w 1076359"/>
              <a:gd name="connsiteY0" fmla="*/ 1716405 h 1716405"/>
              <a:gd name="connsiteX1" fmla="*/ 194345 w 1076359"/>
              <a:gd name="connsiteY1" fmla="*/ 1630680 h 1716405"/>
              <a:gd name="connsiteX2" fmla="*/ 106715 w 1076359"/>
              <a:gd name="connsiteY2" fmla="*/ 1583055 h 1716405"/>
              <a:gd name="connsiteX3" fmla="*/ 40040 w 1076359"/>
              <a:gd name="connsiteY3" fmla="*/ 1419225 h 1716405"/>
              <a:gd name="connsiteX4" fmla="*/ 17180 w 1076359"/>
              <a:gd name="connsiteY4" fmla="*/ 1108710 h 1716405"/>
              <a:gd name="connsiteX5" fmla="*/ 35 w 1076359"/>
              <a:gd name="connsiteY5" fmla="*/ 859155 h 1716405"/>
              <a:gd name="connsiteX6" fmla="*/ 15275 w 1076359"/>
              <a:gd name="connsiteY6" fmla="*/ 794385 h 1716405"/>
              <a:gd name="connsiteX7" fmla="*/ 83855 w 1076359"/>
              <a:gd name="connsiteY7" fmla="*/ 661035 h 1716405"/>
              <a:gd name="connsiteX8" fmla="*/ 247685 w 1076359"/>
              <a:gd name="connsiteY8" fmla="*/ 512445 h 1716405"/>
              <a:gd name="connsiteX9" fmla="*/ 415324 w 1076359"/>
              <a:gd name="connsiteY9" fmla="*/ 375285 h 1716405"/>
              <a:gd name="connsiteX10" fmla="*/ 626779 w 1076359"/>
              <a:gd name="connsiteY10" fmla="*/ 234315 h 1716405"/>
              <a:gd name="connsiteX11" fmla="*/ 861094 w 1076359"/>
              <a:gd name="connsiteY11" fmla="*/ 99060 h 1716405"/>
              <a:gd name="connsiteX12" fmla="*/ 1076359 w 1076359"/>
              <a:gd name="connsiteY12" fmla="*/ 0 h 171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6359" h="1716405">
                <a:moveTo>
                  <a:pt x="266735" y="1716405"/>
                </a:moveTo>
                <a:cubicBezTo>
                  <a:pt x="243875" y="1684655"/>
                  <a:pt x="221015" y="1652905"/>
                  <a:pt x="194345" y="1630680"/>
                </a:cubicBezTo>
                <a:cubicBezTo>
                  <a:pt x="167675" y="1608455"/>
                  <a:pt x="132433" y="1618298"/>
                  <a:pt x="106715" y="1583055"/>
                </a:cubicBezTo>
                <a:cubicBezTo>
                  <a:pt x="80997" y="1547812"/>
                  <a:pt x="54962" y="1498282"/>
                  <a:pt x="40040" y="1419225"/>
                </a:cubicBezTo>
                <a:cubicBezTo>
                  <a:pt x="25117" y="1340167"/>
                  <a:pt x="23847" y="1202055"/>
                  <a:pt x="17180" y="1108710"/>
                </a:cubicBezTo>
                <a:cubicBezTo>
                  <a:pt x="10513" y="1015365"/>
                  <a:pt x="352" y="911542"/>
                  <a:pt x="35" y="859155"/>
                </a:cubicBezTo>
                <a:cubicBezTo>
                  <a:pt x="-283" y="806767"/>
                  <a:pt x="1305" y="827405"/>
                  <a:pt x="15275" y="794385"/>
                </a:cubicBezTo>
                <a:cubicBezTo>
                  <a:pt x="29245" y="761365"/>
                  <a:pt x="45120" y="708025"/>
                  <a:pt x="83855" y="661035"/>
                </a:cubicBezTo>
                <a:cubicBezTo>
                  <a:pt x="122590" y="614045"/>
                  <a:pt x="192440" y="560070"/>
                  <a:pt x="247685" y="512445"/>
                </a:cubicBezTo>
                <a:cubicBezTo>
                  <a:pt x="302930" y="464820"/>
                  <a:pt x="349284" y="417830"/>
                  <a:pt x="415324" y="375285"/>
                </a:cubicBezTo>
                <a:cubicBezTo>
                  <a:pt x="481364" y="332740"/>
                  <a:pt x="551531" y="277178"/>
                  <a:pt x="626779" y="234315"/>
                </a:cubicBezTo>
                <a:cubicBezTo>
                  <a:pt x="702027" y="191452"/>
                  <a:pt x="786164" y="136842"/>
                  <a:pt x="861094" y="99060"/>
                </a:cubicBezTo>
                <a:cubicBezTo>
                  <a:pt x="936024" y="61278"/>
                  <a:pt x="970631" y="42862"/>
                  <a:pt x="1076359" y="0"/>
                </a:cubicBezTo>
              </a:path>
            </a:pathLst>
          </a:cu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7692ADE2-CC89-45C0-A0FD-C1C9CC9E0F62}"/>
              </a:ext>
            </a:extLst>
          </p:cNvPr>
          <p:cNvSpPr/>
          <p:nvPr/>
        </p:nvSpPr>
        <p:spPr>
          <a:xfrm>
            <a:off x="1720295" y="3912466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1CE30E03-6849-4D9B-B201-BA3BB6BD8FC7}"/>
              </a:ext>
            </a:extLst>
          </p:cNvPr>
          <p:cNvSpPr txBox="1"/>
          <p:nvPr/>
        </p:nvSpPr>
        <p:spPr>
          <a:xfrm>
            <a:off x="1784909" y="3437357"/>
            <a:ext cx="763335" cy="54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Valle Aurelia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2A389421-45F2-4C4B-81AF-23DF0FB17B13}"/>
              </a:ext>
            </a:extLst>
          </p:cNvPr>
          <p:cNvSpPr txBox="1"/>
          <p:nvPr/>
        </p:nvSpPr>
        <p:spPr>
          <a:xfrm>
            <a:off x="1861973" y="1922540"/>
            <a:ext cx="647413" cy="54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Vigna Clara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DC0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F1CBD7A9-69E5-492B-941B-5FFC3E56980F}"/>
              </a:ext>
            </a:extLst>
          </p:cNvPr>
          <p:cNvSpPr txBox="1"/>
          <p:nvPr/>
        </p:nvSpPr>
        <p:spPr>
          <a:xfrm>
            <a:off x="2455150" y="2354055"/>
            <a:ext cx="763335" cy="543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A5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Tor di Quinto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A500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6BBDF6BF-B8A8-43EF-9A0B-9BA428DF07F2}"/>
              </a:ext>
            </a:extLst>
          </p:cNvPr>
          <p:cNvSpPr txBox="1"/>
          <p:nvPr/>
        </p:nvSpPr>
        <p:spPr>
          <a:xfrm>
            <a:off x="3588858" y="2257056"/>
            <a:ext cx="978475" cy="31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Val D’Ala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6F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F2CC1BFC-9D36-461C-ACE4-7AD02EFEF749}"/>
              </a:ext>
            </a:extLst>
          </p:cNvPr>
          <p:cNvSpPr/>
          <p:nvPr/>
        </p:nvSpPr>
        <p:spPr>
          <a:xfrm>
            <a:off x="3354533" y="2188581"/>
            <a:ext cx="91441" cy="358882"/>
          </a:xfrm>
          <a:custGeom>
            <a:avLst/>
            <a:gdLst>
              <a:gd name="connsiteX0" fmla="*/ 0 w 65617"/>
              <a:gd name="connsiteY0" fmla="*/ 215900 h 215900"/>
              <a:gd name="connsiteX1" fmla="*/ 65617 w 65617"/>
              <a:gd name="connsiteY1" fmla="*/ 0 h 215900"/>
              <a:gd name="connsiteX0" fmla="*/ 0 w 65617"/>
              <a:gd name="connsiteY0" fmla="*/ 215900 h 215900"/>
              <a:gd name="connsiteX1" fmla="*/ 40217 w 65617"/>
              <a:gd name="connsiteY1" fmla="*/ 100542 h 215900"/>
              <a:gd name="connsiteX2" fmla="*/ 65617 w 65617"/>
              <a:gd name="connsiteY2" fmla="*/ 0 h 215900"/>
              <a:gd name="connsiteX0" fmla="*/ 0 w 65617"/>
              <a:gd name="connsiteY0" fmla="*/ 215900 h 215900"/>
              <a:gd name="connsiteX1" fmla="*/ 65617 w 65617"/>
              <a:gd name="connsiteY1" fmla="*/ 0 h 215900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113242"/>
              <a:gd name="connsiteY0" fmla="*/ 198437 h 198437"/>
              <a:gd name="connsiteX1" fmla="*/ 113242 w 113242"/>
              <a:gd name="connsiteY1" fmla="*/ 0 h 198437"/>
              <a:gd name="connsiteX0" fmla="*/ 0 w 98954"/>
              <a:gd name="connsiteY0" fmla="*/ 252412 h 252412"/>
              <a:gd name="connsiteX1" fmla="*/ 98954 w 98954"/>
              <a:gd name="connsiteY1" fmla="*/ 0 h 252412"/>
              <a:gd name="connsiteX0" fmla="*/ 0 w 151342"/>
              <a:gd name="connsiteY0" fmla="*/ 238125 h 238125"/>
              <a:gd name="connsiteX1" fmla="*/ 151342 w 151342"/>
              <a:gd name="connsiteY1" fmla="*/ 0 h 238125"/>
              <a:gd name="connsiteX0" fmla="*/ 0 w 151342"/>
              <a:gd name="connsiteY0" fmla="*/ 238125 h 238125"/>
              <a:gd name="connsiteX1" fmla="*/ 151342 w 151342"/>
              <a:gd name="connsiteY1" fmla="*/ 0 h 238125"/>
              <a:gd name="connsiteX0" fmla="*/ 0 w 98425"/>
              <a:gd name="connsiteY0" fmla="*/ 386292 h 386292"/>
              <a:gd name="connsiteX1" fmla="*/ 98425 w 98425"/>
              <a:gd name="connsiteY1" fmla="*/ 0 h 38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425" h="386292">
                <a:moveTo>
                  <a:pt x="0" y="386292"/>
                </a:moveTo>
                <a:cubicBezTo>
                  <a:pt x="136172" y="299509"/>
                  <a:pt x="60678" y="66146"/>
                  <a:pt x="98425" y="0"/>
                </a:cubicBezTo>
              </a:path>
            </a:pathLst>
          </a:custGeom>
          <a:noFill/>
          <a:ln w="508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6DDADD85-2C08-4442-AC13-44CC43D48276}"/>
              </a:ext>
            </a:extLst>
          </p:cNvPr>
          <p:cNvSpPr/>
          <p:nvPr/>
        </p:nvSpPr>
        <p:spPr>
          <a:xfrm>
            <a:off x="3377811" y="2198526"/>
            <a:ext cx="117059" cy="11705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511DE2A6-A854-437E-B30D-B36CE5A901A5}"/>
              </a:ext>
            </a:extLst>
          </p:cNvPr>
          <p:cNvSpPr/>
          <p:nvPr/>
        </p:nvSpPr>
        <p:spPr>
          <a:xfrm>
            <a:off x="687010" y="3733249"/>
            <a:ext cx="854239" cy="847059"/>
          </a:xfrm>
          <a:custGeom>
            <a:avLst/>
            <a:gdLst>
              <a:gd name="connsiteX0" fmla="*/ 369888 w 369888"/>
              <a:gd name="connsiteY0" fmla="*/ 0 h 617537"/>
              <a:gd name="connsiteX1" fmla="*/ 255588 w 369888"/>
              <a:gd name="connsiteY1" fmla="*/ 390525 h 617537"/>
              <a:gd name="connsiteX2" fmla="*/ 0 w 369888"/>
              <a:gd name="connsiteY2" fmla="*/ 617537 h 617537"/>
              <a:gd name="connsiteX0" fmla="*/ 390526 w 390526"/>
              <a:gd name="connsiteY0" fmla="*/ 0 h 619125"/>
              <a:gd name="connsiteX1" fmla="*/ 255588 w 390526"/>
              <a:gd name="connsiteY1" fmla="*/ 392113 h 619125"/>
              <a:gd name="connsiteX2" fmla="*/ 0 w 390526"/>
              <a:gd name="connsiteY2" fmla="*/ 619125 h 619125"/>
              <a:gd name="connsiteX0" fmla="*/ 417514 w 417514"/>
              <a:gd name="connsiteY0" fmla="*/ 0 h 636587"/>
              <a:gd name="connsiteX1" fmla="*/ 282576 w 417514"/>
              <a:gd name="connsiteY1" fmla="*/ 392113 h 636587"/>
              <a:gd name="connsiteX2" fmla="*/ 0 w 417514"/>
              <a:gd name="connsiteY2" fmla="*/ 636587 h 636587"/>
              <a:gd name="connsiteX0" fmla="*/ 957589 w 957589"/>
              <a:gd name="connsiteY0" fmla="*/ 0 h 911754"/>
              <a:gd name="connsiteX1" fmla="*/ 822651 w 957589"/>
              <a:gd name="connsiteY1" fmla="*/ 392113 h 911754"/>
              <a:gd name="connsiteX2" fmla="*/ 0 w 957589"/>
              <a:gd name="connsiteY2" fmla="*/ 911754 h 911754"/>
              <a:gd name="connsiteX0" fmla="*/ 957589 w 957589"/>
              <a:gd name="connsiteY0" fmla="*/ 0 h 911754"/>
              <a:gd name="connsiteX1" fmla="*/ 630869 w 957589"/>
              <a:gd name="connsiteY1" fmla="*/ 491596 h 911754"/>
              <a:gd name="connsiteX2" fmla="*/ 0 w 957589"/>
              <a:gd name="connsiteY2" fmla="*/ 911754 h 91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589" h="911754">
                <a:moveTo>
                  <a:pt x="957589" y="0"/>
                </a:moveTo>
                <a:cubicBezTo>
                  <a:pt x="931263" y="143801"/>
                  <a:pt x="790467" y="339637"/>
                  <a:pt x="630869" y="491596"/>
                </a:cubicBezTo>
                <a:cubicBezTo>
                  <a:pt x="471271" y="643555"/>
                  <a:pt x="33337" y="878681"/>
                  <a:pt x="0" y="911754"/>
                </a:cubicBezTo>
              </a:path>
            </a:pathLst>
          </a:custGeom>
          <a:noFill/>
          <a:ln w="50800" cap="rnd">
            <a:solidFill>
              <a:srgbClr val="006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93603CC8-C9EC-48BD-ADC1-3AC3EA8ADFB5}"/>
              </a:ext>
            </a:extLst>
          </p:cNvPr>
          <p:cNvSpPr/>
          <p:nvPr/>
        </p:nvSpPr>
        <p:spPr>
          <a:xfrm>
            <a:off x="2995160" y="2321319"/>
            <a:ext cx="794456" cy="285139"/>
          </a:xfrm>
          <a:custGeom>
            <a:avLst/>
            <a:gdLst>
              <a:gd name="connsiteX0" fmla="*/ 0 w 855133"/>
              <a:gd name="connsiteY0" fmla="*/ 0 h 306917"/>
              <a:gd name="connsiteX1" fmla="*/ 361950 w 855133"/>
              <a:gd name="connsiteY1" fmla="*/ 232834 h 306917"/>
              <a:gd name="connsiteX2" fmla="*/ 609600 w 855133"/>
              <a:gd name="connsiteY2" fmla="*/ 190500 h 306917"/>
              <a:gd name="connsiteX3" fmla="*/ 855133 w 855133"/>
              <a:gd name="connsiteY3" fmla="*/ 306917 h 30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133" h="306917">
                <a:moveTo>
                  <a:pt x="0" y="0"/>
                </a:moveTo>
                <a:cubicBezTo>
                  <a:pt x="130175" y="100542"/>
                  <a:pt x="260350" y="201084"/>
                  <a:pt x="361950" y="232834"/>
                </a:cubicBezTo>
                <a:cubicBezTo>
                  <a:pt x="463550" y="264584"/>
                  <a:pt x="527403" y="178153"/>
                  <a:pt x="609600" y="190500"/>
                </a:cubicBezTo>
                <a:cubicBezTo>
                  <a:pt x="691797" y="202847"/>
                  <a:pt x="812800" y="281517"/>
                  <a:pt x="855133" y="306917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E526D516-31CF-4688-A889-84CA296DE791}"/>
              </a:ext>
            </a:extLst>
          </p:cNvPr>
          <p:cNvSpPr/>
          <p:nvPr/>
        </p:nvSpPr>
        <p:spPr>
          <a:xfrm>
            <a:off x="3735906" y="2561834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57276C49-3810-47BC-852D-C1477E19E828}"/>
              </a:ext>
            </a:extLst>
          </p:cNvPr>
          <p:cNvSpPr/>
          <p:nvPr/>
        </p:nvSpPr>
        <p:spPr>
          <a:xfrm>
            <a:off x="4015999" y="3645278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A27A5F84-BB3F-41A3-AE07-80DE00183FCD}"/>
              </a:ext>
            </a:extLst>
          </p:cNvPr>
          <p:cNvSpPr txBox="1"/>
          <p:nvPr/>
        </p:nvSpPr>
        <p:spPr>
          <a:xfrm>
            <a:off x="3099620" y="3526792"/>
            <a:ext cx="978475" cy="31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6D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Tiburtina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6D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90A06C75-937E-481D-A2AA-ADC2DBA3DFC1}"/>
              </a:ext>
            </a:extLst>
          </p:cNvPr>
          <p:cNvSpPr/>
          <p:nvPr/>
        </p:nvSpPr>
        <p:spPr>
          <a:xfrm>
            <a:off x="435284" y="4630114"/>
            <a:ext cx="117059" cy="11705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AE66FAAA-6566-4649-8179-0400869D31F7}"/>
              </a:ext>
            </a:extLst>
          </p:cNvPr>
          <p:cNvSpPr txBox="1"/>
          <p:nvPr/>
        </p:nvSpPr>
        <p:spPr>
          <a:xfrm>
            <a:off x="135654" y="4780130"/>
            <a:ext cx="978475" cy="31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Aurelia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EB80E148-42AC-422F-A8B3-FC7D3DC3A813}"/>
              </a:ext>
            </a:extLst>
          </p:cNvPr>
          <p:cNvSpPr/>
          <p:nvPr/>
        </p:nvSpPr>
        <p:spPr>
          <a:xfrm>
            <a:off x="2502364" y="2331071"/>
            <a:ext cx="493783" cy="56634"/>
          </a:xfrm>
          <a:custGeom>
            <a:avLst/>
            <a:gdLst>
              <a:gd name="connsiteX0" fmla="*/ 266735 w 354365"/>
              <a:gd name="connsiteY0" fmla="*/ 1219560 h 1219560"/>
              <a:gd name="connsiteX1" fmla="*/ 194345 w 354365"/>
              <a:gd name="connsiteY1" fmla="*/ 1133835 h 1219560"/>
              <a:gd name="connsiteX2" fmla="*/ 106715 w 354365"/>
              <a:gd name="connsiteY2" fmla="*/ 1086210 h 1219560"/>
              <a:gd name="connsiteX3" fmla="*/ 40040 w 354365"/>
              <a:gd name="connsiteY3" fmla="*/ 922380 h 1219560"/>
              <a:gd name="connsiteX4" fmla="*/ 17180 w 354365"/>
              <a:gd name="connsiteY4" fmla="*/ 611865 h 1219560"/>
              <a:gd name="connsiteX5" fmla="*/ 35 w 354365"/>
              <a:gd name="connsiteY5" fmla="*/ 362310 h 1219560"/>
              <a:gd name="connsiteX6" fmla="*/ 15275 w 354365"/>
              <a:gd name="connsiteY6" fmla="*/ 297540 h 1219560"/>
              <a:gd name="connsiteX7" fmla="*/ 83855 w 354365"/>
              <a:gd name="connsiteY7" fmla="*/ 164190 h 1219560"/>
              <a:gd name="connsiteX8" fmla="*/ 247685 w 354365"/>
              <a:gd name="connsiteY8" fmla="*/ 15600 h 1219560"/>
              <a:gd name="connsiteX9" fmla="*/ 354365 w 354365"/>
              <a:gd name="connsiteY9" fmla="*/ 11790 h 1219560"/>
              <a:gd name="connsiteX0" fmla="*/ 266735 w 1495460"/>
              <a:gd name="connsiteY0" fmla="*/ 1874678 h 1874678"/>
              <a:gd name="connsiteX1" fmla="*/ 194345 w 1495460"/>
              <a:gd name="connsiteY1" fmla="*/ 1788953 h 1874678"/>
              <a:gd name="connsiteX2" fmla="*/ 106715 w 1495460"/>
              <a:gd name="connsiteY2" fmla="*/ 1741328 h 1874678"/>
              <a:gd name="connsiteX3" fmla="*/ 40040 w 1495460"/>
              <a:gd name="connsiteY3" fmla="*/ 1577498 h 1874678"/>
              <a:gd name="connsiteX4" fmla="*/ 17180 w 1495460"/>
              <a:gd name="connsiteY4" fmla="*/ 1266983 h 1874678"/>
              <a:gd name="connsiteX5" fmla="*/ 35 w 1495460"/>
              <a:gd name="connsiteY5" fmla="*/ 1017428 h 1874678"/>
              <a:gd name="connsiteX6" fmla="*/ 15275 w 1495460"/>
              <a:gd name="connsiteY6" fmla="*/ 952658 h 1874678"/>
              <a:gd name="connsiteX7" fmla="*/ 83855 w 1495460"/>
              <a:gd name="connsiteY7" fmla="*/ 819308 h 1874678"/>
              <a:gd name="connsiteX8" fmla="*/ 247685 w 1495460"/>
              <a:gd name="connsiteY8" fmla="*/ 670718 h 1874678"/>
              <a:gd name="connsiteX9" fmla="*/ 1495460 w 1495460"/>
              <a:gd name="connsiteY9" fmla="*/ 158 h 1874678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1495460 w 1495460"/>
              <a:gd name="connsiteY10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1495460 w 1495460"/>
              <a:gd name="connsiteY11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495460 w 1495460"/>
              <a:gd name="connsiteY12" fmla="*/ 0 h 1874520"/>
              <a:gd name="connsiteX0" fmla="*/ 266735 w 1495460"/>
              <a:gd name="connsiteY0" fmla="*/ 1874520 h 1874520"/>
              <a:gd name="connsiteX1" fmla="*/ 194345 w 1495460"/>
              <a:gd name="connsiteY1" fmla="*/ 1788795 h 1874520"/>
              <a:gd name="connsiteX2" fmla="*/ 106715 w 1495460"/>
              <a:gd name="connsiteY2" fmla="*/ 1741170 h 1874520"/>
              <a:gd name="connsiteX3" fmla="*/ 40040 w 1495460"/>
              <a:gd name="connsiteY3" fmla="*/ 1577340 h 1874520"/>
              <a:gd name="connsiteX4" fmla="*/ 17180 w 1495460"/>
              <a:gd name="connsiteY4" fmla="*/ 1266825 h 1874520"/>
              <a:gd name="connsiteX5" fmla="*/ 35 w 1495460"/>
              <a:gd name="connsiteY5" fmla="*/ 1017270 h 1874520"/>
              <a:gd name="connsiteX6" fmla="*/ 15275 w 1495460"/>
              <a:gd name="connsiteY6" fmla="*/ 952500 h 1874520"/>
              <a:gd name="connsiteX7" fmla="*/ 83855 w 1495460"/>
              <a:gd name="connsiteY7" fmla="*/ 819150 h 1874520"/>
              <a:gd name="connsiteX8" fmla="*/ 247685 w 1495460"/>
              <a:gd name="connsiteY8" fmla="*/ 670560 h 1874520"/>
              <a:gd name="connsiteX9" fmla="*/ 415324 w 1495460"/>
              <a:gd name="connsiteY9" fmla="*/ 533400 h 1874520"/>
              <a:gd name="connsiteX10" fmla="*/ 626779 w 1495460"/>
              <a:gd name="connsiteY10" fmla="*/ 392430 h 1874520"/>
              <a:gd name="connsiteX11" fmla="*/ 861094 w 1495460"/>
              <a:gd name="connsiteY11" fmla="*/ 257175 h 1874520"/>
              <a:gd name="connsiteX12" fmla="*/ 1076359 w 1495460"/>
              <a:gd name="connsiteY12" fmla="*/ 158115 h 1874520"/>
              <a:gd name="connsiteX13" fmla="*/ 1495460 w 1495460"/>
              <a:gd name="connsiteY13" fmla="*/ 0 h 1874520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266735 w 1607855"/>
              <a:gd name="connsiteY0" fmla="*/ 1777365 h 1777365"/>
              <a:gd name="connsiteX1" fmla="*/ 194345 w 1607855"/>
              <a:gd name="connsiteY1" fmla="*/ 1691640 h 1777365"/>
              <a:gd name="connsiteX2" fmla="*/ 106715 w 1607855"/>
              <a:gd name="connsiteY2" fmla="*/ 1644015 h 1777365"/>
              <a:gd name="connsiteX3" fmla="*/ 40040 w 1607855"/>
              <a:gd name="connsiteY3" fmla="*/ 1480185 h 1777365"/>
              <a:gd name="connsiteX4" fmla="*/ 17180 w 1607855"/>
              <a:gd name="connsiteY4" fmla="*/ 1169670 h 1777365"/>
              <a:gd name="connsiteX5" fmla="*/ 35 w 1607855"/>
              <a:gd name="connsiteY5" fmla="*/ 920115 h 1777365"/>
              <a:gd name="connsiteX6" fmla="*/ 15275 w 1607855"/>
              <a:gd name="connsiteY6" fmla="*/ 855345 h 1777365"/>
              <a:gd name="connsiteX7" fmla="*/ 83855 w 1607855"/>
              <a:gd name="connsiteY7" fmla="*/ 721995 h 1777365"/>
              <a:gd name="connsiteX8" fmla="*/ 247685 w 1607855"/>
              <a:gd name="connsiteY8" fmla="*/ 573405 h 1777365"/>
              <a:gd name="connsiteX9" fmla="*/ 415324 w 1607855"/>
              <a:gd name="connsiteY9" fmla="*/ 436245 h 1777365"/>
              <a:gd name="connsiteX10" fmla="*/ 626779 w 1607855"/>
              <a:gd name="connsiteY10" fmla="*/ 295275 h 1777365"/>
              <a:gd name="connsiteX11" fmla="*/ 861094 w 1607855"/>
              <a:gd name="connsiteY11" fmla="*/ 160020 h 1777365"/>
              <a:gd name="connsiteX12" fmla="*/ 1076359 w 1607855"/>
              <a:gd name="connsiteY12" fmla="*/ 60960 h 1777365"/>
              <a:gd name="connsiteX13" fmla="*/ 1607855 w 1607855"/>
              <a:gd name="connsiteY13" fmla="*/ 0 h 1777365"/>
              <a:gd name="connsiteX0" fmla="*/ 194345 w 1607855"/>
              <a:gd name="connsiteY0" fmla="*/ 1691640 h 1691640"/>
              <a:gd name="connsiteX1" fmla="*/ 106715 w 1607855"/>
              <a:gd name="connsiteY1" fmla="*/ 1644015 h 1691640"/>
              <a:gd name="connsiteX2" fmla="*/ 40040 w 1607855"/>
              <a:gd name="connsiteY2" fmla="*/ 1480185 h 1691640"/>
              <a:gd name="connsiteX3" fmla="*/ 17180 w 1607855"/>
              <a:gd name="connsiteY3" fmla="*/ 1169670 h 1691640"/>
              <a:gd name="connsiteX4" fmla="*/ 35 w 1607855"/>
              <a:gd name="connsiteY4" fmla="*/ 920115 h 1691640"/>
              <a:gd name="connsiteX5" fmla="*/ 15275 w 1607855"/>
              <a:gd name="connsiteY5" fmla="*/ 855345 h 1691640"/>
              <a:gd name="connsiteX6" fmla="*/ 83855 w 1607855"/>
              <a:gd name="connsiteY6" fmla="*/ 721995 h 1691640"/>
              <a:gd name="connsiteX7" fmla="*/ 247685 w 1607855"/>
              <a:gd name="connsiteY7" fmla="*/ 573405 h 1691640"/>
              <a:gd name="connsiteX8" fmla="*/ 415324 w 1607855"/>
              <a:gd name="connsiteY8" fmla="*/ 436245 h 1691640"/>
              <a:gd name="connsiteX9" fmla="*/ 626779 w 1607855"/>
              <a:gd name="connsiteY9" fmla="*/ 295275 h 1691640"/>
              <a:gd name="connsiteX10" fmla="*/ 861094 w 1607855"/>
              <a:gd name="connsiteY10" fmla="*/ 160020 h 1691640"/>
              <a:gd name="connsiteX11" fmla="*/ 1076359 w 1607855"/>
              <a:gd name="connsiteY11" fmla="*/ 60960 h 1691640"/>
              <a:gd name="connsiteX12" fmla="*/ 1607855 w 1607855"/>
              <a:gd name="connsiteY12" fmla="*/ 0 h 1691640"/>
              <a:gd name="connsiteX0" fmla="*/ 106715 w 1607855"/>
              <a:gd name="connsiteY0" fmla="*/ 1644015 h 1644015"/>
              <a:gd name="connsiteX1" fmla="*/ 40040 w 1607855"/>
              <a:gd name="connsiteY1" fmla="*/ 1480185 h 1644015"/>
              <a:gd name="connsiteX2" fmla="*/ 17180 w 1607855"/>
              <a:gd name="connsiteY2" fmla="*/ 1169670 h 1644015"/>
              <a:gd name="connsiteX3" fmla="*/ 35 w 1607855"/>
              <a:gd name="connsiteY3" fmla="*/ 920115 h 1644015"/>
              <a:gd name="connsiteX4" fmla="*/ 15275 w 1607855"/>
              <a:gd name="connsiteY4" fmla="*/ 855345 h 1644015"/>
              <a:gd name="connsiteX5" fmla="*/ 83855 w 1607855"/>
              <a:gd name="connsiteY5" fmla="*/ 721995 h 1644015"/>
              <a:gd name="connsiteX6" fmla="*/ 247685 w 1607855"/>
              <a:gd name="connsiteY6" fmla="*/ 573405 h 1644015"/>
              <a:gd name="connsiteX7" fmla="*/ 415324 w 1607855"/>
              <a:gd name="connsiteY7" fmla="*/ 436245 h 1644015"/>
              <a:gd name="connsiteX8" fmla="*/ 626779 w 1607855"/>
              <a:gd name="connsiteY8" fmla="*/ 295275 h 1644015"/>
              <a:gd name="connsiteX9" fmla="*/ 861094 w 1607855"/>
              <a:gd name="connsiteY9" fmla="*/ 160020 h 1644015"/>
              <a:gd name="connsiteX10" fmla="*/ 1076359 w 1607855"/>
              <a:gd name="connsiteY10" fmla="*/ 60960 h 1644015"/>
              <a:gd name="connsiteX11" fmla="*/ 1607855 w 1607855"/>
              <a:gd name="connsiteY11" fmla="*/ 0 h 1644015"/>
              <a:gd name="connsiteX0" fmla="*/ 40040 w 1607855"/>
              <a:gd name="connsiteY0" fmla="*/ 1480185 h 1480185"/>
              <a:gd name="connsiteX1" fmla="*/ 17180 w 1607855"/>
              <a:gd name="connsiteY1" fmla="*/ 1169670 h 1480185"/>
              <a:gd name="connsiteX2" fmla="*/ 35 w 1607855"/>
              <a:gd name="connsiteY2" fmla="*/ 920115 h 1480185"/>
              <a:gd name="connsiteX3" fmla="*/ 15275 w 1607855"/>
              <a:gd name="connsiteY3" fmla="*/ 855345 h 1480185"/>
              <a:gd name="connsiteX4" fmla="*/ 83855 w 1607855"/>
              <a:gd name="connsiteY4" fmla="*/ 721995 h 1480185"/>
              <a:gd name="connsiteX5" fmla="*/ 247685 w 1607855"/>
              <a:gd name="connsiteY5" fmla="*/ 573405 h 1480185"/>
              <a:gd name="connsiteX6" fmla="*/ 415324 w 1607855"/>
              <a:gd name="connsiteY6" fmla="*/ 436245 h 1480185"/>
              <a:gd name="connsiteX7" fmla="*/ 626779 w 1607855"/>
              <a:gd name="connsiteY7" fmla="*/ 295275 h 1480185"/>
              <a:gd name="connsiteX8" fmla="*/ 861094 w 1607855"/>
              <a:gd name="connsiteY8" fmla="*/ 160020 h 1480185"/>
              <a:gd name="connsiteX9" fmla="*/ 1076359 w 1607855"/>
              <a:gd name="connsiteY9" fmla="*/ 60960 h 1480185"/>
              <a:gd name="connsiteX10" fmla="*/ 1607855 w 1607855"/>
              <a:gd name="connsiteY10" fmla="*/ 0 h 1480185"/>
              <a:gd name="connsiteX0" fmla="*/ 17180 w 1607855"/>
              <a:gd name="connsiteY0" fmla="*/ 1169670 h 1169670"/>
              <a:gd name="connsiteX1" fmla="*/ 35 w 1607855"/>
              <a:gd name="connsiteY1" fmla="*/ 920115 h 1169670"/>
              <a:gd name="connsiteX2" fmla="*/ 15275 w 1607855"/>
              <a:gd name="connsiteY2" fmla="*/ 855345 h 1169670"/>
              <a:gd name="connsiteX3" fmla="*/ 83855 w 1607855"/>
              <a:gd name="connsiteY3" fmla="*/ 721995 h 1169670"/>
              <a:gd name="connsiteX4" fmla="*/ 247685 w 1607855"/>
              <a:gd name="connsiteY4" fmla="*/ 573405 h 1169670"/>
              <a:gd name="connsiteX5" fmla="*/ 415324 w 1607855"/>
              <a:gd name="connsiteY5" fmla="*/ 436245 h 1169670"/>
              <a:gd name="connsiteX6" fmla="*/ 626779 w 1607855"/>
              <a:gd name="connsiteY6" fmla="*/ 295275 h 1169670"/>
              <a:gd name="connsiteX7" fmla="*/ 861094 w 1607855"/>
              <a:gd name="connsiteY7" fmla="*/ 160020 h 1169670"/>
              <a:gd name="connsiteX8" fmla="*/ 1076359 w 1607855"/>
              <a:gd name="connsiteY8" fmla="*/ 60960 h 1169670"/>
              <a:gd name="connsiteX9" fmla="*/ 1607855 w 1607855"/>
              <a:gd name="connsiteY9" fmla="*/ 0 h 1169670"/>
              <a:gd name="connsiteX0" fmla="*/ 35 w 1607855"/>
              <a:gd name="connsiteY0" fmla="*/ 920115 h 920115"/>
              <a:gd name="connsiteX1" fmla="*/ 15275 w 1607855"/>
              <a:gd name="connsiteY1" fmla="*/ 855345 h 920115"/>
              <a:gd name="connsiteX2" fmla="*/ 83855 w 1607855"/>
              <a:gd name="connsiteY2" fmla="*/ 721995 h 920115"/>
              <a:gd name="connsiteX3" fmla="*/ 247685 w 1607855"/>
              <a:gd name="connsiteY3" fmla="*/ 573405 h 920115"/>
              <a:gd name="connsiteX4" fmla="*/ 415324 w 1607855"/>
              <a:gd name="connsiteY4" fmla="*/ 436245 h 920115"/>
              <a:gd name="connsiteX5" fmla="*/ 626779 w 1607855"/>
              <a:gd name="connsiteY5" fmla="*/ 295275 h 920115"/>
              <a:gd name="connsiteX6" fmla="*/ 861094 w 1607855"/>
              <a:gd name="connsiteY6" fmla="*/ 160020 h 920115"/>
              <a:gd name="connsiteX7" fmla="*/ 1076359 w 1607855"/>
              <a:gd name="connsiteY7" fmla="*/ 60960 h 920115"/>
              <a:gd name="connsiteX8" fmla="*/ 1607855 w 1607855"/>
              <a:gd name="connsiteY8" fmla="*/ 0 h 920115"/>
              <a:gd name="connsiteX0" fmla="*/ 0 w 1592580"/>
              <a:gd name="connsiteY0" fmla="*/ 855345 h 855345"/>
              <a:gd name="connsiteX1" fmla="*/ 68580 w 1592580"/>
              <a:gd name="connsiteY1" fmla="*/ 721995 h 855345"/>
              <a:gd name="connsiteX2" fmla="*/ 232410 w 1592580"/>
              <a:gd name="connsiteY2" fmla="*/ 573405 h 855345"/>
              <a:gd name="connsiteX3" fmla="*/ 400049 w 1592580"/>
              <a:gd name="connsiteY3" fmla="*/ 436245 h 855345"/>
              <a:gd name="connsiteX4" fmla="*/ 611504 w 1592580"/>
              <a:gd name="connsiteY4" fmla="*/ 295275 h 855345"/>
              <a:gd name="connsiteX5" fmla="*/ 845819 w 1592580"/>
              <a:gd name="connsiteY5" fmla="*/ 160020 h 855345"/>
              <a:gd name="connsiteX6" fmla="*/ 1061084 w 1592580"/>
              <a:gd name="connsiteY6" fmla="*/ 60960 h 855345"/>
              <a:gd name="connsiteX7" fmla="*/ 1592580 w 1592580"/>
              <a:gd name="connsiteY7" fmla="*/ 0 h 855345"/>
              <a:gd name="connsiteX0" fmla="*/ 0 w 1524000"/>
              <a:gd name="connsiteY0" fmla="*/ 721995 h 721995"/>
              <a:gd name="connsiteX1" fmla="*/ 163830 w 1524000"/>
              <a:gd name="connsiteY1" fmla="*/ 573405 h 721995"/>
              <a:gd name="connsiteX2" fmla="*/ 331469 w 1524000"/>
              <a:gd name="connsiteY2" fmla="*/ 436245 h 721995"/>
              <a:gd name="connsiteX3" fmla="*/ 542924 w 1524000"/>
              <a:gd name="connsiteY3" fmla="*/ 295275 h 721995"/>
              <a:gd name="connsiteX4" fmla="*/ 777239 w 1524000"/>
              <a:gd name="connsiteY4" fmla="*/ 160020 h 721995"/>
              <a:gd name="connsiteX5" fmla="*/ 992504 w 1524000"/>
              <a:gd name="connsiteY5" fmla="*/ 60960 h 721995"/>
              <a:gd name="connsiteX6" fmla="*/ 1524000 w 1524000"/>
              <a:gd name="connsiteY6" fmla="*/ 0 h 721995"/>
              <a:gd name="connsiteX0" fmla="*/ 0 w 1360170"/>
              <a:gd name="connsiteY0" fmla="*/ 573405 h 573405"/>
              <a:gd name="connsiteX1" fmla="*/ 167639 w 1360170"/>
              <a:gd name="connsiteY1" fmla="*/ 436245 h 573405"/>
              <a:gd name="connsiteX2" fmla="*/ 379094 w 1360170"/>
              <a:gd name="connsiteY2" fmla="*/ 295275 h 573405"/>
              <a:gd name="connsiteX3" fmla="*/ 613409 w 1360170"/>
              <a:gd name="connsiteY3" fmla="*/ 160020 h 573405"/>
              <a:gd name="connsiteX4" fmla="*/ 828674 w 1360170"/>
              <a:gd name="connsiteY4" fmla="*/ 60960 h 573405"/>
              <a:gd name="connsiteX5" fmla="*/ 1360170 w 1360170"/>
              <a:gd name="connsiteY5" fmla="*/ 0 h 573405"/>
              <a:gd name="connsiteX0" fmla="*/ 0 w 1192531"/>
              <a:gd name="connsiteY0" fmla="*/ 436245 h 436245"/>
              <a:gd name="connsiteX1" fmla="*/ 211455 w 1192531"/>
              <a:gd name="connsiteY1" fmla="*/ 295275 h 436245"/>
              <a:gd name="connsiteX2" fmla="*/ 445770 w 1192531"/>
              <a:gd name="connsiteY2" fmla="*/ 160020 h 436245"/>
              <a:gd name="connsiteX3" fmla="*/ 661035 w 1192531"/>
              <a:gd name="connsiteY3" fmla="*/ 60960 h 436245"/>
              <a:gd name="connsiteX4" fmla="*/ 1192531 w 1192531"/>
              <a:gd name="connsiteY4" fmla="*/ 0 h 436245"/>
              <a:gd name="connsiteX0" fmla="*/ 0 w 981076"/>
              <a:gd name="connsiteY0" fmla="*/ 295275 h 295275"/>
              <a:gd name="connsiteX1" fmla="*/ 234315 w 981076"/>
              <a:gd name="connsiteY1" fmla="*/ 160020 h 295275"/>
              <a:gd name="connsiteX2" fmla="*/ 449580 w 981076"/>
              <a:gd name="connsiteY2" fmla="*/ 60960 h 295275"/>
              <a:gd name="connsiteX3" fmla="*/ 981076 w 981076"/>
              <a:gd name="connsiteY3" fmla="*/ 0 h 295275"/>
              <a:gd name="connsiteX0" fmla="*/ 0 w 746761"/>
              <a:gd name="connsiteY0" fmla="*/ 160020 h 160020"/>
              <a:gd name="connsiteX1" fmla="*/ 215265 w 746761"/>
              <a:gd name="connsiteY1" fmla="*/ 60960 h 160020"/>
              <a:gd name="connsiteX2" fmla="*/ 746761 w 746761"/>
              <a:gd name="connsiteY2" fmla="*/ 0 h 160020"/>
              <a:gd name="connsiteX0" fmla="*/ 0 w 531496"/>
              <a:gd name="connsiteY0" fmla="*/ 60960 h 60960"/>
              <a:gd name="connsiteX1" fmla="*/ 531496 w 531496"/>
              <a:gd name="connsiteY1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1496" h="60960">
                <a:moveTo>
                  <a:pt x="0" y="60960"/>
                </a:moveTo>
                <a:cubicBezTo>
                  <a:pt x="105728" y="18098"/>
                  <a:pt x="282576" y="8573"/>
                  <a:pt x="531496" y="0"/>
                </a:cubicBezTo>
              </a:path>
            </a:pathLst>
          </a:custGeom>
          <a:noFill/>
          <a:ln w="50800">
            <a:solidFill>
              <a:srgbClr val="A50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ACB2C35A-0802-47D9-A59F-B4D045431F3C}"/>
              </a:ext>
            </a:extLst>
          </p:cNvPr>
          <p:cNvSpPr/>
          <p:nvPr/>
        </p:nvSpPr>
        <p:spPr>
          <a:xfrm>
            <a:off x="2440025" y="2319746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C4C5445A-A238-41E5-93C9-1581AD527CD5}"/>
              </a:ext>
            </a:extLst>
          </p:cNvPr>
          <p:cNvSpPr/>
          <p:nvPr/>
        </p:nvSpPr>
        <p:spPr>
          <a:xfrm>
            <a:off x="2930676" y="2261216"/>
            <a:ext cx="117059" cy="117059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AFD1D941-AEC4-4CAC-9303-60D61B3C4801}"/>
              </a:ext>
            </a:extLst>
          </p:cNvPr>
          <p:cNvSpPr txBox="1"/>
          <p:nvPr/>
        </p:nvSpPr>
        <p:spPr>
          <a:xfrm>
            <a:off x="3275507" y="1946140"/>
            <a:ext cx="1229221" cy="28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Smistamento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">
            <a:extLst>
              <a:ext uri="{FF2B5EF4-FFF2-40B4-BE49-F238E27FC236}">
                <a16:creationId xmlns:a16="http://schemas.microsoft.com/office/drawing/2014/main" id="{66DCD721-53C1-4055-8C13-FF0C6B000301}"/>
              </a:ext>
            </a:extLst>
          </p:cNvPr>
          <p:cNvSpPr txBox="1"/>
          <p:nvPr/>
        </p:nvSpPr>
        <p:spPr>
          <a:xfrm>
            <a:off x="3034105" y="2581772"/>
            <a:ext cx="869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Bivio Tor</a:t>
            </a:r>
            <a:r>
              <a:rPr kumimoji="0" lang="it-IT" sz="1200" b="1" i="0" u="none" strike="noStrike" kern="1200" cap="none" spc="0" normalizeH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 di Quinto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">
            <a:extLst>
              <a:ext uri="{FF2B5EF4-FFF2-40B4-BE49-F238E27FC236}">
                <a16:creationId xmlns:a16="http://schemas.microsoft.com/office/drawing/2014/main" id="{882D72DB-E83C-438A-9EC7-AD1E5C4C7CBD}"/>
              </a:ext>
            </a:extLst>
          </p:cNvPr>
          <p:cNvSpPr txBox="1"/>
          <p:nvPr/>
        </p:nvSpPr>
        <p:spPr>
          <a:xfrm>
            <a:off x="6465349" y="1121418"/>
            <a:ext cx="2579835" cy="8258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LOTTO 1A 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Attivazione raddoppio tratta Valle Aurelia - Vigna Clara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497D75E5-9F43-4C63-9E09-C05774CD2D80}"/>
              </a:ext>
            </a:extLst>
          </p:cNvPr>
          <p:cNvGrpSpPr/>
          <p:nvPr/>
        </p:nvGrpSpPr>
        <p:grpSpPr>
          <a:xfrm>
            <a:off x="4991964" y="1161426"/>
            <a:ext cx="1244016" cy="1000428"/>
            <a:chOff x="4991964" y="946815"/>
            <a:chExt cx="1244016" cy="1000428"/>
          </a:xfrm>
        </p:grpSpPr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1F04917E-7647-4055-9547-8D213D1D444D}"/>
                </a:ext>
              </a:extLst>
            </p:cNvPr>
            <p:cNvSpPr/>
            <p:nvPr/>
          </p:nvSpPr>
          <p:spPr>
            <a:xfrm>
              <a:off x="4995613" y="1246203"/>
              <a:ext cx="1240367" cy="70104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</a:ln>
            <a:effectLst>
              <a:outerShdw blurRad="50800" dist="38100" dir="2700000" sx="102000" sy="102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>
                  <a:ln>
                    <a:noFill/>
                  </a:ln>
                  <a:solidFill>
                    <a:srgbClr val="DC002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4BDAC7DC-73FF-4F39-BD7F-DB7BC65FEB79}"/>
                </a:ext>
              </a:extLst>
            </p:cNvPr>
            <p:cNvSpPr/>
            <p:nvPr/>
          </p:nvSpPr>
          <p:spPr>
            <a:xfrm>
              <a:off x="4991964" y="946815"/>
              <a:ext cx="1231734" cy="23285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C9806AA9-38A9-4887-803E-527082EEF363}"/>
                </a:ext>
              </a:extLst>
            </p:cNvPr>
            <p:cNvSpPr/>
            <p:nvPr/>
          </p:nvSpPr>
          <p:spPr>
            <a:xfrm>
              <a:off x="5152557" y="1063904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id="{177F616B-B618-49D9-B8BA-84B9F9711ACF}"/>
                </a:ext>
              </a:extLst>
            </p:cNvPr>
            <p:cNvSpPr/>
            <p:nvPr/>
          </p:nvSpPr>
          <p:spPr>
            <a:xfrm>
              <a:off x="5932104" y="1070119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063F6090-86A2-4106-89BE-930705E7AF12}"/>
              </a:ext>
            </a:extLst>
          </p:cNvPr>
          <p:cNvGrpSpPr/>
          <p:nvPr/>
        </p:nvGrpSpPr>
        <p:grpSpPr>
          <a:xfrm>
            <a:off x="9472322" y="929354"/>
            <a:ext cx="2166985" cy="1397181"/>
            <a:chOff x="9581238" y="822319"/>
            <a:chExt cx="2166985" cy="1397181"/>
          </a:xfrm>
        </p:grpSpPr>
        <p:pic>
          <p:nvPicPr>
            <p:cNvPr id="50" name="Picture 6" descr="Orologi di presenza e tempo Orologi di presenza e tempo Timer, orologio,  sveglie, angolo png | PNGEgg">
              <a:extLst>
                <a:ext uri="{FF2B5EF4-FFF2-40B4-BE49-F238E27FC236}">
                  <a16:creationId xmlns:a16="http://schemas.microsoft.com/office/drawing/2014/main" id="{6D0395FA-87FC-47C3-B0B8-E3308A876F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630" b="90814" l="3222" r="96111">
                          <a14:foregroundMark x1="39333" y1="16273" x2="46000" y2="10761"/>
                          <a14:foregroundMark x1="43222" y1="23885" x2="45222" y2="25328"/>
                          <a14:foregroundMark x1="87889" y1="20735" x2="90778" y2="24934"/>
                          <a14:foregroundMark x1="93778" y1="48556" x2="96444" y2="48031"/>
                          <a14:foregroundMark x1="9444" y1="31890" x2="11778" y2="32021"/>
                          <a14:foregroundMark x1="7444" y1="48294" x2="13778" y2="48163"/>
                          <a14:foregroundMark x1="4111" y1="48294" x2="3222" y2="48163"/>
                          <a14:foregroundMark x1="8000" y1="63911" x2="19444" y2="6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/>
            <a:stretch/>
          </p:blipFill>
          <p:spPr bwMode="auto">
            <a:xfrm>
              <a:off x="9581238" y="1139500"/>
              <a:ext cx="138977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A93740E5-E5F3-47E1-9D66-E926DBBE87B5}"/>
                </a:ext>
              </a:extLst>
            </p:cNvPr>
            <p:cNvSpPr txBox="1"/>
            <p:nvPr/>
          </p:nvSpPr>
          <p:spPr>
            <a:xfrm>
              <a:off x="10250297" y="822319"/>
              <a:ext cx="997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Artifakt Element Black" panose="020B0A03050000020004" pitchFamily="34" charset="0"/>
                </a:rPr>
                <a:t>30’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D34CA8A8-511C-429D-BC32-876F41731E3F}"/>
                </a:ext>
              </a:extLst>
            </p:cNvPr>
            <p:cNvSpPr txBox="1"/>
            <p:nvPr/>
          </p:nvSpPr>
          <p:spPr>
            <a:xfrm>
              <a:off x="10874478" y="1027407"/>
              <a:ext cx="873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i="1">
                  <a:solidFill>
                    <a:schemeClr val="bg2">
                      <a:lumMod val="50000"/>
                    </a:schemeClr>
                  </a:solidFill>
                  <a:latin typeface="Arial Nova Light" panose="020B0604020202020204" pitchFamily="34" charset="0"/>
                  <a:ea typeface="Artifakt Element Black" panose="020B0A03050000020004" pitchFamily="34" charset="0"/>
                </a:rPr>
                <a:t>per senso di marcia</a:t>
              </a:r>
            </a:p>
          </p:txBody>
        </p:sp>
      </p:grpSp>
      <p:sp>
        <p:nvSpPr>
          <p:cNvPr id="53" name="TextBox 4">
            <a:extLst>
              <a:ext uri="{FF2B5EF4-FFF2-40B4-BE49-F238E27FC236}">
                <a16:creationId xmlns:a16="http://schemas.microsoft.com/office/drawing/2014/main" id="{AB456432-6733-4BC4-8BA6-5885D9FC93D4}"/>
              </a:ext>
            </a:extLst>
          </p:cNvPr>
          <p:cNvSpPr txBox="1"/>
          <p:nvPr/>
        </p:nvSpPr>
        <p:spPr>
          <a:xfrm>
            <a:off x="6476974" y="2570221"/>
            <a:ext cx="2688316" cy="8258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1200" cap="none" spc="0" normalizeH="0" baseline="0" noProof="0">
                <a:ln>
                  <a:noFill/>
                </a:ln>
                <a:solidFill>
                  <a:srgbClr val="A5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LOTTO 1B </a:t>
            </a:r>
            <a:endParaRPr lang="it-IT" b="1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Times New Roman" panose="02020603050405020304" pitchFamily="18" charset="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Attivazione raddoppio tratta Vigna Clara - Tor di Quinto</a:t>
            </a: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B2745F87-D1B7-4AD8-B02B-4B22EB56B36F}"/>
              </a:ext>
            </a:extLst>
          </p:cNvPr>
          <p:cNvGrpSpPr/>
          <p:nvPr/>
        </p:nvGrpSpPr>
        <p:grpSpPr>
          <a:xfrm>
            <a:off x="5003589" y="2610229"/>
            <a:ext cx="1244016" cy="1000428"/>
            <a:chOff x="5003589" y="2395618"/>
            <a:chExt cx="1244016" cy="1000428"/>
          </a:xfrm>
        </p:grpSpPr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16942BB5-4191-4F28-9D5D-F5CA1522F303}"/>
                </a:ext>
              </a:extLst>
            </p:cNvPr>
            <p:cNvSpPr/>
            <p:nvPr/>
          </p:nvSpPr>
          <p:spPr>
            <a:xfrm>
              <a:off x="5007238" y="2695006"/>
              <a:ext cx="1240367" cy="70104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</a:ln>
            <a:effectLst>
              <a:outerShdw blurRad="50800" dist="38100" dir="2700000" sx="102000" sy="102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>
                  <a:ln>
                    <a:noFill/>
                  </a:ln>
                  <a:solidFill>
                    <a:srgbClr val="A500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2027</a:t>
              </a:r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0F069478-9BBA-4CC6-AA70-12D7C2A4B3D8}"/>
                </a:ext>
              </a:extLst>
            </p:cNvPr>
            <p:cNvSpPr/>
            <p:nvPr/>
          </p:nvSpPr>
          <p:spPr>
            <a:xfrm>
              <a:off x="5003589" y="2395618"/>
              <a:ext cx="1231734" cy="23285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id="{744C7B7C-CEF8-49C6-9D66-AFAD22AA9AE4}"/>
                </a:ext>
              </a:extLst>
            </p:cNvPr>
            <p:cNvSpPr/>
            <p:nvPr/>
          </p:nvSpPr>
          <p:spPr>
            <a:xfrm>
              <a:off x="5164182" y="2512707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B87A8D05-BFAE-4C11-BB3A-27E77B887BFF}"/>
                </a:ext>
              </a:extLst>
            </p:cNvPr>
            <p:cNvSpPr/>
            <p:nvPr/>
          </p:nvSpPr>
          <p:spPr>
            <a:xfrm>
              <a:off x="5943729" y="2518922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D3513526-F95E-4FF4-9D67-202217BE213D}"/>
              </a:ext>
            </a:extLst>
          </p:cNvPr>
          <p:cNvGrpSpPr/>
          <p:nvPr/>
        </p:nvGrpSpPr>
        <p:grpSpPr>
          <a:xfrm>
            <a:off x="9513487" y="2445294"/>
            <a:ext cx="2166985" cy="1397181"/>
            <a:chOff x="9581238" y="822319"/>
            <a:chExt cx="2166985" cy="1397181"/>
          </a:xfrm>
        </p:grpSpPr>
        <p:pic>
          <p:nvPicPr>
            <p:cNvPr id="60" name="Picture 6" descr="Orologi di presenza e tempo Orologi di presenza e tempo Timer, orologio,  sveglie, angolo png | PNGEgg">
              <a:extLst>
                <a:ext uri="{FF2B5EF4-FFF2-40B4-BE49-F238E27FC236}">
                  <a16:creationId xmlns:a16="http://schemas.microsoft.com/office/drawing/2014/main" id="{FDF534F5-CDB5-4B14-BBC7-6602CE780D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630" b="90814" l="3222" r="96111">
                          <a14:foregroundMark x1="39333" y1="16273" x2="46000" y2="10761"/>
                          <a14:foregroundMark x1="43222" y1="23885" x2="45222" y2="25328"/>
                          <a14:foregroundMark x1="87889" y1="20735" x2="90778" y2="24934"/>
                          <a14:foregroundMark x1="93778" y1="48556" x2="96444" y2="48031"/>
                          <a14:foregroundMark x1="9444" y1="31890" x2="11778" y2="32021"/>
                          <a14:foregroundMark x1="7444" y1="48294" x2="13778" y2="48163"/>
                          <a14:foregroundMark x1="4111" y1="48294" x2="3222" y2="48163"/>
                          <a14:foregroundMark x1="8000" y1="63911" x2="19444" y2="6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/>
            <a:stretch/>
          </p:blipFill>
          <p:spPr bwMode="auto">
            <a:xfrm>
              <a:off x="9581238" y="1139500"/>
              <a:ext cx="138977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35DA04A8-9C62-416A-A82C-CF4A1425B8E8}"/>
                </a:ext>
              </a:extLst>
            </p:cNvPr>
            <p:cNvSpPr txBox="1"/>
            <p:nvPr/>
          </p:nvSpPr>
          <p:spPr>
            <a:xfrm>
              <a:off x="10250297" y="822319"/>
              <a:ext cx="997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>
                  <a:solidFill>
                    <a:srgbClr val="A500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Artifakt Element Black" panose="020B0A03050000020004" pitchFamily="34" charset="0"/>
                </a:rPr>
                <a:t>30’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14D5B8E6-FB08-467D-9C3E-496F62AFC584}"/>
                </a:ext>
              </a:extLst>
            </p:cNvPr>
            <p:cNvSpPr txBox="1"/>
            <p:nvPr/>
          </p:nvSpPr>
          <p:spPr>
            <a:xfrm>
              <a:off x="10874478" y="1027407"/>
              <a:ext cx="873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i="1">
                  <a:solidFill>
                    <a:schemeClr val="bg2">
                      <a:lumMod val="50000"/>
                    </a:schemeClr>
                  </a:solidFill>
                  <a:latin typeface="Arial Nova Light" panose="020B0604020202020204" pitchFamily="34" charset="0"/>
                  <a:ea typeface="Artifakt Element Black" panose="020B0A03050000020004" pitchFamily="34" charset="0"/>
                </a:rPr>
                <a:t>per senso di marcia</a:t>
              </a:r>
            </a:p>
          </p:txBody>
        </p:sp>
      </p:grpSp>
      <p:sp>
        <p:nvSpPr>
          <p:cNvPr id="63" name="TextBox 4">
            <a:extLst>
              <a:ext uri="{FF2B5EF4-FFF2-40B4-BE49-F238E27FC236}">
                <a16:creationId xmlns:a16="http://schemas.microsoft.com/office/drawing/2014/main" id="{E705D29C-410E-41EA-8E45-02A2D984202A}"/>
              </a:ext>
            </a:extLst>
          </p:cNvPr>
          <p:cNvSpPr txBox="1"/>
          <p:nvPr/>
        </p:nvSpPr>
        <p:spPr>
          <a:xfrm>
            <a:off x="6496744" y="4085311"/>
            <a:ext cx="2807144" cy="104131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</a:rPr>
              <a:t>LOTTO 2</a:t>
            </a:r>
            <a:endParaRPr lang="it-IT" b="1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Times New Roman" panose="02020603050405020304" pitchFamily="18" charset="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Attivazione tratta a doppio binario Tor di Quinto - Val d'Ala e modifiche al PRG di Roma Tiburtina</a:t>
            </a:r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40B246A3-5289-40E1-8580-A51783701940}"/>
              </a:ext>
            </a:extLst>
          </p:cNvPr>
          <p:cNvGrpSpPr/>
          <p:nvPr/>
        </p:nvGrpSpPr>
        <p:grpSpPr>
          <a:xfrm>
            <a:off x="5023359" y="4125319"/>
            <a:ext cx="1244016" cy="1000428"/>
            <a:chOff x="5023359" y="3910708"/>
            <a:chExt cx="1244016" cy="1000428"/>
          </a:xfrm>
        </p:grpSpPr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5DFD6891-0A47-4640-9487-6AFBC4025CF1}"/>
                </a:ext>
              </a:extLst>
            </p:cNvPr>
            <p:cNvSpPr/>
            <p:nvPr/>
          </p:nvSpPr>
          <p:spPr>
            <a:xfrm>
              <a:off x="5027008" y="4210096"/>
              <a:ext cx="1240367" cy="70104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</a:ln>
            <a:effectLst>
              <a:outerShdw blurRad="50800" dist="38100" dir="2700000" sx="102000" sy="102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2029</a:t>
              </a:r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F3A883A7-81E1-4BE1-A3C0-B83510C2DAE5}"/>
                </a:ext>
              </a:extLst>
            </p:cNvPr>
            <p:cNvSpPr/>
            <p:nvPr/>
          </p:nvSpPr>
          <p:spPr>
            <a:xfrm>
              <a:off x="5023359" y="3910708"/>
              <a:ext cx="1231734" cy="23285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ttangolo con angoli arrotondati 66">
              <a:extLst>
                <a:ext uri="{FF2B5EF4-FFF2-40B4-BE49-F238E27FC236}">
                  <a16:creationId xmlns:a16="http://schemas.microsoft.com/office/drawing/2014/main" id="{3577E6C1-96AD-4687-B8D6-A790F1A0A92A}"/>
                </a:ext>
              </a:extLst>
            </p:cNvPr>
            <p:cNvSpPr/>
            <p:nvPr/>
          </p:nvSpPr>
          <p:spPr>
            <a:xfrm>
              <a:off x="5183952" y="4027797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ttangolo con angoli arrotondati 67">
              <a:extLst>
                <a:ext uri="{FF2B5EF4-FFF2-40B4-BE49-F238E27FC236}">
                  <a16:creationId xmlns:a16="http://schemas.microsoft.com/office/drawing/2014/main" id="{5E998E56-2FC0-40B4-A0F3-EC226BA90265}"/>
                </a:ext>
              </a:extLst>
            </p:cNvPr>
            <p:cNvSpPr/>
            <p:nvPr/>
          </p:nvSpPr>
          <p:spPr>
            <a:xfrm>
              <a:off x="5963499" y="4034012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D0BF4755-BA86-492E-ACFC-14C6558EF30B}"/>
              </a:ext>
            </a:extLst>
          </p:cNvPr>
          <p:cNvGrpSpPr/>
          <p:nvPr/>
        </p:nvGrpSpPr>
        <p:grpSpPr>
          <a:xfrm>
            <a:off x="9472322" y="4044541"/>
            <a:ext cx="2166985" cy="1397181"/>
            <a:chOff x="9581238" y="822319"/>
            <a:chExt cx="2166985" cy="1397181"/>
          </a:xfrm>
        </p:grpSpPr>
        <p:pic>
          <p:nvPicPr>
            <p:cNvPr id="70" name="Picture 6" descr="Orologi di presenza e tempo Orologi di presenza e tempo Timer, orologio,  sveglie, angolo png | PNGEgg">
              <a:extLst>
                <a:ext uri="{FF2B5EF4-FFF2-40B4-BE49-F238E27FC236}">
                  <a16:creationId xmlns:a16="http://schemas.microsoft.com/office/drawing/2014/main" id="{6EFB03D0-8700-4BB5-AB65-4FA450E0AB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630" b="90814" l="3222" r="96111">
                          <a14:foregroundMark x1="39333" y1="16273" x2="46000" y2="10761"/>
                          <a14:foregroundMark x1="43222" y1="23885" x2="45222" y2="25328"/>
                          <a14:foregroundMark x1="87889" y1="20735" x2="90778" y2="24934"/>
                          <a14:foregroundMark x1="93778" y1="48556" x2="96444" y2="48031"/>
                          <a14:foregroundMark x1="9444" y1="31890" x2="11778" y2="32021"/>
                          <a14:foregroundMark x1="7444" y1="48294" x2="13778" y2="48163"/>
                          <a14:foregroundMark x1="4111" y1="48294" x2="3222" y2="48163"/>
                          <a14:foregroundMark x1="8000" y1="63911" x2="19444" y2="6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/>
            <a:stretch/>
          </p:blipFill>
          <p:spPr bwMode="auto">
            <a:xfrm>
              <a:off x="9581238" y="1139500"/>
              <a:ext cx="138977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61928B3E-858A-4D94-B67C-DA04518D7355}"/>
                </a:ext>
              </a:extLst>
            </p:cNvPr>
            <p:cNvSpPr txBox="1"/>
            <p:nvPr/>
          </p:nvSpPr>
          <p:spPr>
            <a:xfrm>
              <a:off x="10291462" y="822319"/>
              <a:ext cx="956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Artifakt Element Black" panose="020B0A03050000020004" pitchFamily="34" charset="0"/>
                </a:rPr>
                <a:t>15’</a:t>
              </a:r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CB77921E-B882-49ED-9C93-BB67D9BDD959}"/>
                </a:ext>
              </a:extLst>
            </p:cNvPr>
            <p:cNvSpPr txBox="1"/>
            <p:nvPr/>
          </p:nvSpPr>
          <p:spPr>
            <a:xfrm>
              <a:off x="10874478" y="1027407"/>
              <a:ext cx="873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i="1">
                  <a:solidFill>
                    <a:schemeClr val="bg2">
                      <a:lumMod val="50000"/>
                    </a:schemeClr>
                  </a:solidFill>
                  <a:latin typeface="Arial Nova Light" panose="020B0604020202020204" pitchFamily="34" charset="0"/>
                  <a:ea typeface="Artifakt Element Black" panose="020B0A03050000020004" pitchFamily="34" charset="0"/>
                </a:rPr>
                <a:t>per senso di marcia</a:t>
              </a:r>
            </a:p>
          </p:txBody>
        </p:sp>
      </p:grpSp>
      <p:sp>
        <p:nvSpPr>
          <p:cNvPr id="73" name="TextBox 4">
            <a:extLst>
              <a:ext uri="{FF2B5EF4-FFF2-40B4-BE49-F238E27FC236}">
                <a16:creationId xmlns:a16="http://schemas.microsoft.com/office/drawing/2014/main" id="{04315A2D-CA11-49DE-A254-CA12E77EA8C5}"/>
              </a:ext>
            </a:extLst>
          </p:cNvPr>
          <p:cNvSpPr txBox="1"/>
          <p:nvPr/>
        </p:nvSpPr>
        <p:spPr>
          <a:xfrm>
            <a:off x="6496323" y="5612294"/>
            <a:ext cx="2801350" cy="104131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it-IT" b="1">
                <a:solidFill>
                  <a:srgbClr val="006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LOTTO 3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Attivazione bivio Aurelia - Pineto e bivio Tor di Quinto - Roma Smistamento</a:t>
            </a: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A2596B4A-7D01-4E18-B0ED-2D761114B875}"/>
              </a:ext>
            </a:extLst>
          </p:cNvPr>
          <p:cNvGrpSpPr/>
          <p:nvPr/>
        </p:nvGrpSpPr>
        <p:grpSpPr>
          <a:xfrm>
            <a:off x="5022938" y="5589789"/>
            <a:ext cx="1244016" cy="1000428"/>
            <a:chOff x="5022938" y="5375178"/>
            <a:chExt cx="1244016" cy="1000428"/>
          </a:xfrm>
        </p:grpSpPr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571E9574-D504-4E00-A2FD-C33A2B97913F}"/>
                </a:ext>
              </a:extLst>
            </p:cNvPr>
            <p:cNvSpPr/>
            <p:nvPr/>
          </p:nvSpPr>
          <p:spPr>
            <a:xfrm>
              <a:off x="5026587" y="5674566"/>
              <a:ext cx="1240367" cy="70104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</a:ln>
            <a:effectLst>
              <a:outerShdw blurRad="50800" dist="38100" dir="2700000" sx="102000" sy="102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1" u="none" strike="noStrike" kern="1200" cap="none" spc="0" normalizeH="0" baseline="0" noProof="0">
                  <a:ln>
                    <a:noFill/>
                  </a:ln>
                  <a:solidFill>
                    <a:srgbClr val="00626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2031</a:t>
              </a:r>
            </a:p>
          </p:txBody>
        </p:sp>
        <p:sp>
          <p:nvSpPr>
            <p:cNvPr id="76" name="Rettangolo 75">
              <a:extLst>
                <a:ext uri="{FF2B5EF4-FFF2-40B4-BE49-F238E27FC236}">
                  <a16:creationId xmlns:a16="http://schemas.microsoft.com/office/drawing/2014/main" id="{C74C2551-981A-4592-AF5B-DECF96E30746}"/>
                </a:ext>
              </a:extLst>
            </p:cNvPr>
            <p:cNvSpPr/>
            <p:nvPr/>
          </p:nvSpPr>
          <p:spPr>
            <a:xfrm>
              <a:off x="5022938" y="5375178"/>
              <a:ext cx="1231734" cy="23285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ttangolo con angoli arrotondati 76">
              <a:extLst>
                <a:ext uri="{FF2B5EF4-FFF2-40B4-BE49-F238E27FC236}">
                  <a16:creationId xmlns:a16="http://schemas.microsoft.com/office/drawing/2014/main" id="{9B19608B-90DC-4263-B380-F20B6B3F8507}"/>
                </a:ext>
              </a:extLst>
            </p:cNvPr>
            <p:cNvSpPr/>
            <p:nvPr/>
          </p:nvSpPr>
          <p:spPr>
            <a:xfrm>
              <a:off x="5183531" y="5492267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ttangolo con angoli arrotondati 77">
              <a:extLst>
                <a:ext uri="{FF2B5EF4-FFF2-40B4-BE49-F238E27FC236}">
                  <a16:creationId xmlns:a16="http://schemas.microsoft.com/office/drawing/2014/main" id="{7C9CDBBC-2DFE-4485-B779-A79A1C20030A}"/>
                </a:ext>
              </a:extLst>
            </p:cNvPr>
            <p:cNvSpPr/>
            <p:nvPr/>
          </p:nvSpPr>
          <p:spPr>
            <a:xfrm>
              <a:off x="5963078" y="5498482"/>
              <a:ext cx="83425" cy="30394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A44C4B40-D59E-49F3-BC3B-DADC3D84DC92}"/>
              </a:ext>
            </a:extLst>
          </p:cNvPr>
          <p:cNvGrpSpPr/>
          <p:nvPr/>
        </p:nvGrpSpPr>
        <p:grpSpPr>
          <a:xfrm>
            <a:off x="9513487" y="5529897"/>
            <a:ext cx="2166985" cy="1397181"/>
            <a:chOff x="9581238" y="822319"/>
            <a:chExt cx="2166985" cy="1397181"/>
          </a:xfrm>
        </p:grpSpPr>
        <p:pic>
          <p:nvPicPr>
            <p:cNvPr id="80" name="Picture 6" descr="Orologi di presenza e tempo Orologi di presenza e tempo Timer, orologio,  sveglie, angolo png | PNGEgg">
              <a:extLst>
                <a:ext uri="{FF2B5EF4-FFF2-40B4-BE49-F238E27FC236}">
                  <a16:creationId xmlns:a16="http://schemas.microsoft.com/office/drawing/2014/main" id="{CA66F07C-DDCC-4F33-9035-CEA74FC7EC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630" b="90814" l="3222" r="96111">
                          <a14:foregroundMark x1="39333" y1="16273" x2="46000" y2="10761"/>
                          <a14:foregroundMark x1="43222" y1="23885" x2="45222" y2="25328"/>
                          <a14:foregroundMark x1="87889" y1="20735" x2="90778" y2="24934"/>
                          <a14:foregroundMark x1="93778" y1="48556" x2="96444" y2="48031"/>
                          <a14:foregroundMark x1="9444" y1="31890" x2="11778" y2="32021"/>
                          <a14:foregroundMark x1="7444" y1="48294" x2="13778" y2="48163"/>
                          <a14:foregroundMark x1="4111" y1="48294" x2="3222" y2="48163"/>
                          <a14:foregroundMark x1="8000" y1="63911" x2="19444" y2="6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2"/>
            <a:stretch/>
          </p:blipFill>
          <p:spPr bwMode="auto">
            <a:xfrm>
              <a:off x="9581238" y="1139500"/>
              <a:ext cx="138977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5B7B4340-1D64-4BBA-8A04-77C2A3D6F223}"/>
                </a:ext>
              </a:extLst>
            </p:cNvPr>
            <p:cNvSpPr txBox="1"/>
            <p:nvPr/>
          </p:nvSpPr>
          <p:spPr>
            <a:xfrm>
              <a:off x="10154726" y="822319"/>
              <a:ext cx="1012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>
                  <a:solidFill>
                    <a:srgbClr val="0064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  <a:ea typeface="Artifakt Element Black" panose="020B0A03050000020004" pitchFamily="34" charset="0"/>
                </a:rPr>
                <a:t>7,5-8’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D0BED21E-1B1B-4A2A-A14D-A64A05750D8A}"/>
                </a:ext>
              </a:extLst>
            </p:cNvPr>
            <p:cNvSpPr txBox="1"/>
            <p:nvPr/>
          </p:nvSpPr>
          <p:spPr>
            <a:xfrm>
              <a:off x="10874478" y="1027407"/>
              <a:ext cx="8737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i="1">
                  <a:solidFill>
                    <a:schemeClr val="bg2">
                      <a:lumMod val="50000"/>
                    </a:schemeClr>
                  </a:solidFill>
                  <a:latin typeface="Arial Nova Light" panose="020B0604020202020204" pitchFamily="34" charset="0"/>
                  <a:ea typeface="Artifakt Element Black" panose="020B0A03050000020004" pitchFamily="34" charset="0"/>
                </a:rPr>
                <a:t>per senso di marcia</a:t>
              </a:r>
            </a:p>
          </p:txBody>
        </p:sp>
      </p:grpSp>
      <p:sp>
        <p:nvSpPr>
          <p:cNvPr id="84" name="Titolo 1">
            <a:extLst>
              <a:ext uri="{FF2B5EF4-FFF2-40B4-BE49-F238E27FC236}">
                <a16:creationId xmlns:a16="http://schemas.microsoft.com/office/drawing/2014/main" id="{0B3D7491-B1B4-4892-BFDB-31D50842C727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/>
      <p:bldP spid="25" grpId="0"/>
      <p:bldP spid="27" grpId="0"/>
      <p:bldP spid="28" grpId="0" animBg="1"/>
      <p:bldP spid="30" grpId="0" animBg="1"/>
      <p:bldP spid="31" grpId="0" animBg="1"/>
      <p:bldP spid="34" grpId="0"/>
      <p:bldP spid="36" grpId="0"/>
      <p:bldP spid="37" grpId="0" animBg="1"/>
      <p:bldP spid="40" grpId="0"/>
      <p:bldP spid="41" grpId="0"/>
      <p:bldP spid="43" grpId="0"/>
      <p:bldP spid="53" grpId="0"/>
      <p:bldP spid="63" grpId="0"/>
      <p:bldP spid="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61BB527A-9A8F-42E5-9A10-ECC42013A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611267" y="1433205"/>
            <a:ext cx="15771362" cy="6406257"/>
          </a:xfrm>
          <a:prstGeom prst="rect">
            <a:avLst/>
          </a:prstGeom>
        </p:spPr>
      </p:pic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0F95BB8F-48C4-4F94-BAB4-FDAB2865A280}"/>
              </a:ext>
            </a:extLst>
          </p:cNvPr>
          <p:cNvGraphicFramePr>
            <a:graphicFrameLocks/>
          </p:cNvGraphicFramePr>
          <p:nvPr/>
        </p:nvGraphicFramePr>
        <p:xfrm>
          <a:off x="3100300" y="3224981"/>
          <a:ext cx="5399316" cy="313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B604109D-597D-4C76-8C6C-44EF8041FAC6}"/>
              </a:ext>
            </a:extLst>
          </p:cNvPr>
          <p:cNvGraphicFramePr>
            <a:graphicFrameLocks/>
          </p:cNvGraphicFramePr>
          <p:nvPr/>
        </p:nvGraphicFramePr>
        <p:xfrm>
          <a:off x="8001929" y="3431216"/>
          <a:ext cx="4190071" cy="3136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21BC847E-0F9B-4096-BC1B-3583D8217311}"/>
              </a:ext>
            </a:extLst>
          </p:cNvPr>
          <p:cNvGraphicFramePr>
            <a:graphicFrameLocks/>
          </p:cNvGraphicFramePr>
          <p:nvPr/>
        </p:nvGraphicFramePr>
        <p:xfrm>
          <a:off x="-549455" y="3224981"/>
          <a:ext cx="5399316" cy="313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Rettangolo 20">
            <a:extLst>
              <a:ext uri="{FF2B5EF4-FFF2-40B4-BE49-F238E27FC236}">
                <a16:creationId xmlns:a16="http://schemas.microsoft.com/office/drawing/2014/main" id="{40C765CE-006D-43BD-97C9-4DCCC1660365}"/>
              </a:ext>
            </a:extLst>
          </p:cNvPr>
          <p:cNvSpPr/>
          <p:nvPr/>
        </p:nvSpPr>
        <p:spPr>
          <a:xfrm>
            <a:off x="7214927" y="4098980"/>
            <a:ext cx="14099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di cui</a:t>
            </a:r>
            <a:endParaRPr kumimoji="0" lang="it-IT" sz="16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712F8D7-1BE4-4CE3-ADD4-E60C3108718D}"/>
              </a:ext>
            </a:extLst>
          </p:cNvPr>
          <p:cNvSpPr/>
          <p:nvPr/>
        </p:nvSpPr>
        <p:spPr>
          <a:xfrm>
            <a:off x="-549455" y="3615264"/>
            <a:ext cx="277264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∆</a:t>
            </a:r>
            <a:r>
              <a:rPr lang="it-IT" sz="1000" b="1" dirty="0">
                <a:solidFill>
                  <a:schemeClr val="accent2"/>
                </a:solidFill>
              </a:rPr>
              <a:t>costi% </a:t>
            </a:r>
            <a:r>
              <a:rPr lang="it-IT" b="1" dirty="0">
                <a:solidFill>
                  <a:schemeClr val="accent2"/>
                </a:solidFill>
              </a:rPr>
              <a:t>= 0,8%</a:t>
            </a:r>
          </a:p>
        </p:txBody>
      </p:sp>
      <p:sp>
        <p:nvSpPr>
          <p:cNvPr id="20" name="Segnaposto contenuto 8">
            <a:extLst>
              <a:ext uri="{FF2B5EF4-FFF2-40B4-BE49-F238E27FC236}">
                <a16:creationId xmlns:a16="http://schemas.microsoft.com/office/drawing/2014/main" id="{DA581D8F-7C62-448D-9DE9-F1A3EAC5DEAA}"/>
              </a:ext>
            </a:extLst>
          </p:cNvPr>
          <p:cNvSpPr txBox="1">
            <a:spLocks/>
          </p:cNvSpPr>
          <p:nvPr/>
        </p:nvSpPr>
        <p:spPr>
          <a:xfrm>
            <a:off x="406799" y="866950"/>
            <a:ext cx="11177999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it-IT" sz="2000" dirty="0"/>
              <a:t>SCENARIO PROGETTO (PASSEGGERI COMPLETI) VS SCENARIO PROGETTO (PASSEGGERI RIDOTTI) </a:t>
            </a:r>
          </a:p>
          <a:p>
            <a:endParaRPr lang="it-IT" dirty="0"/>
          </a:p>
        </p:txBody>
      </p:sp>
      <p:graphicFrame>
        <p:nvGraphicFramePr>
          <p:cNvPr id="24" name="Tabella 23">
            <a:extLst>
              <a:ext uri="{FF2B5EF4-FFF2-40B4-BE49-F238E27FC236}">
                <a16:creationId xmlns:a16="http://schemas.microsoft.com/office/drawing/2014/main" id="{73558F2E-AA9C-4B66-BF6F-44FC46DC1B11}"/>
              </a:ext>
            </a:extLst>
          </p:cNvPr>
          <p:cNvGraphicFramePr>
            <a:graphicFrameLocks noGrp="1"/>
          </p:cNvGraphicFramePr>
          <p:nvPr/>
        </p:nvGraphicFramePr>
        <p:xfrm>
          <a:off x="406799" y="1367088"/>
          <a:ext cx="10999137" cy="1249680"/>
        </p:xfrm>
        <a:graphic>
          <a:graphicData uri="http://schemas.openxmlformats.org/drawingml/2006/table">
            <a:tbl>
              <a:tblPr/>
              <a:tblGrid>
                <a:gridCol w="3500432">
                  <a:extLst>
                    <a:ext uri="{9D8B030D-6E8A-4147-A177-3AD203B41FA5}">
                      <a16:colId xmlns:a16="http://schemas.microsoft.com/office/drawing/2014/main" val="288750970"/>
                    </a:ext>
                  </a:extLst>
                </a:gridCol>
                <a:gridCol w="3603642">
                  <a:extLst>
                    <a:ext uri="{9D8B030D-6E8A-4147-A177-3AD203B41FA5}">
                      <a16:colId xmlns:a16="http://schemas.microsoft.com/office/drawing/2014/main" val="4207063901"/>
                    </a:ext>
                  </a:extLst>
                </a:gridCol>
                <a:gridCol w="3895063">
                  <a:extLst>
                    <a:ext uri="{9D8B030D-6E8A-4147-A177-3AD203B41FA5}">
                      <a16:colId xmlns:a16="http://schemas.microsoft.com/office/drawing/2014/main" val="1448738484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INDICATORI DI PRESTAZIONE ECONOMICA (Importi in milioni di euro)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Scenario Progetto (pax completi) _ Rev. 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Scenario Progetto (pax ridotti)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893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VANE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327,263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211,624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7659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B/C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1,313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1,205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423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TIRE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486888"/>
                  </a:ext>
                </a:extLst>
              </a:tr>
            </a:tbl>
          </a:graphicData>
        </a:graphic>
      </p:graphicFrame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EAF7EB41-0FEC-484A-83C4-FAABCFE5F953}"/>
              </a:ext>
            </a:extLst>
          </p:cNvPr>
          <p:cNvSpPr/>
          <p:nvPr/>
        </p:nvSpPr>
        <p:spPr>
          <a:xfrm>
            <a:off x="7570919" y="4298985"/>
            <a:ext cx="936172" cy="608260"/>
          </a:xfrm>
          <a:prstGeom prst="rightArrow">
            <a:avLst/>
          </a:prstGeom>
          <a:gradFill flip="none" rotWithShape="1">
            <a:gsLst>
              <a:gs pos="23000">
                <a:srgbClr val="00B050"/>
              </a:gs>
              <a:gs pos="67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51255DE4-9A70-4ACC-8673-26EB70C8FC9D}"/>
              </a:ext>
            </a:extLst>
          </p:cNvPr>
          <p:cNvSpPr/>
          <p:nvPr/>
        </p:nvSpPr>
        <p:spPr>
          <a:xfrm rot="5400000">
            <a:off x="5642824" y="-2642598"/>
            <a:ext cx="541280" cy="11177999"/>
          </a:xfrm>
          <a:prstGeom prst="rightBrace">
            <a:avLst>
              <a:gd name="adj1" fmla="val 8333"/>
              <a:gd name="adj2" fmla="val 50089"/>
            </a:avLst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1AF0FA71-77E4-4DFD-BAB3-BC4225C200A5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t-IT" sz="28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NALISI COSTI BENEFICI</a:t>
            </a:r>
            <a:endParaRPr lang="en-US" sz="28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Graphic spid="13" grpId="0">
        <p:bldAsOne/>
      </p:bldGraphic>
      <p:bldP spid="21" grpId="0"/>
      <p:bldP spid="11" grpId="0"/>
      <p:bldP spid="26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7705" y="1222782"/>
            <a:ext cx="7324451" cy="797251"/>
          </a:xfrm>
        </p:spPr>
        <p:txBody>
          <a:bodyPr/>
          <a:lstStyle/>
          <a:p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64526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556AF59-5BE0-4B23-89F3-3A18F1A3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14" y="50192"/>
            <a:ext cx="11176620" cy="866367"/>
          </a:xfrm>
        </p:spPr>
        <p:txBody>
          <a:bodyPr/>
          <a:lstStyle/>
          <a:p>
            <a:r>
              <a:rPr lang="it-IT"/>
              <a:t>Tempistiche di attuazione per Lotto 1B e Lotto 2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452CDDF-CB19-0D62-22B5-4A57CFDB4B02}"/>
              </a:ext>
            </a:extLst>
          </p:cNvPr>
          <p:cNvGrpSpPr/>
          <p:nvPr/>
        </p:nvGrpSpPr>
        <p:grpSpPr>
          <a:xfrm>
            <a:off x="902" y="2319455"/>
            <a:ext cx="11667221" cy="1880771"/>
            <a:chOff x="77001" y="2313825"/>
            <a:chExt cx="10569491" cy="1880771"/>
          </a:xfrm>
        </p:grpSpPr>
        <p:sp>
          <p:nvSpPr>
            <p:cNvPr id="11" name="Freccia destra rientrata 63">
              <a:extLst>
                <a:ext uri="{FF2B5EF4-FFF2-40B4-BE49-F238E27FC236}">
                  <a16:creationId xmlns:a16="http://schemas.microsoft.com/office/drawing/2014/main" id="{4E292518-C470-0600-C094-C574CEF87BF6}"/>
                </a:ext>
              </a:extLst>
            </p:cNvPr>
            <p:cNvSpPr/>
            <p:nvPr/>
          </p:nvSpPr>
          <p:spPr>
            <a:xfrm>
              <a:off x="77001" y="2934596"/>
              <a:ext cx="10569491" cy="1260000"/>
            </a:xfrm>
            <a:prstGeom prst="notchedRightArrow">
              <a:avLst/>
            </a:prstGeom>
            <a:solidFill>
              <a:srgbClr val="CCCDD3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  <a:outerShdw blurRad="50800" dist="38100" dir="2700000" sx="102000" sy="102000" algn="tl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igura a mano libera: forma 64">
              <a:extLst>
                <a:ext uri="{FF2B5EF4-FFF2-40B4-BE49-F238E27FC236}">
                  <a16:creationId xmlns:a16="http://schemas.microsoft.com/office/drawing/2014/main" id="{08456D9A-3342-2D13-CAC3-28DC40DA6067}"/>
                </a:ext>
              </a:extLst>
            </p:cNvPr>
            <p:cNvSpPr/>
            <p:nvPr/>
          </p:nvSpPr>
          <p:spPr>
            <a:xfrm>
              <a:off x="249227" y="2313825"/>
              <a:ext cx="1038914" cy="866367"/>
            </a:xfrm>
            <a:custGeom>
              <a:avLst/>
              <a:gdLst>
                <a:gd name="connsiteX0" fmla="*/ 0 w 982374"/>
                <a:gd name="connsiteY0" fmla="*/ 0 h 2074644"/>
                <a:gd name="connsiteX1" fmla="*/ 982374 w 982374"/>
                <a:gd name="connsiteY1" fmla="*/ 0 h 2074644"/>
                <a:gd name="connsiteX2" fmla="*/ 982374 w 982374"/>
                <a:gd name="connsiteY2" fmla="*/ 2074644 h 2074644"/>
                <a:gd name="connsiteX3" fmla="*/ 0 w 982374"/>
                <a:gd name="connsiteY3" fmla="*/ 2074644 h 2074644"/>
                <a:gd name="connsiteX4" fmla="*/ 0 w 982374"/>
                <a:gd name="connsiteY4" fmla="*/ 0 h 207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374" h="2074644">
                  <a:moveTo>
                    <a:pt x="0" y="0"/>
                  </a:moveTo>
                  <a:lnTo>
                    <a:pt x="982374" y="0"/>
                  </a:lnTo>
                  <a:lnTo>
                    <a:pt x="982374" y="2074644"/>
                  </a:lnTo>
                  <a:lnTo>
                    <a:pt x="0" y="20746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78232" numCol="1" spcCol="1270" anchor="b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E7AB96-1BDB-2733-41A6-D0B80E17CDB4}"/>
              </a:ext>
            </a:extLst>
          </p:cNvPr>
          <p:cNvSpPr txBox="1"/>
          <p:nvPr/>
        </p:nvSpPr>
        <p:spPr>
          <a:xfrm>
            <a:off x="111324" y="4265723"/>
            <a:ext cx="1795298" cy="9433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 semestre 2022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Pubblicazione del PFTE e avvio del procedimento di DP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717073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530C334-7161-48F0-8F8A-5F6E42266B0A}"/>
              </a:ext>
            </a:extLst>
          </p:cNvPr>
          <p:cNvSpPr txBox="1"/>
          <p:nvPr/>
        </p:nvSpPr>
        <p:spPr>
          <a:xfrm>
            <a:off x="2248688" y="4274545"/>
            <a:ext cx="1957129" cy="9433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semestre 2023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Fine Dibattito Pubblico e invio del PFTE al CSLLPP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06787DC-087E-4604-4D5B-69000B934539}"/>
              </a:ext>
            </a:extLst>
          </p:cNvPr>
          <p:cNvSpPr/>
          <p:nvPr/>
        </p:nvSpPr>
        <p:spPr>
          <a:xfrm>
            <a:off x="794094" y="3286421"/>
            <a:ext cx="520218" cy="5137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B3BADD-2216-305F-8DC2-B01792336089}"/>
              </a:ext>
            </a:extLst>
          </p:cNvPr>
          <p:cNvSpPr txBox="1"/>
          <p:nvPr/>
        </p:nvSpPr>
        <p:spPr>
          <a:xfrm>
            <a:off x="2922107" y="1874197"/>
            <a:ext cx="1820307" cy="9433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semestre 2023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Avvio indagini archeologiche preventive e VIA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EFCDB97-28A8-A247-7FFC-D7266E2AB8CB}"/>
              </a:ext>
            </a:extLst>
          </p:cNvPr>
          <p:cNvSpPr/>
          <p:nvPr/>
        </p:nvSpPr>
        <p:spPr>
          <a:xfrm>
            <a:off x="5718991" y="3314992"/>
            <a:ext cx="540000" cy="54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D0E8C857-00B6-3CE2-5F6A-7AD34C815BE7}"/>
              </a:ext>
            </a:extLst>
          </p:cNvPr>
          <p:cNvSpPr/>
          <p:nvPr/>
        </p:nvSpPr>
        <p:spPr>
          <a:xfrm>
            <a:off x="2924611" y="3298478"/>
            <a:ext cx="540000" cy="54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505EF4D5-7C28-FD82-BDD3-0DE27EE84639}"/>
              </a:ext>
            </a:extLst>
          </p:cNvPr>
          <p:cNvSpPr/>
          <p:nvPr/>
        </p:nvSpPr>
        <p:spPr>
          <a:xfrm>
            <a:off x="3556517" y="3305345"/>
            <a:ext cx="494559" cy="5011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A65A89D-806E-2669-D362-331DB884507A}"/>
              </a:ext>
            </a:extLst>
          </p:cNvPr>
          <p:cNvSpPr/>
          <p:nvPr/>
        </p:nvSpPr>
        <p:spPr>
          <a:xfrm>
            <a:off x="4886770" y="3286421"/>
            <a:ext cx="546956" cy="538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EE49A303-D64B-7171-19EC-1E2F096B89DA}"/>
              </a:ext>
            </a:extLst>
          </p:cNvPr>
          <p:cNvCxnSpPr>
            <a:cxnSpLocks/>
          </p:cNvCxnSpPr>
          <p:nvPr/>
        </p:nvCxnSpPr>
        <p:spPr>
          <a:xfrm>
            <a:off x="1927508" y="2990850"/>
            <a:ext cx="0" cy="328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4EDF70E1-A2D4-0B3C-1246-09EE38A95E5E}"/>
              </a:ext>
            </a:extLst>
          </p:cNvPr>
          <p:cNvCxnSpPr>
            <a:cxnSpLocks/>
          </p:cNvCxnSpPr>
          <p:nvPr/>
        </p:nvCxnSpPr>
        <p:spPr>
          <a:xfrm>
            <a:off x="3803796" y="2889054"/>
            <a:ext cx="0" cy="416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0A2E3A6A-B564-8989-60B6-E98CA8BD14FA}"/>
              </a:ext>
            </a:extLst>
          </p:cNvPr>
          <p:cNvCxnSpPr>
            <a:cxnSpLocks/>
          </p:cNvCxnSpPr>
          <p:nvPr/>
        </p:nvCxnSpPr>
        <p:spPr>
          <a:xfrm>
            <a:off x="5178004" y="3840554"/>
            <a:ext cx="0" cy="416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405C400D-E84E-B6C4-DD7C-9D06C576390C}"/>
              </a:ext>
            </a:extLst>
          </p:cNvPr>
          <p:cNvCxnSpPr>
            <a:cxnSpLocks/>
          </p:cNvCxnSpPr>
          <p:nvPr/>
        </p:nvCxnSpPr>
        <p:spPr>
          <a:xfrm>
            <a:off x="1055054" y="3825139"/>
            <a:ext cx="0" cy="416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5849214-6E4E-7006-0757-1BCFEF39DEE5}"/>
              </a:ext>
            </a:extLst>
          </p:cNvPr>
          <p:cNvCxnSpPr>
            <a:cxnSpLocks/>
          </p:cNvCxnSpPr>
          <p:nvPr/>
        </p:nvCxnSpPr>
        <p:spPr>
          <a:xfrm>
            <a:off x="5923118" y="2965078"/>
            <a:ext cx="0" cy="4162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Elemento grafico 86" descr="Firma">
            <a:extLst>
              <a:ext uri="{FF2B5EF4-FFF2-40B4-BE49-F238E27FC236}">
                <a16:creationId xmlns:a16="http://schemas.microsoft.com/office/drawing/2014/main" id="{DA07A6AE-32D6-B092-6BB8-454369B1FE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6457" y="3378918"/>
            <a:ext cx="360000" cy="360000"/>
          </a:xfrm>
          <a:prstGeom prst="rect">
            <a:avLst/>
          </a:prstGeom>
        </p:spPr>
      </p:pic>
      <p:pic>
        <p:nvPicPr>
          <p:cNvPr id="30" name="Elemento grafico 89" descr="Documento">
            <a:extLst>
              <a:ext uri="{FF2B5EF4-FFF2-40B4-BE49-F238E27FC236}">
                <a16:creationId xmlns:a16="http://schemas.microsoft.com/office/drawing/2014/main" id="{06A1D1C9-5783-4278-14E4-8B98F990BC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118" y="3359110"/>
            <a:ext cx="360000" cy="360000"/>
          </a:xfrm>
          <a:prstGeom prst="rect">
            <a:avLst/>
          </a:prstGeom>
        </p:spPr>
      </p:pic>
      <p:sp>
        <p:nvSpPr>
          <p:cNvPr id="32" name="Ovale 31">
            <a:extLst>
              <a:ext uri="{FF2B5EF4-FFF2-40B4-BE49-F238E27FC236}">
                <a16:creationId xmlns:a16="http://schemas.microsoft.com/office/drawing/2014/main" id="{A75738D8-C166-D943-6D7B-EC646523D200}"/>
              </a:ext>
            </a:extLst>
          </p:cNvPr>
          <p:cNvSpPr/>
          <p:nvPr/>
        </p:nvSpPr>
        <p:spPr>
          <a:xfrm>
            <a:off x="8696516" y="3315891"/>
            <a:ext cx="468000" cy="468000"/>
          </a:xfrm>
          <a:prstGeom prst="ellipse">
            <a:avLst/>
          </a:prstGeom>
          <a:solidFill>
            <a:srgbClr val="F20034"/>
          </a:solidFill>
          <a:ln>
            <a:solidFill>
              <a:srgbClr val="DC002E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064D44C9-C4FF-84AE-C1EE-24C8BEEAC555}"/>
              </a:ext>
            </a:extLst>
          </p:cNvPr>
          <p:cNvCxnSpPr>
            <a:cxnSpLocks/>
          </p:cNvCxnSpPr>
          <p:nvPr/>
        </p:nvCxnSpPr>
        <p:spPr>
          <a:xfrm>
            <a:off x="8930516" y="3768356"/>
            <a:ext cx="0" cy="4162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5" name="Elemento grafico 87" descr="Condividi">
            <a:extLst>
              <a:ext uri="{FF2B5EF4-FFF2-40B4-BE49-F238E27FC236}">
                <a16:creationId xmlns:a16="http://schemas.microsoft.com/office/drawing/2014/main" id="{AE9E372D-52FC-8855-AF95-A35870C04B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0356" y="3368992"/>
            <a:ext cx="360000" cy="360000"/>
          </a:xfrm>
          <a:prstGeom prst="rect">
            <a:avLst/>
          </a:prstGeom>
        </p:spPr>
      </p:pic>
      <p:pic>
        <p:nvPicPr>
          <p:cNvPr id="36" name="Elemento grafico 89" descr="Documento">
            <a:extLst>
              <a:ext uri="{FF2B5EF4-FFF2-40B4-BE49-F238E27FC236}">
                <a16:creationId xmlns:a16="http://schemas.microsoft.com/office/drawing/2014/main" id="{8C562326-4C8B-F6A2-2066-BDB57861DC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9569" y="3390120"/>
            <a:ext cx="360000" cy="360000"/>
          </a:xfrm>
          <a:prstGeom prst="rect">
            <a:avLst/>
          </a:prstGeom>
        </p:spPr>
      </p:pic>
      <p:pic>
        <p:nvPicPr>
          <p:cNvPr id="38" name="Elemento grafico 86" descr="Firma">
            <a:extLst>
              <a:ext uri="{FF2B5EF4-FFF2-40B4-BE49-F238E27FC236}">
                <a16:creationId xmlns:a16="http://schemas.microsoft.com/office/drawing/2014/main" id="{A527382C-0177-6941-DFDE-F7DAC1499D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636" y="3411628"/>
            <a:ext cx="360000" cy="360000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CF5EF3B-3E34-3AF9-608A-01066A4A5E42}"/>
              </a:ext>
            </a:extLst>
          </p:cNvPr>
          <p:cNvSpPr txBox="1"/>
          <p:nvPr/>
        </p:nvSpPr>
        <p:spPr>
          <a:xfrm>
            <a:off x="1019699" y="1874197"/>
            <a:ext cx="1795298" cy="9433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semestre 2023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Pubblicazione del Dossier di Progetto e annuncio del DP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6" name="Elemento grafico 89" descr="Documento">
            <a:extLst>
              <a:ext uri="{FF2B5EF4-FFF2-40B4-BE49-F238E27FC236}">
                <a16:creationId xmlns:a16="http://schemas.microsoft.com/office/drawing/2014/main" id="{1054E6F3-2FA1-1ADD-F3CC-4AD5EA6FAF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9827" y="3397894"/>
            <a:ext cx="360000" cy="36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F94AB3-6E01-D8DF-86CA-0DE428BA4BBA}"/>
              </a:ext>
            </a:extLst>
          </p:cNvPr>
          <p:cNvSpPr txBox="1"/>
          <p:nvPr/>
        </p:nvSpPr>
        <p:spPr>
          <a:xfrm>
            <a:off x="4205817" y="4246665"/>
            <a:ext cx="1820307" cy="9433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 semestre 2023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Convocazione Conferenza di Servizi su PFTE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F127AE-9909-BA82-2FDF-C7045B22F883}"/>
              </a:ext>
            </a:extLst>
          </p:cNvPr>
          <p:cNvSpPr txBox="1"/>
          <p:nvPr/>
        </p:nvSpPr>
        <p:spPr>
          <a:xfrm>
            <a:off x="5091028" y="1839891"/>
            <a:ext cx="1820307" cy="11372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 semestre 2023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Eventuale adeguamento del PFTE agli esiti dell’iter autorizzativo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D36F3A9-D949-9D3A-75C8-6460D295188C}"/>
              </a:ext>
            </a:extLst>
          </p:cNvPr>
          <p:cNvSpPr txBox="1"/>
          <p:nvPr/>
        </p:nvSpPr>
        <p:spPr>
          <a:xfrm>
            <a:off x="6186991" y="4270900"/>
            <a:ext cx="1820307" cy="9433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semestre 2024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Avvio attività negoziali su PFTE per affidamento lavori</a:t>
            </a:r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1CCDCD2C-289B-D711-3473-935326EA96FF}"/>
              </a:ext>
            </a:extLst>
          </p:cNvPr>
          <p:cNvSpPr/>
          <p:nvPr/>
        </p:nvSpPr>
        <p:spPr>
          <a:xfrm>
            <a:off x="6782603" y="3314990"/>
            <a:ext cx="540000" cy="54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Elemento grafico 89" descr="Documento">
            <a:extLst>
              <a:ext uri="{FF2B5EF4-FFF2-40B4-BE49-F238E27FC236}">
                <a16:creationId xmlns:a16="http://schemas.microsoft.com/office/drawing/2014/main" id="{6B3AF902-15C0-F9AD-2A44-559B630E2E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2957" y="3414030"/>
            <a:ext cx="360000" cy="360000"/>
          </a:xfrm>
          <a:prstGeom prst="rect">
            <a:avLst/>
          </a:prstGeom>
        </p:spPr>
      </p:pic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5691E149-018E-29E2-C179-7EE1F17599FE}"/>
              </a:ext>
            </a:extLst>
          </p:cNvPr>
          <p:cNvCxnSpPr>
            <a:cxnSpLocks/>
          </p:cNvCxnSpPr>
          <p:nvPr/>
        </p:nvCxnSpPr>
        <p:spPr>
          <a:xfrm>
            <a:off x="7072957" y="3861131"/>
            <a:ext cx="0" cy="416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Ovale 43">
            <a:extLst>
              <a:ext uri="{FF2B5EF4-FFF2-40B4-BE49-F238E27FC236}">
                <a16:creationId xmlns:a16="http://schemas.microsoft.com/office/drawing/2014/main" id="{CC01F964-6E09-2D55-65F9-D74A253E299E}"/>
              </a:ext>
            </a:extLst>
          </p:cNvPr>
          <p:cNvSpPr/>
          <p:nvPr/>
        </p:nvSpPr>
        <p:spPr>
          <a:xfrm>
            <a:off x="7813771" y="3314991"/>
            <a:ext cx="492894" cy="49443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EF90B789-FA4D-36BB-A006-6D864D46B484}"/>
              </a:ext>
            </a:extLst>
          </p:cNvPr>
          <p:cNvCxnSpPr>
            <a:cxnSpLocks/>
          </p:cNvCxnSpPr>
          <p:nvPr/>
        </p:nvCxnSpPr>
        <p:spPr>
          <a:xfrm>
            <a:off x="8065069" y="2999529"/>
            <a:ext cx="0" cy="328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6" name="Elemento grafico 90" descr="Segno di spunta">
            <a:extLst>
              <a:ext uri="{FF2B5EF4-FFF2-40B4-BE49-F238E27FC236}">
                <a16:creationId xmlns:a16="http://schemas.microsoft.com/office/drawing/2014/main" id="{B9EEAFB0-1114-1EDA-DE12-1FAE820445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8524" y="3406524"/>
            <a:ext cx="360000" cy="360000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C13EA94-69E3-745B-67DF-C2E7D96872DB}"/>
              </a:ext>
            </a:extLst>
          </p:cNvPr>
          <p:cNvSpPr txBox="1"/>
          <p:nvPr/>
        </p:nvSpPr>
        <p:spPr>
          <a:xfrm>
            <a:off x="7146255" y="1834728"/>
            <a:ext cx="1820307" cy="11372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 semestre 2024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Affidamento prestazioni e avvio progettazione esecutiva 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F38456C-0312-D497-DEBC-A885BC5CA843}"/>
              </a:ext>
            </a:extLst>
          </p:cNvPr>
          <p:cNvSpPr txBox="1"/>
          <p:nvPr/>
        </p:nvSpPr>
        <p:spPr>
          <a:xfrm>
            <a:off x="8027509" y="4214138"/>
            <a:ext cx="1895965" cy="10187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semestre 2025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Avvio lavori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Lotto 1B: durata 2 anni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Lotto 2: durata 4 anni</a:t>
            </a: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A2E48FBA-8382-F42C-CF0B-B3FFCC63D40C}"/>
              </a:ext>
            </a:extLst>
          </p:cNvPr>
          <p:cNvSpPr/>
          <p:nvPr/>
        </p:nvSpPr>
        <p:spPr>
          <a:xfrm>
            <a:off x="9583172" y="3305345"/>
            <a:ext cx="468000" cy="468000"/>
          </a:xfrm>
          <a:prstGeom prst="ellipse">
            <a:avLst/>
          </a:prstGeom>
          <a:solidFill>
            <a:srgbClr val="F20034"/>
          </a:solidFill>
          <a:ln>
            <a:solidFill>
              <a:srgbClr val="DC002E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861EF8A9-C282-3889-5451-119620B69B00}"/>
              </a:ext>
            </a:extLst>
          </p:cNvPr>
          <p:cNvSpPr/>
          <p:nvPr/>
        </p:nvSpPr>
        <p:spPr>
          <a:xfrm>
            <a:off x="10351658" y="3305345"/>
            <a:ext cx="468000" cy="468000"/>
          </a:xfrm>
          <a:prstGeom prst="ellipse">
            <a:avLst/>
          </a:prstGeom>
          <a:solidFill>
            <a:srgbClr val="F20034"/>
          </a:solidFill>
          <a:ln>
            <a:solidFill>
              <a:srgbClr val="DC002E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53" name="Elemento grafico 90" descr="Segno di spunta">
            <a:extLst>
              <a:ext uri="{FF2B5EF4-FFF2-40B4-BE49-F238E27FC236}">
                <a16:creationId xmlns:a16="http://schemas.microsoft.com/office/drawing/2014/main" id="{8D01E906-4105-4C39-2D94-E6F17F23F4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7172" y="3379634"/>
            <a:ext cx="360000" cy="360000"/>
          </a:xfrm>
          <a:prstGeom prst="rect">
            <a:avLst/>
          </a:prstGeom>
        </p:spPr>
      </p:pic>
      <p:pic>
        <p:nvPicPr>
          <p:cNvPr id="54" name="Elemento grafico 90" descr="Segno di spunta">
            <a:extLst>
              <a:ext uri="{FF2B5EF4-FFF2-40B4-BE49-F238E27FC236}">
                <a16:creationId xmlns:a16="http://schemas.microsoft.com/office/drawing/2014/main" id="{DC45FF19-81F0-D44E-928A-78157CAE34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20702" y="3368992"/>
            <a:ext cx="360000" cy="360000"/>
          </a:xfrm>
          <a:prstGeom prst="rect">
            <a:avLst/>
          </a:prstGeom>
        </p:spPr>
      </p:pic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99FF610F-6E5C-05B3-0AA1-25377169B955}"/>
              </a:ext>
            </a:extLst>
          </p:cNvPr>
          <p:cNvCxnSpPr>
            <a:cxnSpLocks/>
          </p:cNvCxnSpPr>
          <p:nvPr/>
        </p:nvCxnSpPr>
        <p:spPr>
          <a:xfrm>
            <a:off x="9798122" y="2906529"/>
            <a:ext cx="0" cy="4162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E534BDD-1A75-D663-A94E-1204A17E48A6}"/>
              </a:ext>
            </a:extLst>
          </p:cNvPr>
          <p:cNvSpPr txBox="1"/>
          <p:nvPr/>
        </p:nvSpPr>
        <p:spPr>
          <a:xfrm>
            <a:off x="8880310" y="2284090"/>
            <a:ext cx="1820307" cy="555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 semestre 2027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Attivazione Lotto 1B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7F489A4-47D3-A833-FF0E-5FD6D3E54931}"/>
              </a:ext>
            </a:extLst>
          </p:cNvPr>
          <p:cNvSpPr txBox="1"/>
          <p:nvPr/>
        </p:nvSpPr>
        <p:spPr>
          <a:xfrm>
            <a:off x="9847816" y="4246665"/>
            <a:ext cx="1820307" cy="555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 semestre 2029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Attivazione Lotto 2</a:t>
            </a:r>
          </a:p>
        </p:txBody>
      </p: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E18A06D0-303D-543A-65E9-B9BE632CA2F2}"/>
              </a:ext>
            </a:extLst>
          </p:cNvPr>
          <p:cNvCxnSpPr>
            <a:cxnSpLocks/>
          </p:cNvCxnSpPr>
          <p:nvPr/>
        </p:nvCxnSpPr>
        <p:spPr>
          <a:xfrm>
            <a:off x="10581652" y="3738517"/>
            <a:ext cx="0" cy="4162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10DB34B7-B76E-5929-D6B3-B54826185193}"/>
              </a:ext>
            </a:extLst>
          </p:cNvPr>
          <p:cNvGrpSpPr/>
          <p:nvPr/>
        </p:nvGrpSpPr>
        <p:grpSpPr>
          <a:xfrm>
            <a:off x="2533305" y="628215"/>
            <a:ext cx="568080" cy="209520"/>
            <a:chOff x="2533305" y="628215"/>
            <a:chExt cx="568080" cy="209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126FBB5D-F6F3-F8B7-861A-ABB45BB4B140}"/>
                    </a:ext>
                  </a:extLst>
                </p14:cNvPr>
                <p14:cNvContentPartPr/>
                <p14:nvPr/>
              </p14:nvContentPartPr>
              <p14:xfrm>
                <a:off x="2533305" y="647265"/>
                <a:ext cx="360" cy="3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126FBB5D-F6F3-F8B7-861A-ABB45BB4B14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70305" y="269265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843B6095-CA47-5FC3-C35C-D2D1398DF61C}"/>
                    </a:ext>
                  </a:extLst>
                </p14:cNvPr>
                <p14:cNvContentPartPr/>
                <p14:nvPr/>
              </p14:nvContentPartPr>
              <p14:xfrm>
                <a:off x="2543025" y="628215"/>
                <a:ext cx="360" cy="3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843B6095-CA47-5FC3-C35C-D2D1398DF6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80025" y="250215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0B2D8942-3B8B-4023-1682-2A042A5A7EAC}"/>
                    </a:ext>
                  </a:extLst>
                </p14:cNvPr>
                <p14:cNvContentPartPr/>
                <p14:nvPr/>
              </p14:nvContentPartPr>
              <p14:xfrm>
                <a:off x="2857305" y="837375"/>
                <a:ext cx="360" cy="3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0B2D8942-3B8B-4023-1682-2A042A5A7EA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94305" y="459375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430EE9BF-1AD0-5687-5F4D-E833650CE992}"/>
                    </a:ext>
                  </a:extLst>
                </p14:cNvPr>
                <p14:cNvContentPartPr/>
                <p14:nvPr/>
              </p14:nvContentPartPr>
              <p14:xfrm>
                <a:off x="2857305" y="837375"/>
                <a:ext cx="360" cy="36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430EE9BF-1AD0-5687-5F4D-E833650CE9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94305" y="459375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822C8EED-EE3F-A5D1-164D-6D193996D3FD}"/>
                    </a:ext>
                  </a:extLst>
                </p14:cNvPr>
                <p14:cNvContentPartPr/>
                <p14:nvPr/>
              </p14:nvContentPartPr>
              <p14:xfrm>
                <a:off x="2952345" y="808935"/>
                <a:ext cx="360" cy="36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822C8EED-EE3F-A5D1-164D-6D193996D3F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889345" y="430935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D7BF05A5-339F-425F-9B51-C1B55E6D4CA6}"/>
                    </a:ext>
                  </a:extLst>
                </p14:cNvPr>
                <p14:cNvContentPartPr/>
                <p14:nvPr/>
              </p14:nvContentPartPr>
              <p14:xfrm>
                <a:off x="3057105" y="704175"/>
                <a:ext cx="7920" cy="36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D7BF05A5-339F-425F-9B51-C1B55E6D4CA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6844" y="326175"/>
                  <a:ext cx="128097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37F0459C-3A1F-0C34-FA59-2AFEE3B54302}"/>
                    </a:ext>
                  </a:extLst>
                </p14:cNvPr>
                <p14:cNvContentPartPr/>
                <p14:nvPr/>
              </p14:nvContentPartPr>
              <p14:xfrm>
                <a:off x="3085545" y="704175"/>
                <a:ext cx="15840" cy="3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37F0459C-3A1F-0C34-FA59-2AFEE3B5430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022545" y="326175"/>
                  <a:ext cx="141480" cy="75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37E929A5-7027-0D41-575A-0BAA5F1CCDA6}"/>
                  </a:ext>
                </a:extLst>
              </p14:cNvPr>
              <p14:cNvContentPartPr/>
              <p14:nvPr/>
            </p14:nvContentPartPr>
            <p14:xfrm>
              <a:off x="-495735" y="1504455"/>
              <a:ext cx="360" cy="36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37E929A5-7027-0D41-575A-0BAA5F1CCDA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558735" y="1126455"/>
                <a:ext cx="126000" cy="75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AA7C77BF-222D-DBD1-3B84-64BFCA99215B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79" y="3305345"/>
            <a:ext cx="578392" cy="578392"/>
          </a:xfrm>
          <a:prstGeom prst="rect">
            <a:avLst/>
          </a:prstGeom>
        </p:spPr>
      </p:pic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AD1EC3AB-06C5-75FF-0DA2-E9145C3913B1}"/>
              </a:ext>
            </a:extLst>
          </p:cNvPr>
          <p:cNvCxnSpPr>
            <a:cxnSpLocks/>
          </p:cNvCxnSpPr>
          <p:nvPr/>
        </p:nvCxnSpPr>
        <p:spPr>
          <a:xfrm>
            <a:off x="3212911" y="3836748"/>
            <a:ext cx="0" cy="416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FD5695DC-0F79-47F1-811B-95412C275469}"/>
              </a:ext>
            </a:extLst>
          </p:cNvPr>
          <p:cNvSpPr txBox="1">
            <a:spLocks/>
          </p:cNvSpPr>
          <p:nvPr/>
        </p:nvSpPr>
        <p:spPr>
          <a:xfrm>
            <a:off x="1547829" y="1876832"/>
            <a:ext cx="10036159" cy="203113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1" u="none" strike="noStrike" kern="1200" cap="none" spc="0" normalizeH="0" baseline="0" noProof="0" dirty="0">
                <a:ln>
                  <a:noFill/>
                </a:ln>
                <a:solidFill>
                  <a:srgbClr val="DC002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Chiusura dell’Anello nel futuro della mobilità di Roma</a:t>
            </a:r>
          </a:p>
        </p:txBody>
      </p:sp>
    </p:spTree>
    <p:extLst>
      <p:ext uri="{BB962C8B-B14F-4D97-AF65-F5344CB8AC3E}">
        <p14:creationId xmlns:p14="http://schemas.microsoft.com/office/powerpoint/2010/main" val="28523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C42A25CE-D22B-45AD-9DDA-CACC6D814817}"/>
              </a:ext>
            </a:extLst>
          </p:cNvPr>
          <p:cNvSpPr/>
          <p:nvPr/>
        </p:nvSpPr>
        <p:spPr>
          <a:xfrm>
            <a:off x="470173" y="2055230"/>
            <a:ext cx="35138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Molte città europee, come Berlino, Madrid, Parigi hanno sviluppato un modello di trasporto ferroviario urbano basato sulla connessione tra le linee radiali e uno o più circuiti ad anello.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Il modello permette una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rapida connessione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con aree della città distanti e l’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interconnessione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con gli altri sistemi di trasporto pubblico,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decongestionando le zone più centrali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F3A9758-440D-456F-B15B-02FA856EAA8A}"/>
              </a:ext>
            </a:extLst>
          </p:cNvPr>
          <p:cNvSpPr txBox="1">
            <a:spLocks/>
          </p:cNvSpPr>
          <p:nvPr/>
        </p:nvSpPr>
        <p:spPr>
          <a:xfrm>
            <a:off x="381968" y="396251"/>
            <a:ext cx="11176620" cy="4648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L’anello ferroviario: un concept già consolidato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B068B47-75DE-4842-A2D0-B14C1B501F7A}"/>
              </a:ext>
            </a:extLst>
          </p:cNvPr>
          <p:cNvSpPr txBox="1">
            <a:spLocks/>
          </p:cNvSpPr>
          <p:nvPr/>
        </p:nvSpPr>
        <p:spPr>
          <a:xfrm>
            <a:off x="407368" y="861077"/>
            <a:ext cx="11176620" cy="3909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7143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 anelli ferroviari europei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7547E4C-3180-4D2B-8823-256DD94E13F6}"/>
              </a:ext>
            </a:extLst>
          </p:cNvPr>
          <p:cNvGrpSpPr/>
          <p:nvPr/>
        </p:nvGrpSpPr>
        <p:grpSpPr>
          <a:xfrm>
            <a:off x="4187700" y="1923670"/>
            <a:ext cx="4210299" cy="3679440"/>
            <a:chOff x="7399089" y="1923670"/>
            <a:chExt cx="4210299" cy="367944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7F37FC7-6E0F-4C6F-88A0-320CECF55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1807" y="1923670"/>
              <a:ext cx="4147581" cy="3679440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9EF45242-954F-403B-914F-3A78F779AAC1}"/>
                </a:ext>
              </a:extLst>
            </p:cNvPr>
            <p:cNvSpPr txBox="1"/>
            <p:nvPr/>
          </p:nvSpPr>
          <p:spPr>
            <a:xfrm>
              <a:off x="7399089" y="1924157"/>
              <a:ext cx="861972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BERLINO</a:t>
              </a: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FB84879E-29E7-4F99-B758-1BEE91BF13D8}"/>
                </a:ext>
              </a:extLst>
            </p:cNvPr>
            <p:cNvSpPr/>
            <p:nvPr/>
          </p:nvSpPr>
          <p:spPr>
            <a:xfrm>
              <a:off x="7651270" y="2078045"/>
              <a:ext cx="3486827" cy="3426468"/>
            </a:xfrm>
            <a:custGeom>
              <a:avLst/>
              <a:gdLst>
                <a:gd name="connsiteX0" fmla="*/ 406400 w 2556459"/>
                <a:gd name="connsiteY0" fmla="*/ 497795 h 2512205"/>
                <a:gd name="connsiteX1" fmla="*/ 831850 w 2556459"/>
                <a:gd name="connsiteY1" fmla="*/ 180295 h 2512205"/>
                <a:gd name="connsiteX2" fmla="*/ 1263650 w 2556459"/>
                <a:gd name="connsiteY2" fmla="*/ 8845 h 2512205"/>
                <a:gd name="connsiteX3" fmla="*/ 1555750 w 2556459"/>
                <a:gd name="connsiteY3" fmla="*/ 46945 h 2512205"/>
                <a:gd name="connsiteX4" fmla="*/ 1930400 w 2556459"/>
                <a:gd name="connsiteY4" fmla="*/ 237445 h 2512205"/>
                <a:gd name="connsiteX5" fmla="*/ 2279650 w 2556459"/>
                <a:gd name="connsiteY5" fmla="*/ 720045 h 2512205"/>
                <a:gd name="connsiteX6" fmla="*/ 2406650 w 2556459"/>
                <a:gd name="connsiteY6" fmla="*/ 910545 h 2512205"/>
                <a:gd name="connsiteX7" fmla="*/ 2489200 w 2556459"/>
                <a:gd name="connsiteY7" fmla="*/ 1310595 h 2512205"/>
                <a:gd name="connsiteX8" fmla="*/ 2546350 w 2556459"/>
                <a:gd name="connsiteY8" fmla="*/ 1774145 h 2512205"/>
                <a:gd name="connsiteX9" fmla="*/ 2273300 w 2556459"/>
                <a:gd name="connsiteY9" fmla="*/ 2034495 h 2512205"/>
                <a:gd name="connsiteX10" fmla="*/ 1911350 w 2556459"/>
                <a:gd name="connsiteY10" fmla="*/ 2269445 h 2512205"/>
                <a:gd name="connsiteX11" fmla="*/ 1473200 w 2556459"/>
                <a:gd name="connsiteY11" fmla="*/ 2358345 h 2512205"/>
                <a:gd name="connsiteX12" fmla="*/ 1250950 w 2556459"/>
                <a:gd name="connsiteY12" fmla="*/ 2428195 h 2512205"/>
                <a:gd name="connsiteX13" fmla="*/ 1136650 w 2556459"/>
                <a:gd name="connsiteY13" fmla="*/ 2510745 h 2512205"/>
                <a:gd name="connsiteX14" fmla="*/ 857250 w 2556459"/>
                <a:gd name="connsiteY14" fmla="*/ 2478995 h 2512205"/>
                <a:gd name="connsiteX15" fmla="*/ 622300 w 2556459"/>
                <a:gd name="connsiteY15" fmla="*/ 2453595 h 2512205"/>
                <a:gd name="connsiteX16" fmla="*/ 336550 w 2556459"/>
                <a:gd name="connsiteY16" fmla="*/ 2275795 h 2512205"/>
                <a:gd name="connsiteX17" fmla="*/ 82550 w 2556459"/>
                <a:gd name="connsiteY17" fmla="*/ 2047195 h 2512205"/>
                <a:gd name="connsiteX18" fmla="*/ 6350 w 2556459"/>
                <a:gd name="connsiteY18" fmla="*/ 1964645 h 2512205"/>
                <a:gd name="connsiteX19" fmla="*/ 12700 w 2556459"/>
                <a:gd name="connsiteY19" fmla="*/ 1793195 h 2512205"/>
                <a:gd name="connsiteX20" fmla="*/ 0 w 2556459"/>
                <a:gd name="connsiteY20" fmla="*/ 1456645 h 2512205"/>
                <a:gd name="connsiteX21" fmla="*/ 12700 w 2556459"/>
                <a:gd name="connsiteY21" fmla="*/ 1151845 h 2512205"/>
                <a:gd name="connsiteX22" fmla="*/ 31750 w 2556459"/>
                <a:gd name="connsiteY22" fmla="*/ 872445 h 2512205"/>
                <a:gd name="connsiteX23" fmla="*/ 222250 w 2556459"/>
                <a:gd name="connsiteY23" fmla="*/ 675595 h 2512205"/>
                <a:gd name="connsiteX24" fmla="*/ 406400 w 2556459"/>
                <a:gd name="connsiteY24" fmla="*/ 497795 h 251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56459" h="2512205">
                  <a:moveTo>
                    <a:pt x="406400" y="497795"/>
                  </a:moveTo>
                  <a:cubicBezTo>
                    <a:pt x="508000" y="415245"/>
                    <a:pt x="688975" y="261787"/>
                    <a:pt x="831850" y="180295"/>
                  </a:cubicBezTo>
                  <a:cubicBezTo>
                    <a:pt x="974725" y="98803"/>
                    <a:pt x="1143000" y="31070"/>
                    <a:pt x="1263650" y="8845"/>
                  </a:cubicBezTo>
                  <a:cubicBezTo>
                    <a:pt x="1384300" y="-13380"/>
                    <a:pt x="1444625" y="8845"/>
                    <a:pt x="1555750" y="46945"/>
                  </a:cubicBezTo>
                  <a:cubicBezTo>
                    <a:pt x="1666875" y="85045"/>
                    <a:pt x="1809750" y="125262"/>
                    <a:pt x="1930400" y="237445"/>
                  </a:cubicBezTo>
                  <a:cubicBezTo>
                    <a:pt x="2051050" y="349628"/>
                    <a:pt x="2200275" y="607862"/>
                    <a:pt x="2279650" y="720045"/>
                  </a:cubicBezTo>
                  <a:cubicBezTo>
                    <a:pt x="2359025" y="832228"/>
                    <a:pt x="2371725" y="812120"/>
                    <a:pt x="2406650" y="910545"/>
                  </a:cubicBezTo>
                  <a:cubicBezTo>
                    <a:pt x="2441575" y="1008970"/>
                    <a:pt x="2465917" y="1166662"/>
                    <a:pt x="2489200" y="1310595"/>
                  </a:cubicBezTo>
                  <a:cubicBezTo>
                    <a:pt x="2512483" y="1454528"/>
                    <a:pt x="2582333" y="1653495"/>
                    <a:pt x="2546350" y="1774145"/>
                  </a:cubicBezTo>
                  <a:cubicBezTo>
                    <a:pt x="2510367" y="1894795"/>
                    <a:pt x="2379133" y="1951945"/>
                    <a:pt x="2273300" y="2034495"/>
                  </a:cubicBezTo>
                  <a:cubicBezTo>
                    <a:pt x="2167467" y="2117045"/>
                    <a:pt x="2044700" y="2215470"/>
                    <a:pt x="1911350" y="2269445"/>
                  </a:cubicBezTo>
                  <a:cubicBezTo>
                    <a:pt x="1778000" y="2323420"/>
                    <a:pt x="1583267" y="2331887"/>
                    <a:pt x="1473200" y="2358345"/>
                  </a:cubicBezTo>
                  <a:cubicBezTo>
                    <a:pt x="1363133" y="2384803"/>
                    <a:pt x="1307042" y="2402795"/>
                    <a:pt x="1250950" y="2428195"/>
                  </a:cubicBezTo>
                  <a:cubicBezTo>
                    <a:pt x="1194858" y="2453595"/>
                    <a:pt x="1202267" y="2502278"/>
                    <a:pt x="1136650" y="2510745"/>
                  </a:cubicBezTo>
                  <a:cubicBezTo>
                    <a:pt x="1071033" y="2519212"/>
                    <a:pt x="942975" y="2488520"/>
                    <a:pt x="857250" y="2478995"/>
                  </a:cubicBezTo>
                  <a:cubicBezTo>
                    <a:pt x="771525" y="2469470"/>
                    <a:pt x="709083" y="2487462"/>
                    <a:pt x="622300" y="2453595"/>
                  </a:cubicBezTo>
                  <a:cubicBezTo>
                    <a:pt x="535517" y="2419728"/>
                    <a:pt x="426508" y="2343528"/>
                    <a:pt x="336550" y="2275795"/>
                  </a:cubicBezTo>
                  <a:cubicBezTo>
                    <a:pt x="246592" y="2208062"/>
                    <a:pt x="137583" y="2099053"/>
                    <a:pt x="82550" y="2047195"/>
                  </a:cubicBezTo>
                  <a:cubicBezTo>
                    <a:pt x="27517" y="1995337"/>
                    <a:pt x="17992" y="2006978"/>
                    <a:pt x="6350" y="1964645"/>
                  </a:cubicBezTo>
                  <a:cubicBezTo>
                    <a:pt x="-5292" y="1922312"/>
                    <a:pt x="13758" y="1877862"/>
                    <a:pt x="12700" y="1793195"/>
                  </a:cubicBezTo>
                  <a:cubicBezTo>
                    <a:pt x="11642" y="1708528"/>
                    <a:pt x="0" y="1563537"/>
                    <a:pt x="0" y="1456645"/>
                  </a:cubicBezTo>
                  <a:cubicBezTo>
                    <a:pt x="0" y="1349753"/>
                    <a:pt x="7408" y="1249212"/>
                    <a:pt x="12700" y="1151845"/>
                  </a:cubicBezTo>
                  <a:cubicBezTo>
                    <a:pt x="17992" y="1054478"/>
                    <a:pt x="-3175" y="951820"/>
                    <a:pt x="31750" y="872445"/>
                  </a:cubicBezTo>
                  <a:cubicBezTo>
                    <a:pt x="66675" y="793070"/>
                    <a:pt x="159808" y="735920"/>
                    <a:pt x="222250" y="675595"/>
                  </a:cubicBezTo>
                  <a:cubicBezTo>
                    <a:pt x="284692" y="615270"/>
                    <a:pt x="304800" y="580345"/>
                    <a:pt x="406400" y="497795"/>
                  </a:cubicBez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00C3168E-EEA8-4C9E-89EA-CED56B1E993E}"/>
              </a:ext>
            </a:extLst>
          </p:cNvPr>
          <p:cNvGrpSpPr/>
          <p:nvPr/>
        </p:nvGrpSpPr>
        <p:grpSpPr>
          <a:xfrm>
            <a:off x="8511121" y="980390"/>
            <a:ext cx="3097085" cy="5574333"/>
            <a:chOff x="4255665" y="980390"/>
            <a:chExt cx="3097085" cy="557433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A4B5B5D-8969-40C5-B67E-5CB625A0A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03" t="12624" r="9155" b="13257"/>
            <a:stretch/>
          </p:blipFill>
          <p:spPr>
            <a:xfrm>
              <a:off x="4311843" y="980390"/>
              <a:ext cx="3040907" cy="265074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FBE5213-F9EB-442A-92D1-668A331A8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1843" y="3706278"/>
              <a:ext cx="3040907" cy="2848445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FBBCD30-0F3E-4A2D-B6D1-DA93C6F0B5A6}"/>
                </a:ext>
              </a:extLst>
            </p:cNvPr>
            <p:cNvSpPr txBox="1"/>
            <p:nvPr/>
          </p:nvSpPr>
          <p:spPr>
            <a:xfrm>
              <a:off x="4255665" y="980877"/>
              <a:ext cx="745423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PARIGI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50ADCA6-EE0E-4C93-AA7C-91246EA0FF27}"/>
                </a:ext>
              </a:extLst>
            </p:cNvPr>
            <p:cNvSpPr txBox="1"/>
            <p:nvPr/>
          </p:nvSpPr>
          <p:spPr>
            <a:xfrm>
              <a:off x="4255665" y="3706277"/>
              <a:ext cx="814029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MADRID</a:t>
              </a: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0F6313F9-639F-491D-888A-6A8F81BDEFE4}"/>
                </a:ext>
              </a:extLst>
            </p:cNvPr>
            <p:cNvSpPr/>
            <p:nvPr/>
          </p:nvSpPr>
          <p:spPr>
            <a:xfrm>
              <a:off x="5106871" y="1817043"/>
              <a:ext cx="1450850" cy="1203920"/>
            </a:xfrm>
            <a:custGeom>
              <a:avLst/>
              <a:gdLst>
                <a:gd name="connsiteX0" fmla="*/ 65029 w 1509688"/>
                <a:gd name="connsiteY0" fmla="*/ 500567 h 1252744"/>
                <a:gd name="connsiteX1" fmla="*/ 147579 w 1509688"/>
                <a:gd name="connsiteY1" fmla="*/ 351342 h 1252744"/>
                <a:gd name="connsiteX2" fmla="*/ 363479 w 1509688"/>
                <a:gd name="connsiteY2" fmla="*/ 173542 h 1252744"/>
                <a:gd name="connsiteX3" fmla="*/ 519054 w 1509688"/>
                <a:gd name="connsiteY3" fmla="*/ 56067 h 1252744"/>
                <a:gd name="connsiteX4" fmla="*/ 706379 w 1509688"/>
                <a:gd name="connsiteY4" fmla="*/ 11617 h 1252744"/>
                <a:gd name="connsiteX5" fmla="*/ 1100079 w 1509688"/>
                <a:gd name="connsiteY5" fmla="*/ 5267 h 1252744"/>
                <a:gd name="connsiteX6" fmla="*/ 1331854 w 1509688"/>
                <a:gd name="connsiteY6" fmla="*/ 11617 h 1252744"/>
                <a:gd name="connsiteX7" fmla="*/ 1363604 w 1509688"/>
                <a:gd name="connsiteY7" fmla="*/ 135442 h 1252744"/>
                <a:gd name="connsiteX8" fmla="*/ 1344554 w 1509688"/>
                <a:gd name="connsiteY8" fmla="*/ 227517 h 1252744"/>
                <a:gd name="connsiteX9" fmla="*/ 1427104 w 1509688"/>
                <a:gd name="connsiteY9" fmla="*/ 319592 h 1252744"/>
                <a:gd name="connsiteX10" fmla="*/ 1484254 w 1509688"/>
                <a:gd name="connsiteY10" fmla="*/ 437067 h 1252744"/>
                <a:gd name="connsiteX11" fmla="*/ 1468379 w 1509688"/>
                <a:gd name="connsiteY11" fmla="*/ 557717 h 1252744"/>
                <a:gd name="connsiteX12" fmla="*/ 1509654 w 1509688"/>
                <a:gd name="connsiteY12" fmla="*/ 741867 h 1252744"/>
                <a:gd name="connsiteX13" fmla="*/ 1474729 w 1509688"/>
                <a:gd name="connsiteY13" fmla="*/ 926017 h 1252744"/>
                <a:gd name="connsiteX14" fmla="*/ 1436629 w 1509688"/>
                <a:gd name="connsiteY14" fmla="*/ 1002217 h 1252744"/>
                <a:gd name="connsiteX15" fmla="*/ 1287404 w 1509688"/>
                <a:gd name="connsiteY15" fmla="*/ 1091117 h 1252744"/>
                <a:gd name="connsiteX16" fmla="*/ 1157229 w 1509688"/>
                <a:gd name="connsiteY16" fmla="*/ 1186367 h 1252744"/>
                <a:gd name="connsiteX17" fmla="*/ 960379 w 1509688"/>
                <a:gd name="connsiteY17" fmla="*/ 1249867 h 1252744"/>
                <a:gd name="connsiteX18" fmla="*/ 782579 w 1509688"/>
                <a:gd name="connsiteY18" fmla="*/ 1233992 h 1252744"/>
                <a:gd name="connsiteX19" fmla="*/ 553979 w 1509688"/>
                <a:gd name="connsiteY19" fmla="*/ 1164142 h 1252744"/>
                <a:gd name="connsiteX20" fmla="*/ 303154 w 1509688"/>
                <a:gd name="connsiteY20" fmla="*/ 1084767 h 1252744"/>
                <a:gd name="connsiteX21" fmla="*/ 166629 w 1509688"/>
                <a:gd name="connsiteY21" fmla="*/ 986342 h 1252744"/>
                <a:gd name="connsiteX22" fmla="*/ 36454 w 1509688"/>
                <a:gd name="connsiteY22" fmla="*/ 945067 h 1252744"/>
                <a:gd name="connsiteX23" fmla="*/ 1529 w 1509688"/>
                <a:gd name="connsiteY23" fmla="*/ 799017 h 1252744"/>
                <a:gd name="connsiteX24" fmla="*/ 65029 w 1509688"/>
                <a:gd name="connsiteY24" fmla="*/ 500567 h 125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9688" h="1252744">
                  <a:moveTo>
                    <a:pt x="65029" y="500567"/>
                  </a:moveTo>
                  <a:cubicBezTo>
                    <a:pt x="89371" y="425954"/>
                    <a:pt x="97837" y="405846"/>
                    <a:pt x="147579" y="351342"/>
                  </a:cubicBezTo>
                  <a:cubicBezTo>
                    <a:pt x="197321" y="296838"/>
                    <a:pt x="301567" y="222754"/>
                    <a:pt x="363479" y="173542"/>
                  </a:cubicBezTo>
                  <a:cubicBezTo>
                    <a:pt x="425391" y="124330"/>
                    <a:pt x="461904" y="83054"/>
                    <a:pt x="519054" y="56067"/>
                  </a:cubicBezTo>
                  <a:cubicBezTo>
                    <a:pt x="576204" y="29080"/>
                    <a:pt x="609542" y="20084"/>
                    <a:pt x="706379" y="11617"/>
                  </a:cubicBezTo>
                  <a:cubicBezTo>
                    <a:pt x="803216" y="3150"/>
                    <a:pt x="995833" y="5267"/>
                    <a:pt x="1100079" y="5267"/>
                  </a:cubicBezTo>
                  <a:cubicBezTo>
                    <a:pt x="1204325" y="5267"/>
                    <a:pt x="1287933" y="-10079"/>
                    <a:pt x="1331854" y="11617"/>
                  </a:cubicBezTo>
                  <a:cubicBezTo>
                    <a:pt x="1375775" y="33313"/>
                    <a:pt x="1361487" y="99459"/>
                    <a:pt x="1363604" y="135442"/>
                  </a:cubicBezTo>
                  <a:cubicBezTo>
                    <a:pt x="1365721" y="171425"/>
                    <a:pt x="1333971" y="196825"/>
                    <a:pt x="1344554" y="227517"/>
                  </a:cubicBezTo>
                  <a:cubicBezTo>
                    <a:pt x="1355137" y="258209"/>
                    <a:pt x="1403821" y="284667"/>
                    <a:pt x="1427104" y="319592"/>
                  </a:cubicBezTo>
                  <a:cubicBezTo>
                    <a:pt x="1450387" y="354517"/>
                    <a:pt x="1477375" y="397380"/>
                    <a:pt x="1484254" y="437067"/>
                  </a:cubicBezTo>
                  <a:cubicBezTo>
                    <a:pt x="1491133" y="476754"/>
                    <a:pt x="1464146" y="506917"/>
                    <a:pt x="1468379" y="557717"/>
                  </a:cubicBezTo>
                  <a:cubicBezTo>
                    <a:pt x="1472612" y="608517"/>
                    <a:pt x="1508596" y="680484"/>
                    <a:pt x="1509654" y="741867"/>
                  </a:cubicBezTo>
                  <a:cubicBezTo>
                    <a:pt x="1510712" y="803250"/>
                    <a:pt x="1486900" y="882625"/>
                    <a:pt x="1474729" y="926017"/>
                  </a:cubicBezTo>
                  <a:cubicBezTo>
                    <a:pt x="1462558" y="969409"/>
                    <a:pt x="1467850" y="974700"/>
                    <a:pt x="1436629" y="1002217"/>
                  </a:cubicBezTo>
                  <a:cubicBezTo>
                    <a:pt x="1405408" y="1029734"/>
                    <a:pt x="1333971" y="1060425"/>
                    <a:pt x="1287404" y="1091117"/>
                  </a:cubicBezTo>
                  <a:cubicBezTo>
                    <a:pt x="1240837" y="1121809"/>
                    <a:pt x="1211733" y="1159909"/>
                    <a:pt x="1157229" y="1186367"/>
                  </a:cubicBezTo>
                  <a:cubicBezTo>
                    <a:pt x="1102725" y="1212825"/>
                    <a:pt x="1022821" y="1241930"/>
                    <a:pt x="960379" y="1249867"/>
                  </a:cubicBezTo>
                  <a:cubicBezTo>
                    <a:pt x="897937" y="1257804"/>
                    <a:pt x="850312" y="1248279"/>
                    <a:pt x="782579" y="1233992"/>
                  </a:cubicBezTo>
                  <a:cubicBezTo>
                    <a:pt x="714846" y="1219705"/>
                    <a:pt x="553979" y="1164142"/>
                    <a:pt x="553979" y="1164142"/>
                  </a:cubicBezTo>
                  <a:cubicBezTo>
                    <a:pt x="474075" y="1139271"/>
                    <a:pt x="367712" y="1114400"/>
                    <a:pt x="303154" y="1084767"/>
                  </a:cubicBezTo>
                  <a:cubicBezTo>
                    <a:pt x="238596" y="1055134"/>
                    <a:pt x="211079" y="1009625"/>
                    <a:pt x="166629" y="986342"/>
                  </a:cubicBezTo>
                  <a:cubicBezTo>
                    <a:pt x="122179" y="963059"/>
                    <a:pt x="63971" y="976288"/>
                    <a:pt x="36454" y="945067"/>
                  </a:cubicBezTo>
                  <a:cubicBezTo>
                    <a:pt x="8937" y="913846"/>
                    <a:pt x="-4821" y="874688"/>
                    <a:pt x="1529" y="799017"/>
                  </a:cubicBezTo>
                  <a:cubicBezTo>
                    <a:pt x="7879" y="723346"/>
                    <a:pt x="40687" y="575180"/>
                    <a:pt x="65029" y="500567"/>
                  </a:cubicBez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D8841B86-3413-4F72-9AFB-A2DEDA9653D5}"/>
                </a:ext>
              </a:extLst>
            </p:cNvPr>
            <p:cNvSpPr/>
            <p:nvPr/>
          </p:nvSpPr>
          <p:spPr>
            <a:xfrm>
              <a:off x="4700075" y="4092125"/>
              <a:ext cx="2051913" cy="1248782"/>
            </a:xfrm>
            <a:custGeom>
              <a:avLst/>
              <a:gdLst>
                <a:gd name="connsiteX0" fmla="*/ 1097032 w 2051913"/>
                <a:gd name="connsiteY0" fmla="*/ 1001093 h 1248782"/>
                <a:gd name="connsiteX1" fmla="*/ 1061313 w 2051913"/>
                <a:gd name="connsiteY1" fmla="*/ 946324 h 1248782"/>
                <a:gd name="connsiteX2" fmla="*/ 1075600 w 2051913"/>
                <a:gd name="connsiteY2" fmla="*/ 860599 h 1248782"/>
                <a:gd name="connsiteX3" fmla="*/ 982732 w 2051913"/>
                <a:gd name="connsiteY3" fmla="*/ 748680 h 1248782"/>
                <a:gd name="connsiteX4" fmla="*/ 916057 w 2051913"/>
                <a:gd name="connsiteY4" fmla="*/ 717724 h 1248782"/>
                <a:gd name="connsiteX5" fmla="*/ 854144 w 2051913"/>
                <a:gd name="connsiteY5" fmla="*/ 665336 h 1248782"/>
                <a:gd name="connsiteX6" fmla="*/ 761275 w 2051913"/>
                <a:gd name="connsiteY6" fmla="*/ 612949 h 1248782"/>
                <a:gd name="connsiteX7" fmla="*/ 696982 w 2051913"/>
                <a:gd name="connsiteY7" fmla="*/ 589136 h 1248782"/>
                <a:gd name="connsiteX8" fmla="*/ 568394 w 2051913"/>
                <a:gd name="connsiteY8" fmla="*/ 596280 h 1248782"/>
                <a:gd name="connsiteX9" fmla="*/ 518388 w 2051913"/>
                <a:gd name="connsiteY9" fmla="*/ 608186 h 1248782"/>
                <a:gd name="connsiteX10" fmla="*/ 487432 w 2051913"/>
                <a:gd name="connsiteY10" fmla="*/ 572468 h 1248782"/>
                <a:gd name="connsiteX11" fmla="*/ 508863 w 2051913"/>
                <a:gd name="connsiteY11" fmla="*/ 503411 h 1248782"/>
                <a:gd name="connsiteX12" fmla="*/ 492194 w 2051913"/>
                <a:gd name="connsiteY12" fmla="*/ 448643 h 1248782"/>
                <a:gd name="connsiteX13" fmla="*/ 387419 w 2051913"/>
                <a:gd name="connsiteY13" fmla="*/ 420068 h 1248782"/>
                <a:gd name="connsiteX14" fmla="*/ 273119 w 2051913"/>
                <a:gd name="connsiteY14" fmla="*/ 381968 h 1248782"/>
                <a:gd name="connsiteX15" fmla="*/ 175488 w 2051913"/>
                <a:gd name="connsiteY15" fmla="*/ 348630 h 1248782"/>
                <a:gd name="connsiteX16" fmla="*/ 139769 w 2051913"/>
                <a:gd name="connsiteY16" fmla="*/ 277193 h 1248782"/>
                <a:gd name="connsiteX17" fmla="*/ 54044 w 2051913"/>
                <a:gd name="connsiteY17" fmla="*/ 227186 h 1248782"/>
                <a:gd name="connsiteX18" fmla="*/ 8800 w 2051913"/>
                <a:gd name="connsiteY18" fmla="*/ 129555 h 1248782"/>
                <a:gd name="connsiteX19" fmla="*/ 6419 w 2051913"/>
                <a:gd name="connsiteY19" fmla="*/ 24780 h 1248782"/>
                <a:gd name="connsiteX20" fmla="*/ 77857 w 2051913"/>
                <a:gd name="connsiteY20" fmla="*/ 968 h 1248782"/>
                <a:gd name="connsiteX21" fmla="*/ 180250 w 2051913"/>
                <a:gd name="connsiteY21" fmla="*/ 46211 h 1248782"/>
                <a:gd name="connsiteX22" fmla="*/ 296932 w 2051913"/>
                <a:gd name="connsiteY22" fmla="*/ 60499 h 1248782"/>
                <a:gd name="connsiteX23" fmla="*/ 358844 w 2051913"/>
                <a:gd name="connsiteY23" fmla="*/ 65261 h 1248782"/>
                <a:gd name="connsiteX24" fmla="*/ 608875 w 2051913"/>
                <a:gd name="connsiteY24" fmla="*/ 162893 h 1248782"/>
                <a:gd name="connsiteX25" fmla="*/ 694600 w 2051913"/>
                <a:gd name="connsiteY25" fmla="*/ 172418 h 1248782"/>
                <a:gd name="connsiteX26" fmla="*/ 780325 w 2051913"/>
                <a:gd name="connsiteY26" fmla="*/ 117649 h 1248782"/>
                <a:gd name="connsiteX27" fmla="*/ 847000 w 2051913"/>
                <a:gd name="connsiteY27" fmla="*/ 184324 h 1248782"/>
                <a:gd name="connsiteX28" fmla="*/ 992257 w 2051913"/>
                <a:gd name="connsiteY28" fmla="*/ 191468 h 1248782"/>
                <a:gd name="connsiteX29" fmla="*/ 1042263 w 2051913"/>
                <a:gd name="connsiteY29" fmla="*/ 136699 h 1248782"/>
                <a:gd name="connsiteX30" fmla="*/ 1147038 w 2051913"/>
                <a:gd name="connsiteY30" fmla="*/ 127174 h 1248782"/>
                <a:gd name="connsiteX31" fmla="*/ 1218475 w 2051913"/>
                <a:gd name="connsiteY31" fmla="*/ 220043 h 1248782"/>
                <a:gd name="connsiteX32" fmla="*/ 1325632 w 2051913"/>
                <a:gd name="connsiteY32" fmla="*/ 279574 h 1248782"/>
                <a:gd name="connsiteX33" fmla="*/ 1370875 w 2051913"/>
                <a:gd name="connsiteY33" fmla="*/ 262905 h 1248782"/>
                <a:gd name="connsiteX34" fmla="*/ 1428025 w 2051913"/>
                <a:gd name="connsiteY34" fmla="*/ 253380 h 1248782"/>
                <a:gd name="connsiteX35" fmla="*/ 1578044 w 2051913"/>
                <a:gd name="connsiteY35" fmla="*/ 289099 h 1248782"/>
                <a:gd name="connsiteX36" fmla="*/ 1661388 w 2051913"/>
                <a:gd name="connsiteY36" fmla="*/ 336724 h 1248782"/>
                <a:gd name="connsiteX37" fmla="*/ 1739969 w 2051913"/>
                <a:gd name="connsiteY37" fmla="*/ 448643 h 1248782"/>
                <a:gd name="connsiteX38" fmla="*/ 1859032 w 2051913"/>
                <a:gd name="connsiteY38" fmla="*/ 553418 h 1248782"/>
                <a:gd name="connsiteX39" fmla="*/ 1866175 w 2051913"/>
                <a:gd name="connsiteY39" fmla="*/ 598661 h 1248782"/>
                <a:gd name="connsiteX40" fmla="*/ 1918563 w 2051913"/>
                <a:gd name="connsiteY40" fmla="*/ 631999 h 1248782"/>
                <a:gd name="connsiteX41" fmla="*/ 2016194 w 2051913"/>
                <a:gd name="connsiteY41" fmla="*/ 667718 h 1248782"/>
                <a:gd name="connsiteX42" fmla="*/ 2051913 w 2051913"/>
                <a:gd name="connsiteY42" fmla="*/ 739155 h 1248782"/>
                <a:gd name="connsiteX43" fmla="*/ 2016194 w 2051913"/>
                <a:gd name="connsiteY43" fmla="*/ 855836 h 1248782"/>
                <a:gd name="connsiteX44" fmla="*/ 1951900 w 2051913"/>
                <a:gd name="connsiteY44" fmla="*/ 993949 h 1248782"/>
                <a:gd name="connsiteX45" fmla="*/ 1875700 w 2051913"/>
                <a:gd name="connsiteY45" fmla="*/ 1053480 h 1248782"/>
                <a:gd name="connsiteX46" fmla="*/ 1835219 w 2051913"/>
                <a:gd name="connsiteY46" fmla="*/ 1108249 h 1248782"/>
                <a:gd name="connsiteX47" fmla="*/ 1797119 w 2051913"/>
                <a:gd name="connsiteY47" fmla="*/ 1155874 h 1248782"/>
                <a:gd name="connsiteX48" fmla="*/ 1642338 w 2051913"/>
                <a:gd name="connsiteY48" fmla="*/ 1217786 h 1248782"/>
                <a:gd name="connsiteX49" fmla="*/ 1539944 w 2051913"/>
                <a:gd name="connsiteY49" fmla="*/ 1248743 h 1248782"/>
                <a:gd name="connsiteX50" fmla="*/ 1447075 w 2051913"/>
                <a:gd name="connsiteY50" fmla="*/ 1222549 h 1248782"/>
                <a:gd name="connsiteX51" fmla="*/ 1382782 w 2051913"/>
                <a:gd name="connsiteY51" fmla="*/ 1153493 h 1248782"/>
                <a:gd name="connsiteX52" fmla="*/ 1366113 w 2051913"/>
                <a:gd name="connsiteY52" fmla="*/ 1082055 h 1248782"/>
                <a:gd name="connsiteX53" fmla="*/ 1328013 w 2051913"/>
                <a:gd name="connsiteY53" fmla="*/ 1017761 h 1248782"/>
                <a:gd name="connsiteX54" fmla="*/ 1247050 w 2051913"/>
                <a:gd name="connsiteY54" fmla="*/ 958230 h 1248782"/>
                <a:gd name="connsiteX55" fmla="*/ 1187519 w 2051913"/>
                <a:gd name="connsiteY55" fmla="*/ 974899 h 1248782"/>
                <a:gd name="connsiteX56" fmla="*/ 1097032 w 2051913"/>
                <a:gd name="connsiteY56" fmla="*/ 1001093 h 124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051913" h="1248782">
                  <a:moveTo>
                    <a:pt x="1097032" y="1001093"/>
                  </a:moveTo>
                  <a:cubicBezTo>
                    <a:pt x="1075998" y="996331"/>
                    <a:pt x="1064885" y="969740"/>
                    <a:pt x="1061313" y="946324"/>
                  </a:cubicBezTo>
                  <a:cubicBezTo>
                    <a:pt x="1057741" y="922908"/>
                    <a:pt x="1088697" y="893540"/>
                    <a:pt x="1075600" y="860599"/>
                  </a:cubicBezTo>
                  <a:cubicBezTo>
                    <a:pt x="1062503" y="827658"/>
                    <a:pt x="1009323" y="772493"/>
                    <a:pt x="982732" y="748680"/>
                  </a:cubicBezTo>
                  <a:cubicBezTo>
                    <a:pt x="956141" y="724867"/>
                    <a:pt x="937488" y="731615"/>
                    <a:pt x="916057" y="717724"/>
                  </a:cubicBezTo>
                  <a:cubicBezTo>
                    <a:pt x="894626" y="703833"/>
                    <a:pt x="879941" y="682798"/>
                    <a:pt x="854144" y="665336"/>
                  </a:cubicBezTo>
                  <a:cubicBezTo>
                    <a:pt x="828347" y="647873"/>
                    <a:pt x="787469" y="625649"/>
                    <a:pt x="761275" y="612949"/>
                  </a:cubicBezTo>
                  <a:cubicBezTo>
                    <a:pt x="735081" y="600249"/>
                    <a:pt x="729129" y="591914"/>
                    <a:pt x="696982" y="589136"/>
                  </a:cubicBezTo>
                  <a:cubicBezTo>
                    <a:pt x="664835" y="586358"/>
                    <a:pt x="598160" y="593105"/>
                    <a:pt x="568394" y="596280"/>
                  </a:cubicBezTo>
                  <a:cubicBezTo>
                    <a:pt x="538628" y="599455"/>
                    <a:pt x="531882" y="612155"/>
                    <a:pt x="518388" y="608186"/>
                  </a:cubicBezTo>
                  <a:cubicBezTo>
                    <a:pt x="504894" y="604217"/>
                    <a:pt x="489019" y="589930"/>
                    <a:pt x="487432" y="572468"/>
                  </a:cubicBezTo>
                  <a:cubicBezTo>
                    <a:pt x="485845" y="555006"/>
                    <a:pt x="508069" y="524048"/>
                    <a:pt x="508863" y="503411"/>
                  </a:cubicBezTo>
                  <a:cubicBezTo>
                    <a:pt x="509657" y="482774"/>
                    <a:pt x="512435" y="462533"/>
                    <a:pt x="492194" y="448643"/>
                  </a:cubicBezTo>
                  <a:cubicBezTo>
                    <a:pt x="471953" y="434752"/>
                    <a:pt x="423931" y="431180"/>
                    <a:pt x="387419" y="420068"/>
                  </a:cubicBezTo>
                  <a:cubicBezTo>
                    <a:pt x="350907" y="408956"/>
                    <a:pt x="273119" y="381968"/>
                    <a:pt x="273119" y="381968"/>
                  </a:cubicBezTo>
                  <a:cubicBezTo>
                    <a:pt x="237797" y="370062"/>
                    <a:pt x="197713" y="366092"/>
                    <a:pt x="175488" y="348630"/>
                  </a:cubicBezTo>
                  <a:cubicBezTo>
                    <a:pt x="153263" y="331168"/>
                    <a:pt x="160010" y="297434"/>
                    <a:pt x="139769" y="277193"/>
                  </a:cubicBezTo>
                  <a:cubicBezTo>
                    <a:pt x="119528" y="256952"/>
                    <a:pt x="75872" y="251792"/>
                    <a:pt x="54044" y="227186"/>
                  </a:cubicBezTo>
                  <a:cubicBezTo>
                    <a:pt x="32216" y="202580"/>
                    <a:pt x="16737" y="163289"/>
                    <a:pt x="8800" y="129555"/>
                  </a:cubicBezTo>
                  <a:cubicBezTo>
                    <a:pt x="863" y="95821"/>
                    <a:pt x="-5090" y="46211"/>
                    <a:pt x="6419" y="24780"/>
                  </a:cubicBezTo>
                  <a:cubicBezTo>
                    <a:pt x="17928" y="3349"/>
                    <a:pt x="48885" y="-2604"/>
                    <a:pt x="77857" y="968"/>
                  </a:cubicBezTo>
                  <a:cubicBezTo>
                    <a:pt x="106829" y="4540"/>
                    <a:pt x="143737" y="36289"/>
                    <a:pt x="180250" y="46211"/>
                  </a:cubicBezTo>
                  <a:cubicBezTo>
                    <a:pt x="216762" y="56133"/>
                    <a:pt x="267166" y="57324"/>
                    <a:pt x="296932" y="60499"/>
                  </a:cubicBezTo>
                  <a:cubicBezTo>
                    <a:pt x="326698" y="63674"/>
                    <a:pt x="306854" y="48195"/>
                    <a:pt x="358844" y="65261"/>
                  </a:cubicBezTo>
                  <a:cubicBezTo>
                    <a:pt x="410834" y="82327"/>
                    <a:pt x="552916" y="145033"/>
                    <a:pt x="608875" y="162893"/>
                  </a:cubicBezTo>
                  <a:cubicBezTo>
                    <a:pt x="664834" y="180752"/>
                    <a:pt x="666025" y="179959"/>
                    <a:pt x="694600" y="172418"/>
                  </a:cubicBezTo>
                  <a:cubicBezTo>
                    <a:pt x="723175" y="164877"/>
                    <a:pt x="754925" y="115665"/>
                    <a:pt x="780325" y="117649"/>
                  </a:cubicBezTo>
                  <a:cubicBezTo>
                    <a:pt x="805725" y="119633"/>
                    <a:pt x="811678" y="172021"/>
                    <a:pt x="847000" y="184324"/>
                  </a:cubicBezTo>
                  <a:cubicBezTo>
                    <a:pt x="882322" y="196627"/>
                    <a:pt x="959713" y="199405"/>
                    <a:pt x="992257" y="191468"/>
                  </a:cubicBezTo>
                  <a:cubicBezTo>
                    <a:pt x="1024801" y="183530"/>
                    <a:pt x="1016466" y="147415"/>
                    <a:pt x="1042263" y="136699"/>
                  </a:cubicBezTo>
                  <a:cubicBezTo>
                    <a:pt x="1068060" y="125983"/>
                    <a:pt x="1117669" y="113283"/>
                    <a:pt x="1147038" y="127174"/>
                  </a:cubicBezTo>
                  <a:cubicBezTo>
                    <a:pt x="1176407" y="141065"/>
                    <a:pt x="1188709" y="194643"/>
                    <a:pt x="1218475" y="220043"/>
                  </a:cubicBezTo>
                  <a:cubicBezTo>
                    <a:pt x="1248241" y="245443"/>
                    <a:pt x="1300232" y="272430"/>
                    <a:pt x="1325632" y="279574"/>
                  </a:cubicBezTo>
                  <a:cubicBezTo>
                    <a:pt x="1351032" y="286718"/>
                    <a:pt x="1353809" y="267271"/>
                    <a:pt x="1370875" y="262905"/>
                  </a:cubicBezTo>
                  <a:cubicBezTo>
                    <a:pt x="1387941" y="258539"/>
                    <a:pt x="1393497" y="249014"/>
                    <a:pt x="1428025" y="253380"/>
                  </a:cubicBezTo>
                  <a:cubicBezTo>
                    <a:pt x="1462553" y="257746"/>
                    <a:pt x="1539150" y="275208"/>
                    <a:pt x="1578044" y="289099"/>
                  </a:cubicBezTo>
                  <a:cubicBezTo>
                    <a:pt x="1616938" y="302990"/>
                    <a:pt x="1634401" y="310134"/>
                    <a:pt x="1661388" y="336724"/>
                  </a:cubicBezTo>
                  <a:cubicBezTo>
                    <a:pt x="1688375" y="363314"/>
                    <a:pt x="1707028" y="412527"/>
                    <a:pt x="1739969" y="448643"/>
                  </a:cubicBezTo>
                  <a:cubicBezTo>
                    <a:pt x="1772910" y="484759"/>
                    <a:pt x="1837998" y="528415"/>
                    <a:pt x="1859032" y="553418"/>
                  </a:cubicBezTo>
                  <a:cubicBezTo>
                    <a:pt x="1880066" y="578421"/>
                    <a:pt x="1856253" y="585564"/>
                    <a:pt x="1866175" y="598661"/>
                  </a:cubicBezTo>
                  <a:cubicBezTo>
                    <a:pt x="1876097" y="611758"/>
                    <a:pt x="1893560" y="620490"/>
                    <a:pt x="1918563" y="631999"/>
                  </a:cubicBezTo>
                  <a:cubicBezTo>
                    <a:pt x="1943566" y="643508"/>
                    <a:pt x="1993969" y="649859"/>
                    <a:pt x="2016194" y="667718"/>
                  </a:cubicBezTo>
                  <a:cubicBezTo>
                    <a:pt x="2038419" y="685577"/>
                    <a:pt x="2051913" y="707802"/>
                    <a:pt x="2051913" y="739155"/>
                  </a:cubicBezTo>
                  <a:cubicBezTo>
                    <a:pt x="2051913" y="770508"/>
                    <a:pt x="2032863" y="813370"/>
                    <a:pt x="2016194" y="855836"/>
                  </a:cubicBezTo>
                  <a:cubicBezTo>
                    <a:pt x="1999525" y="898302"/>
                    <a:pt x="1975316" y="961008"/>
                    <a:pt x="1951900" y="993949"/>
                  </a:cubicBezTo>
                  <a:cubicBezTo>
                    <a:pt x="1928484" y="1026890"/>
                    <a:pt x="1895147" y="1034430"/>
                    <a:pt x="1875700" y="1053480"/>
                  </a:cubicBezTo>
                  <a:cubicBezTo>
                    <a:pt x="1856253" y="1072530"/>
                    <a:pt x="1848316" y="1091183"/>
                    <a:pt x="1835219" y="1108249"/>
                  </a:cubicBezTo>
                  <a:cubicBezTo>
                    <a:pt x="1822122" y="1125315"/>
                    <a:pt x="1829266" y="1137618"/>
                    <a:pt x="1797119" y="1155874"/>
                  </a:cubicBezTo>
                  <a:cubicBezTo>
                    <a:pt x="1764972" y="1174130"/>
                    <a:pt x="1685200" y="1202308"/>
                    <a:pt x="1642338" y="1217786"/>
                  </a:cubicBezTo>
                  <a:cubicBezTo>
                    <a:pt x="1599476" y="1233264"/>
                    <a:pt x="1572488" y="1247949"/>
                    <a:pt x="1539944" y="1248743"/>
                  </a:cubicBezTo>
                  <a:cubicBezTo>
                    <a:pt x="1507400" y="1249537"/>
                    <a:pt x="1473269" y="1238424"/>
                    <a:pt x="1447075" y="1222549"/>
                  </a:cubicBezTo>
                  <a:cubicBezTo>
                    <a:pt x="1420881" y="1206674"/>
                    <a:pt x="1396276" y="1176909"/>
                    <a:pt x="1382782" y="1153493"/>
                  </a:cubicBezTo>
                  <a:cubicBezTo>
                    <a:pt x="1369288" y="1130077"/>
                    <a:pt x="1375241" y="1104677"/>
                    <a:pt x="1366113" y="1082055"/>
                  </a:cubicBezTo>
                  <a:cubicBezTo>
                    <a:pt x="1356985" y="1059433"/>
                    <a:pt x="1347857" y="1038399"/>
                    <a:pt x="1328013" y="1017761"/>
                  </a:cubicBezTo>
                  <a:cubicBezTo>
                    <a:pt x="1308169" y="997123"/>
                    <a:pt x="1270466" y="965374"/>
                    <a:pt x="1247050" y="958230"/>
                  </a:cubicBezTo>
                  <a:cubicBezTo>
                    <a:pt x="1223634" y="951086"/>
                    <a:pt x="1209347" y="973312"/>
                    <a:pt x="1187519" y="974899"/>
                  </a:cubicBezTo>
                  <a:cubicBezTo>
                    <a:pt x="1165691" y="976486"/>
                    <a:pt x="1118066" y="1005855"/>
                    <a:pt x="1097032" y="1001093"/>
                  </a:cubicBez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49AD13DE-15D8-4FBA-B9D5-A76F96A6C6D6}"/>
                </a:ext>
              </a:extLst>
            </p:cNvPr>
            <p:cNvSpPr/>
            <p:nvPr/>
          </p:nvSpPr>
          <p:spPr>
            <a:xfrm>
              <a:off x="5939620" y="4366936"/>
              <a:ext cx="119424" cy="688182"/>
            </a:xfrm>
            <a:custGeom>
              <a:avLst/>
              <a:gdLst>
                <a:gd name="connsiteX0" fmla="*/ 119424 w 119424"/>
                <a:gd name="connsiteY0" fmla="*/ 0 h 688182"/>
                <a:gd name="connsiteX1" fmla="*/ 83705 w 119424"/>
                <a:gd name="connsiteY1" fmla="*/ 80963 h 688182"/>
                <a:gd name="connsiteX2" fmla="*/ 40843 w 119424"/>
                <a:gd name="connsiteY2" fmla="*/ 259557 h 688182"/>
                <a:gd name="connsiteX3" fmla="*/ 7505 w 119424"/>
                <a:gd name="connsiteY3" fmla="*/ 397669 h 688182"/>
                <a:gd name="connsiteX4" fmla="*/ 362 w 119424"/>
                <a:gd name="connsiteY4" fmla="*/ 607219 h 688182"/>
                <a:gd name="connsiteX5" fmla="*/ 14649 w 119424"/>
                <a:gd name="connsiteY5" fmla="*/ 688182 h 68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424" h="688182">
                  <a:moveTo>
                    <a:pt x="119424" y="0"/>
                  </a:moveTo>
                  <a:cubicBezTo>
                    <a:pt x="108113" y="18852"/>
                    <a:pt x="96802" y="37704"/>
                    <a:pt x="83705" y="80963"/>
                  </a:cubicBezTo>
                  <a:cubicBezTo>
                    <a:pt x="70608" y="124222"/>
                    <a:pt x="53543" y="206773"/>
                    <a:pt x="40843" y="259557"/>
                  </a:cubicBezTo>
                  <a:cubicBezTo>
                    <a:pt x="28143" y="312341"/>
                    <a:pt x="14252" y="339725"/>
                    <a:pt x="7505" y="397669"/>
                  </a:cubicBezTo>
                  <a:cubicBezTo>
                    <a:pt x="758" y="455613"/>
                    <a:pt x="-829" y="558800"/>
                    <a:pt x="362" y="607219"/>
                  </a:cubicBezTo>
                  <a:cubicBezTo>
                    <a:pt x="1553" y="655638"/>
                    <a:pt x="19411" y="679451"/>
                    <a:pt x="14649" y="688182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8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8DFA221F-9866-EFCC-F813-2197153D8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0E15D59D-902E-4853-8D2A-817F459BE48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02870" y="266699"/>
            <a:ext cx="10482943" cy="5878287"/>
            <a:chOff x="1202870" y="266699"/>
            <a:chExt cx="10482943" cy="5878287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F87E51C0-ACAA-48FA-9C3B-054DAF789F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" t="592" r="4245" b="448"/>
            <a:stretch/>
          </p:blipFill>
          <p:spPr>
            <a:xfrm>
              <a:off x="1202870" y="266699"/>
              <a:ext cx="10482943" cy="58782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61154A1B-9B02-48B4-B5F8-B67696552AF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0354792" y="4376508"/>
              <a:ext cx="312157" cy="96170"/>
            </a:xfrm>
            <a:prstGeom prst="line">
              <a:avLst/>
            </a:prstGeom>
            <a:ln w="2603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5CE77344-9FA9-47CD-AF5D-7B6A2F5C543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0752083" y="4225161"/>
              <a:ext cx="393125" cy="124545"/>
            </a:xfrm>
            <a:prstGeom prst="line">
              <a:avLst/>
            </a:prstGeom>
            <a:ln w="2603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e 29">
            <a:extLst>
              <a:ext uri="{FF2B5EF4-FFF2-40B4-BE49-F238E27FC236}">
                <a16:creationId xmlns:a16="http://schemas.microsoft.com/office/drawing/2014/main" id="{2D126E03-594A-4733-B7AA-5F8F452FA77C}"/>
              </a:ext>
            </a:extLst>
          </p:cNvPr>
          <p:cNvSpPr/>
          <p:nvPr/>
        </p:nvSpPr>
        <p:spPr>
          <a:xfrm>
            <a:off x="211788" y="1331434"/>
            <a:ext cx="3480886" cy="3592286"/>
          </a:xfrm>
          <a:prstGeom prst="ellipse">
            <a:avLst/>
          </a:prstGeom>
          <a:solidFill>
            <a:srgbClr val="33A8D3"/>
          </a:solidFill>
          <a:ln>
            <a:solidFill>
              <a:srgbClr val="0A7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endParaRPr lang="it-IT" altLang="it-IT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  <a:cs typeface="Aharoni" panose="020B0604020202020204" pitchFamily="2" charset="-79"/>
            </a:endParaRPr>
          </a:p>
          <a:p>
            <a:pPr>
              <a:spcAft>
                <a:spcPts val="200"/>
              </a:spcAft>
            </a:pPr>
            <a:r>
              <a:rPr lang="it-IT" altLang="it-IT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Come mi muovo </a:t>
            </a:r>
            <a:r>
              <a:rPr lang="it-IT" altLang="it-IT" sz="3000" b="1">
                <a:solidFill>
                  <a:srgbClr val="076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OGGI</a:t>
            </a:r>
            <a:r>
              <a:rPr lang="it-IT" altLang="it-IT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 in treno?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26BB21D6-B4BB-41BA-8EF0-EC9129FB3AAF}"/>
              </a:ext>
            </a:extLst>
          </p:cNvPr>
          <p:cNvSpPr/>
          <p:nvPr/>
        </p:nvSpPr>
        <p:spPr>
          <a:xfrm>
            <a:off x="6437569" y="4783888"/>
            <a:ext cx="138804" cy="1388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A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7B90147-8700-4E2D-8C04-AE10A0B14DD7}"/>
              </a:ext>
            </a:extLst>
          </p:cNvPr>
          <p:cNvSpPr/>
          <p:nvPr/>
        </p:nvSpPr>
        <p:spPr>
          <a:xfrm>
            <a:off x="7504369" y="5738701"/>
            <a:ext cx="138804" cy="1388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A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24BDB9A9-716F-426D-93A9-65C511A2B873}"/>
              </a:ext>
            </a:extLst>
          </p:cNvPr>
          <p:cNvSpPr/>
          <p:nvPr/>
        </p:nvSpPr>
        <p:spPr>
          <a:xfrm>
            <a:off x="6022049" y="4512721"/>
            <a:ext cx="138804" cy="1388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A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337F2516-08FB-4443-AD7F-5DB732FC754A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’INFRASTRUTTURA FERROVIARIA</a:t>
            </a:r>
            <a:endParaRPr lang="en-US" sz="28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0EB2588F-2CD9-43A8-8696-B35A9E093767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TODAY …</a:t>
            </a: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DEEA8930-9E46-4F9B-A7B6-7B85FAD72F97}"/>
              </a:ext>
            </a:extLst>
          </p:cNvPr>
          <p:cNvSpPr>
            <a:spLocks noChangeAspect="1"/>
          </p:cNvSpPr>
          <p:nvPr/>
        </p:nvSpPr>
        <p:spPr>
          <a:xfrm>
            <a:off x="-621927" y="1608065"/>
            <a:ext cx="3649593" cy="1080000"/>
          </a:xfrm>
          <a:custGeom>
            <a:avLst/>
            <a:gdLst>
              <a:gd name="connsiteX0" fmla="*/ 0 w 10358438"/>
              <a:gd name="connsiteY0" fmla="*/ 1438275 h 3052762"/>
              <a:gd name="connsiteX1" fmla="*/ 23813 w 10358438"/>
              <a:gd name="connsiteY1" fmla="*/ 1176337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38275 h 3052762"/>
              <a:gd name="connsiteX1" fmla="*/ 47625 w 10358438"/>
              <a:gd name="connsiteY1" fmla="*/ 1152525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38275 h 3052762"/>
              <a:gd name="connsiteX1" fmla="*/ 47625 w 10358438"/>
              <a:gd name="connsiteY1" fmla="*/ 1152525 h 3052762"/>
              <a:gd name="connsiteX2" fmla="*/ 7448550 w 10358438"/>
              <a:gd name="connsiteY2" fmla="*/ 0 h 3052762"/>
              <a:gd name="connsiteX3" fmla="*/ 8220075 w 10358438"/>
              <a:gd name="connsiteY3" fmla="*/ 33337 h 3052762"/>
              <a:gd name="connsiteX4" fmla="*/ 8829675 w 10358438"/>
              <a:gd name="connsiteY4" fmla="*/ 161925 h 3052762"/>
              <a:gd name="connsiteX5" fmla="*/ 9415463 w 10358438"/>
              <a:gd name="connsiteY5" fmla="*/ 395287 h 3052762"/>
              <a:gd name="connsiteX6" fmla="*/ 10320338 w 10358438"/>
              <a:gd name="connsiteY6" fmla="*/ 1743075 h 3052762"/>
              <a:gd name="connsiteX7" fmla="*/ 10348913 w 10358438"/>
              <a:gd name="connsiteY7" fmla="*/ 2047875 h 3052762"/>
              <a:gd name="connsiteX8" fmla="*/ 10248900 w 10358438"/>
              <a:gd name="connsiteY8" fmla="*/ 2247900 h 3052762"/>
              <a:gd name="connsiteX9" fmla="*/ 10358438 w 10358438"/>
              <a:gd name="connsiteY9" fmla="*/ 2438400 h 3052762"/>
              <a:gd name="connsiteX10" fmla="*/ 10334625 w 10358438"/>
              <a:gd name="connsiteY10" fmla="*/ 2752725 h 3052762"/>
              <a:gd name="connsiteX11" fmla="*/ 10110788 w 10358438"/>
              <a:gd name="connsiteY11" fmla="*/ 2805112 h 3052762"/>
              <a:gd name="connsiteX12" fmla="*/ 10325100 w 10358438"/>
              <a:gd name="connsiteY12" fmla="*/ 2947987 h 3052762"/>
              <a:gd name="connsiteX13" fmla="*/ 10263188 w 10358438"/>
              <a:gd name="connsiteY13" fmla="*/ 2990850 h 3052762"/>
              <a:gd name="connsiteX14" fmla="*/ 9944100 w 10358438"/>
              <a:gd name="connsiteY14" fmla="*/ 2838450 h 3052762"/>
              <a:gd name="connsiteX15" fmla="*/ 9677400 w 10358438"/>
              <a:gd name="connsiteY15" fmla="*/ 2828925 h 3052762"/>
              <a:gd name="connsiteX16" fmla="*/ 9463088 w 10358438"/>
              <a:gd name="connsiteY16" fmla="*/ 3052762 h 3052762"/>
              <a:gd name="connsiteX17" fmla="*/ 8162925 w 10358438"/>
              <a:gd name="connsiteY17" fmla="*/ 3005137 h 3052762"/>
              <a:gd name="connsiteX18" fmla="*/ 0 w 10358438"/>
              <a:gd name="connsiteY18" fmla="*/ 1438275 h 3052762"/>
              <a:gd name="connsiteX0" fmla="*/ 0 w 10358438"/>
              <a:gd name="connsiteY0" fmla="*/ 1419225 h 3033712"/>
              <a:gd name="connsiteX1" fmla="*/ 47625 w 10358438"/>
              <a:gd name="connsiteY1" fmla="*/ 1133475 h 3033712"/>
              <a:gd name="connsiteX2" fmla="*/ 7267575 w 10358438"/>
              <a:gd name="connsiteY2" fmla="*/ 0 h 3033712"/>
              <a:gd name="connsiteX3" fmla="*/ 8220075 w 10358438"/>
              <a:gd name="connsiteY3" fmla="*/ 14287 h 3033712"/>
              <a:gd name="connsiteX4" fmla="*/ 8829675 w 10358438"/>
              <a:gd name="connsiteY4" fmla="*/ 142875 h 3033712"/>
              <a:gd name="connsiteX5" fmla="*/ 9415463 w 10358438"/>
              <a:gd name="connsiteY5" fmla="*/ 376237 h 3033712"/>
              <a:gd name="connsiteX6" fmla="*/ 10320338 w 10358438"/>
              <a:gd name="connsiteY6" fmla="*/ 1724025 h 3033712"/>
              <a:gd name="connsiteX7" fmla="*/ 10348913 w 10358438"/>
              <a:gd name="connsiteY7" fmla="*/ 2028825 h 3033712"/>
              <a:gd name="connsiteX8" fmla="*/ 10248900 w 10358438"/>
              <a:gd name="connsiteY8" fmla="*/ 2228850 h 3033712"/>
              <a:gd name="connsiteX9" fmla="*/ 10358438 w 10358438"/>
              <a:gd name="connsiteY9" fmla="*/ 2419350 h 3033712"/>
              <a:gd name="connsiteX10" fmla="*/ 10334625 w 10358438"/>
              <a:gd name="connsiteY10" fmla="*/ 2733675 h 3033712"/>
              <a:gd name="connsiteX11" fmla="*/ 10110788 w 10358438"/>
              <a:gd name="connsiteY11" fmla="*/ 2786062 h 3033712"/>
              <a:gd name="connsiteX12" fmla="*/ 10325100 w 10358438"/>
              <a:gd name="connsiteY12" fmla="*/ 2928937 h 3033712"/>
              <a:gd name="connsiteX13" fmla="*/ 10263188 w 10358438"/>
              <a:gd name="connsiteY13" fmla="*/ 2971800 h 3033712"/>
              <a:gd name="connsiteX14" fmla="*/ 9944100 w 10358438"/>
              <a:gd name="connsiteY14" fmla="*/ 2819400 h 3033712"/>
              <a:gd name="connsiteX15" fmla="*/ 9677400 w 10358438"/>
              <a:gd name="connsiteY15" fmla="*/ 2809875 h 3033712"/>
              <a:gd name="connsiteX16" fmla="*/ 9463088 w 10358438"/>
              <a:gd name="connsiteY16" fmla="*/ 3033712 h 3033712"/>
              <a:gd name="connsiteX17" fmla="*/ 8162925 w 10358438"/>
              <a:gd name="connsiteY17" fmla="*/ 2986087 h 3033712"/>
              <a:gd name="connsiteX18" fmla="*/ 0 w 10358438"/>
              <a:gd name="connsiteY18" fmla="*/ 1419225 h 3033712"/>
              <a:gd name="connsiteX0" fmla="*/ 0 w 10358438"/>
              <a:gd name="connsiteY0" fmla="*/ 1438057 h 3052544"/>
              <a:gd name="connsiteX1" fmla="*/ 47625 w 10358438"/>
              <a:gd name="connsiteY1" fmla="*/ 1152307 h 3052544"/>
              <a:gd name="connsiteX2" fmla="*/ 7267575 w 10358438"/>
              <a:gd name="connsiteY2" fmla="*/ 18832 h 3052544"/>
              <a:gd name="connsiteX3" fmla="*/ 8220075 w 10358438"/>
              <a:gd name="connsiteY3" fmla="*/ 33119 h 3052544"/>
              <a:gd name="connsiteX4" fmla="*/ 8829675 w 10358438"/>
              <a:gd name="connsiteY4" fmla="*/ 161707 h 3052544"/>
              <a:gd name="connsiteX5" fmla="*/ 9415463 w 10358438"/>
              <a:gd name="connsiteY5" fmla="*/ 395069 h 3052544"/>
              <a:gd name="connsiteX6" fmla="*/ 10320338 w 10358438"/>
              <a:gd name="connsiteY6" fmla="*/ 1742857 h 3052544"/>
              <a:gd name="connsiteX7" fmla="*/ 10348913 w 10358438"/>
              <a:gd name="connsiteY7" fmla="*/ 2047657 h 3052544"/>
              <a:gd name="connsiteX8" fmla="*/ 10248900 w 10358438"/>
              <a:gd name="connsiteY8" fmla="*/ 2247682 h 3052544"/>
              <a:gd name="connsiteX9" fmla="*/ 10358438 w 10358438"/>
              <a:gd name="connsiteY9" fmla="*/ 2438182 h 3052544"/>
              <a:gd name="connsiteX10" fmla="*/ 10334625 w 10358438"/>
              <a:gd name="connsiteY10" fmla="*/ 2752507 h 3052544"/>
              <a:gd name="connsiteX11" fmla="*/ 10110788 w 10358438"/>
              <a:gd name="connsiteY11" fmla="*/ 2804894 h 3052544"/>
              <a:gd name="connsiteX12" fmla="*/ 10325100 w 10358438"/>
              <a:gd name="connsiteY12" fmla="*/ 2947769 h 3052544"/>
              <a:gd name="connsiteX13" fmla="*/ 10263188 w 10358438"/>
              <a:gd name="connsiteY13" fmla="*/ 2990632 h 3052544"/>
              <a:gd name="connsiteX14" fmla="*/ 9944100 w 10358438"/>
              <a:gd name="connsiteY14" fmla="*/ 2838232 h 3052544"/>
              <a:gd name="connsiteX15" fmla="*/ 9677400 w 10358438"/>
              <a:gd name="connsiteY15" fmla="*/ 2828707 h 3052544"/>
              <a:gd name="connsiteX16" fmla="*/ 9463088 w 10358438"/>
              <a:gd name="connsiteY16" fmla="*/ 3052544 h 3052544"/>
              <a:gd name="connsiteX17" fmla="*/ 8162925 w 10358438"/>
              <a:gd name="connsiteY17" fmla="*/ 3004919 h 3052544"/>
              <a:gd name="connsiteX18" fmla="*/ 0 w 10358438"/>
              <a:gd name="connsiteY18" fmla="*/ 1438057 h 3052544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829675 w 10358438"/>
              <a:gd name="connsiteY4" fmla="*/ 174468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829675 w 10358438"/>
              <a:gd name="connsiteY4" fmla="*/ 174468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15463 w 10358438"/>
              <a:gd name="connsiteY5" fmla="*/ 407830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320338 w 10358438"/>
              <a:gd name="connsiteY6" fmla="*/ 1755618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67763 w 10358438"/>
              <a:gd name="connsiteY4" fmla="*/ 126843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448801 w 10358438"/>
              <a:gd name="connsiteY5" fmla="*/ 431643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  <a:gd name="connsiteX0" fmla="*/ 0 w 10358438"/>
              <a:gd name="connsiteY0" fmla="*/ 1450818 h 3065305"/>
              <a:gd name="connsiteX1" fmla="*/ 47625 w 10358438"/>
              <a:gd name="connsiteY1" fmla="*/ 1165068 h 3065305"/>
              <a:gd name="connsiteX2" fmla="*/ 7267575 w 10358438"/>
              <a:gd name="connsiteY2" fmla="*/ 31593 h 3065305"/>
              <a:gd name="connsiteX3" fmla="*/ 7977187 w 10358438"/>
              <a:gd name="connsiteY3" fmla="*/ 7780 h 3065305"/>
              <a:gd name="connsiteX4" fmla="*/ 8743951 w 10358438"/>
              <a:gd name="connsiteY4" fmla="*/ 131605 h 3065305"/>
              <a:gd name="connsiteX5" fmla="*/ 9505885 w 10358438"/>
              <a:gd name="connsiteY5" fmla="*/ 533124 h 3065305"/>
              <a:gd name="connsiteX6" fmla="*/ 10172701 w 10358438"/>
              <a:gd name="connsiteY6" fmla="*/ 1503206 h 3065305"/>
              <a:gd name="connsiteX7" fmla="*/ 10348913 w 10358438"/>
              <a:gd name="connsiteY7" fmla="*/ 2060418 h 3065305"/>
              <a:gd name="connsiteX8" fmla="*/ 10248900 w 10358438"/>
              <a:gd name="connsiteY8" fmla="*/ 2260443 h 3065305"/>
              <a:gd name="connsiteX9" fmla="*/ 10358438 w 10358438"/>
              <a:gd name="connsiteY9" fmla="*/ 2450943 h 3065305"/>
              <a:gd name="connsiteX10" fmla="*/ 10334625 w 10358438"/>
              <a:gd name="connsiteY10" fmla="*/ 2765268 h 3065305"/>
              <a:gd name="connsiteX11" fmla="*/ 10110788 w 10358438"/>
              <a:gd name="connsiteY11" fmla="*/ 2817655 h 3065305"/>
              <a:gd name="connsiteX12" fmla="*/ 10325100 w 10358438"/>
              <a:gd name="connsiteY12" fmla="*/ 2960530 h 3065305"/>
              <a:gd name="connsiteX13" fmla="*/ 10263188 w 10358438"/>
              <a:gd name="connsiteY13" fmla="*/ 3003393 h 3065305"/>
              <a:gd name="connsiteX14" fmla="*/ 9944100 w 10358438"/>
              <a:gd name="connsiteY14" fmla="*/ 2850993 h 3065305"/>
              <a:gd name="connsiteX15" fmla="*/ 9677400 w 10358438"/>
              <a:gd name="connsiteY15" fmla="*/ 2841468 h 3065305"/>
              <a:gd name="connsiteX16" fmla="*/ 9463088 w 10358438"/>
              <a:gd name="connsiteY16" fmla="*/ 3065305 h 3065305"/>
              <a:gd name="connsiteX17" fmla="*/ 8162925 w 10358438"/>
              <a:gd name="connsiteY17" fmla="*/ 3017680 h 3065305"/>
              <a:gd name="connsiteX18" fmla="*/ 0 w 10358438"/>
              <a:gd name="connsiteY18" fmla="*/ 1450818 h 306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8438" h="3065305">
                <a:moveTo>
                  <a:pt x="0" y="1450818"/>
                </a:moveTo>
                <a:cubicBezTo>
                  <a:pt x="15875" y="1355568"/>
                  <a:pt x="3175" y="1279368"/>
                  <a:pt x="47625" y="1165068"/>
                </a:cubicBezTo>
                <a:lnTo>
                  <a:pt x="7267575" y="31593"/>
                </a:lnTo>
                <a:cubicBezTo>
                  <a:pt x="7756525" y="-16032"/>
                  <a:pt x="7659687" y="3018"/>
                  <a:pt x="7977187" y="7780"/>
                </a:cubicBezTo>
                <a:cubicBezTo>
                  <a:pt x="8566150" y="91918"/>
                  <a:pt x="8359775" y="56992"/>
                  <a:pt x="8743951" y="131605"/>
                </a:cubicBezTo>
                <a:cubicBezTo>
                  <a:pt x="8997929" y="265445"/>
                  <a:pt x="9264592" y="269258"/>
                  <a:pt x="9505885" y="533124"/>
                </a:cubicBezTo>
                <a:cubicBezTo>
                  <a:pt x="9967847" y="1145899"/>
                  <a:pt x="9929814" y="1071406"/>
                  <a:pt x="10172701" y="1503206"/>
                </a:cubicBezTo>
                <a:cubicBezTo>
                  <a:pt x="10383838" y="1803243"/>
                  <a:pt x="10290176" y="1874681"/>
                  <a:pt x="10348913" y="2060418"/>
                </a:cubicBezTo>
                <a:lnTo>
                  <a:pt x="10248900" y="2260443"/>
                </a:lnTo>
                <a:lnTo>
                  <a:pt x="10358438" y="2450943"/>
                </a:lnTo>
                <a:lnTo>
                  <a:pt x="10334625" y="2765268"/>
                </a:lnTo>
                <a:lnTo>
                  <a:pt x="10110788" y="2817655"/>
                </a:lnTo>
                <a:lnTo>
                  <a:pt x="10325100" y="2960530"/>
                </a:lnTo>
                <a:lnTo>
                  <a:pt x="10263188" y="3003393"/>
                </a:lnTo>
                <a:lnTo>
                  <a:pt x="9944100" y="2850993"/>
                </a:lnTo>
                <a:lnTo>
                  <a:pt x="9677400" y="2841468"/>
                </a:lnTo>
                <a:lnTo>
                  <a:pt x="9463088" y="3065305"/>
                </a:lnTo>
                <a:lnTo>
                  <a:pt x="8162925" y="3017680"/>
                </a:lnTo>
                <a:lnTo>
                  <a:pt x="0" y="1450818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l="-10000" t="-12000" r="-8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5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2305B6FA-79EA-BD91-D398-CA5BB0E19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4233"/>
          <a:stretch/>
        </p:blipFill>
        <p:spPr>
          <a:xfrm>
            <a:off x="-2571315" y="1378994"/>
            <a:ext cx="15771362" cy="6406257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C2C351DC-502F-49DF-B24F-FAB3D955D68F}"/>
              </a:ext>
            </a:extLst>
          </p:cNvPr>
          <p:cNvGrpSpPr/>
          <p:nvPr/>
        </p:nvGrpSpPr>
        <p:grpSpPr>
          <a:xfrm>
            <a:off x="1202400" y="255600"/>
            <a:ext cx="10498533" cy="5884333"/>
            <a:chOff x="1202400" y="255600"/>
            <a:chExt cx="10498533" cy="5884333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E2C4E919-A9F2-4155-AC3D-027B9855F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" t="428" r="4183" b="510"/>
            <a:stretch/>
          </p:blipFill>
          <p:spPr>
            <a:xfrm>
              <a:off x="1202400" y="255600"/>
              <a:ext cx="10498533" cy="58843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1" name="Ovale 70">
              <a:extLst>
                <a:ext uri="{FF2B5EF4-FFF2-40B4-BE49-F238E27FC236}">
                  <a16:creationId xmlns:a16="http://schemas.microsoft.com/office/drawing/2014/main" id="{53153D30-7CB1-4D9A-B683-71E1AF1E4291}"/>
                </a:ext>
              </a:extLst>
            </p:cNvPr>
            <p:cNvSpPr/>
            <p:nvPr/>
          </p:nvSpPr>
          <p:spPr>
            <a:xfrm>
              <a:off x="6437569" y="4783888"/>
              <a:ext cx="138804" cy="1388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3A8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e 71">
              <a:extLst>
                <a:ext uri="{FF2B5EF4-FFF2-40B4-BE49-F238E27FC236}">
                  <a16:creationId xmlns:a16="http://schemas.microsoft.com/office/drawing/2014/main" id="{F032FEBB-3CDB-4D4F-9CFF-D33E562CFA7D}"/>
                </a:ext>
              </a:extLst>
            </p:cNvPr>
            <p:cNvSpPr/>
            <p:nvPr/>
          </p:nvSpPr>
          <p:spPr>
            <a:xfrm>
              <a:off x="7504369" y="5738701"/>
              <a:ext cx="138804" cy="1388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3A8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67AB9687-9471-4331-9BAA-5C72C77FB7ED}"/>
                </a:ext>
              </a:extLst>
            </p:cNvPr>
            <p:cNvSpPr/>
            <p:nvPr/>
          </p:nvSpPr>
          <p:spPr>
            <a:xfrm>
              <a:off x="6022049" y="4512721"/>
              <a:ext cx="138804" cy="1388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3A8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A8343D40-2C71-4994-B7E9-F64707FC339D}"/>
              </a:ext>
            </a:extLst>
          </p:cNvPr>
          <p:cNvCxnSpPr>
            <a:cxnSpLocks/>
          </p:cNvCxnSpPr>
          <p:nvPr/>
        </p:nvCxnSpPr>
        <p:spPr>
          <a:xfrm flipV="1">
            <a:off x="10354792" y="4376508"/>
            <a:ext cx="312157" cy="96170"/>
          </a:xfrm>
          <a:prstGeom prst="line">
            <a:avLst/>
          </a:prstGeom>
          <a:ln w="2603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EF83B37-A57D-4A58-8F05-FCCAAF2805E9}"/>
              </a:ext>
            </a:extLst>
          </p:cNvPr>
          <p:cNvCxnSpPr>
            <a:cxnSpLocks/>
          </p:cNvCxnSpPr>
          <p:nvPr/>
        </p:nvCxnSpPr>
        <p:spPr>
          <a:xfrm flipV="1">
            <a:off x="10752083" y="4225161"/>
            <a:ext cx="393125" cy="124545"/>
          </a:xfrm>
          <a:prstGeom prst="line">
            <a:avLst/>
          </a:prstGeom>
          <a:ln w="2603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9CE5E2C-C4C1-45D5-A5E2-DCEE7E147A8A}"/>
              </a:ext>
            </a:extLst>
          </p:cNvPr>
          <p:cNvSpPr txBox="1"/>
          <p:nvPr/>
        </p:nvSpPr>
        <p:spPr>
          <a:xfrm>
            <a:off x="7712751" y="472876"/>
            <a:ext cx="63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Grotta Rossa Est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059C441-B8D0-448F-831D-8CEEE282B2B7}"/>
              </a:ext>
            </a:extLst>
          </p:cNvPr>
          <p:cNvSpPr txBox="1"/>
          <p:nvPr/>
        </p:nvSpPr>
        <p:spPr>
          <a:xfrm>
            <a:off x="6824233" y="2492685"/>
            <a:ext cx="1038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Tor di Quinto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DC86380-8748-4C5B-9C03-20CB5EB9A4BD}"/>
              </a:ext>
            </a:extLst>
          </p:cNvPr>
          <p:cNvSpPr txBox="1"/>
          <p:nvPr/>
        </p:nvSpPr>
        <p:spPr>
          <a:xfrm>
            <a:off x="8241435" y="3243128"/>
            <a:ext cx="1038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Trieste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48C0A65-7D85-4AEC-AB81-F5ACB1F0996E}"/>
              </a:ext>
            </a:extLst>
          </p:cNvPr>
          <p:cNvSpPr txBox="1"/>
          <p:nvPr/>
        </p:nvSpPr>
        <p:spPr>
          <a:xfrm>
            <a:off x="8824100" y="2765402"/>
            <a:ext cx="1038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Sacco Pastore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E50A0E3-19A1-4359-AD8E-372F8F14955C}"/>
              </a:ext>
            </a:extLst>
          </p:cNvPr>
          <p:cNvSpPr txBox="1"/>
          <p:nvPr/>
        </p:nvSpPr>
        <p:spPr>
          <a:xfrm>
            <a:off x="8636271" y="2397012"/>
            <a:ext cx="1038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Conca d’Oro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F6ADFF7-9C47-430A-8C43-EE0827A29D3D}"/>
              </a:ext>
            </a:extLst>
          </p:cNvPr>
          <p:cNvSpPr txBox="1"/>
          <p:nvPr/>
        </p:nvSpPr>
        <p:spPr>
          <a:xfrm>
            <a:off x="8527652" y="2136189"/>
            <a:ext cx="1038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Tufello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D24BD08-F73C-42CC-A7D5-99EBE560F0A1}"/>
              </a:ext>
            </a:extLst>
          </p:cNvPr>
          <p:cNvSpPr txBox="1"/>
          <p:nvPr/>
        </p:nvSpPr>
        <p:spPr>
          <a:xfrm>
            <a:off x="7523525" y="1528435"/>
            <a:ext cx="103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Aeroporto</a:t>
            </a:r>
          </a:p>
          <a:p>
            <a:r>
              <a:rPr lang="it-IT" sz="1200">
                <a:solidFill>
                  <a:srgbClr val="642E52"/>
                </a:solidFill>
              </a:rPr>
              <a:t>dell’Urbe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4EA8ABD-067A-403B-B18E-F0A0EA504F77}"/>
              </a:ext>
            </a:extLst>
          </p:cNvPr>
          <p:cNvSpPr txBox="1"/>
          <p:nvPr/>
        </p:nvSpPr>
        <p:spPr>
          <a:xfrm>
            <a:off x="8439223" y="1767799"/>
            <a:ext cx="1038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Val Melaina</a:t>
            </a:r>
          </a:p>
        </p:txBody>
      </p:sp>
      <p:sp>
        <p:nvSpPr>
          <p:cNvPr id="34" name="Titolo 1">
            <a:extLst>
              <a:ext uri="{FF2B5EF4-FFF2-40B4-BE49-F238E27FC236}">
                <a16:creationId xmlns:a16="http://schemas.microsoft.com/office/drawing/2014/main" id="{456D1E6D-1A28-4B77-937C-FB0C0264CF9C}"/>
              </a:ext>
            </a:extLst>
          </p:cNvPr>
          <p:cNvSpPr txBox="1">
            <a:spLocks/>
          </p:cNvSpPr>
          <p:nvPr/>
        </p:nvSpPr>
        <p:spPr bwMode="auto">
          <a:xfrm>
            <a:off x="8558781" y="486881"/>
            <a:ext cx="3148361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endParaRPr lang="it-IT" sz="280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 defTabSz="1219170">
              <a:spcAft>
                <a:spcPts val="200"/>
              </a:spcAft>
              <a:defRPr/>
            </a:pPr>
            <a:r>
              <a:rPr lang="it-IT" sz="2800">
                <a:solidFill>
                  <a:srgbClr val="642E52"/>
                </a:solidFill>
                <a:latin typeface="Agency FB" panose="020B0503020202020204" pitchFamily="34" charset="0"/>
                <a:ea typeface="+mn-ea"/>
                <a:cs typeface="+mn-cs"/>
              </a:rPr>
              <a:t>… LE ZONE INTERESSATE DAL PROGETTO!</a:t>
            </a:r>
            <a:endParaRPr lang="en-US" sz="2800">
              <a:solidFill>
                <a:srgbClr val="642E52"/>
              </a:solidFill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98940A0F-0805-4EEA-8B0D-9D76439EEFB2}"/>
              </a:ext>
            </a:extLst>
          </p:cNvPr>
          <p:cNvSpPr/>
          <p:nvPr/>
        </p:nvSpPr>
        <p:spPr>
          <a:xfrm>
            <a:off x="9117125" y="4024903"/>
            <a:ext cx="138804" cy="1388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D9A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9F1A1D3-DB3C-C710-B08E-212121B80D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842"/>
          <a:stretch/>
        </p:blipFill>
        <p:spPr>
          <a:xfrm>
            <a:off x="9317285" y="5100118"/>
            <a:ext cx="2321624" cy="155477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C058944B-FA8F-4F13-90A8-218EC722A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242" y="2175098"/>
            <a:ext cx="109738" cy="109738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2E881D90-FC6C-4857-9115-F73F42C45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5848" y="2573520"/>
            <a:ext cx="109738" cy="109738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6DB1B01-2B1B-4E6D-9D4A-4A180F11F1F6}"/>
              </a:ext>
            </a:extLst>
          </p:cNvPr>
          <p:cNvSpPr txBox="1"/>
          <p:nvPr/>
        </p:nvSpPr>
        <p:spPr>
          <a:xfrm>
            <a:off x="6655986" y="988500"/>
            <a:ext cx="63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642E52"/>
                </a:solidFill>
              </a:rPr>
              <a:t>Grotta Rossa Ovest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C3A3C0CB-A646-48CB-84DD-3B713991ACB3}"/>
              </a:ext>
            </a:extLst>
          </p:cNvPr>
          <p:cNvGrpSpPr>
            <a:grpSpLocks noChangeAspect="1"/>
          </p:cNvGrpSpPr>
          <p:nvPr/>
        </p:nvGrpSpPr>
        <p:grpSpPr>
          <a:xfrm>
            <a:off x="282853" y="1155635"/>
            <a:ext cx="3086255" cy="2487575"/>
            <a:chOff x="-296938" y="2706074"/>
            <a:chExt cx="4742883" cy="3822845"/>
          </a:xfrm>
        </p:grpSpPr>
        <p:pic>
          <p:nvPicPr>
            <p:cNvPr id="45" name="Immagine 44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835FFD97-D28F-438D-8AA2-59BE3525E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" t="22610" r="22227" b="15612"/>
            <a:stretch/>
          </p:blipFill>
          <p:spPr>
            <a:xfrm>
              <a:off x="-279331" y="2984966"/>
              <a:ext cx="4363092" cy="354395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EAB4F81D-D2AE-40AF-90CB-1C73E800A776}"/>
                </a:ext>
              </a:extLst>
            </p:cNvPr>
            <p:cNvSpPr/>
            <p:nvPr/>
          </p:nvSpPr>
          <p:spPr>
            <a:xfrm>
              <a:off x="1069785" y="3463578"/>
              <a:ext cx="999984" cy="1594615"/>
            </a:xfrm>
            <a:custGeom>
              <a:avLst/>
              <a:gdLst>
                <a:gd name="connsiteX0" fmla="*/ 266735 w 354365"/>
                <a:gd name="connsiteY0" fmla="*/ 1219560 h 1219560"/>
                <a:gd name="connsiteX1" fmla="*/ 194345 w 354365"/>
                <a:gd name="connsiteY1" fmla="*/ 1133835 h 1219560"/>
                <a:gd name="connsiteX2" fmla="*/ 106715 w 354365"/>
                <a:gd name="connsiteY2" fmla="*/ 1086210 h 1219560"/>
                <a:gd name="connsiteX3" fmla="*/ 40040 w 354365"/>
                <a:gd name="connsiteY3" fmla="*/ 922380 h 1219560"/>
                <a:gd name="connsiteX4" fmla="*/ 17180 w 354365"/>
                <a:gd name="connsiteY4" fmla="*/ 611865 h 1219560"/>
                <a:gd name="connsiteX5" fmla="*/ 35 w 354365"/>
                <a:gd name="connsiteY5" fmla="*/ 362310 h 1219560"/>
                <a:gd name="connsiteX6" fmla="*/ 15275 w 354365"/>
                <a:gd name="connsiteY6" fmla="*/ 297540 h 1219560"/>
                <a:gd name="connsiteX7" fmla="*/ 83855 w 354365"/>
                <a:gd name="connsiteY7" fmla="*/ 164190 h 1219560"/>
                <a:gd name="connsiteX8" fmla="*/ 247685 w 354365"/>
                <a:gd name="connsiteY8" fmla="*/ 15600 h 1219560"/>
                <a:gd name="connsiteX9" fmla="*/ 354365 w 354365"/>
                <a:gd name="connsiteY9" fmla="*/ 11790 h 1219560"/>
                <a:gd name="connsiteX0" fmla="*/ 266735 w 1495460"/>
                <a:gd name="connsiteY0" fmla="*/ 1874678 h 1874678"/>
                <a:gd name="connsiteX1" fmla="*/ 194345 w 1495460"/>
                <a:gd name="connsiteY1" fmla="*/ 1788953 h 1874678"/>
                <a:gd name="connsiteX2" fmla="*/ 106715 w 1495460"/>
                <a:gd name="connsiteY2" fmla="*/ 1741328 h 1874678"/>
                <a:gd name="connsiteX3" fmla="*/ 40040 w 1495460"/>
                <a:gd name="connsiteY3" fmla="*/ 1577498 h 1874678"/>
                <a:gd name="connsiteX4" fmla="*/ 17180 w 1495460"/>
                <a:gd name="connsiteY4" fmla="*/ 1266983 h 1874678"/>
                <a:gd name="connsiteX5" fmla="*/ 35 w 1495460"/>
                <a:gd name="connsiteY5" fmla="*/ 1017428 h 1874678"/>
                <a:gd name="connsiteX6" fmla="*/ 15275 w 1495460"/>
                <a:gd name="connsiteY6" fmla="*/ 952658 h 1874678"/>
                <a:gd name="connsiteX7" fmla="*/ 83855 w 1495460"/>
                <a:gd name="connsiteY7" fmla="*/ 819308 h 1874678"/>
                <a:gd name="connsiteX8" fmla="*/ 247685 w 1495460"/>
                <a:gd name="connsiteY8" fmla="*/ 670718 h 1874678"/>
                <a:gd name="connsiteX9" fmla="*/ 1495460 w 1495460"/>
                <a:gd name="connsiteY9" fmla="*/ 158 h 1874678"/>
                <a:gd name="connsiteX0" fmla="*/ 266735 w 1495460"/>
                <a:gd name="connsiteY0" fmla="*/ 1874520 h 1874520"/>
                <a:gd name="connsiteX1" fmla="*/ 194345 w 1495460"/>
                <a:gd name="connsiteY1" fmla="*/ 1788795 h 1874520"/>
                <a:gd name="connsiteX2" fmla="*/ 106715 w 1495460"/>
                <a:gd name="connsiteY2" fmla="*/ 1741170 h 1874520"/>
                <a:gd name="connsiteX3" fmla="*/ 40040 w 1495460"/>
                <a:gd name="connsiteY3" fmla="*/ 1577340 h 1874520"/>
                <a:gd name="connsiteX4" fmla="*/ 17180 w 1495460"/>
                <a:gd name="connsiteY4" fmla="*/ 1266825 h 1874520"/>
                <a:gd name="connsiteX5" fmla="*/ 35 w 1495460"/>
                <a:gd name="connsiteY5" fmla="*/ 1017270 h 1874520"/>
                <a:gd name="connsiteX6" fmla="*/ 15275 w 1495460"/>
                <a:gd name="connsiteY6" fmla="*/ 952500 h 1874520"/>
                <a:gd name="connsiteX7" fmla="*/ 83855 w 1495460"/>
                <a:gd name="connsiteY7" fmla="*/ 819150 h 1874520"/>
                <a:gd name="connsiteX8" fmla="*/ 247685 w 1495460"/>
                <a:gd name="connsiteY8" fmla="*/ 670560 h 1874520"/>
                <a:gd name="connsiteX9" fmla="*/ 415324 w 1495460"/>
                <a:gd name="connsiteY9" fmla="*/ 533400 h 1874520"/>
                <a:gd name="connsiteX10" fmla="*/ 1495460 w 1495460"/>
                <a:gd name="connsiteY10" fmla="*/ 0 h 1874520"/>
                <a:gd name="connsiteX0" fmla="*/ 266735 w 1495460"/>
                <a:gd name="connsiteY0" fmla="*/ 1874520 h 1874520"/>
                <a:gd name="connsiteX1" fmla="*/ 194345 w 1495460"/>
                <a:gd name="connsiteY1" fmla="*/ 1788795 h 1874520"/>
                <a:gd name="connsiteX2" fmla="*/ 106715 w 1495460"/>
                <a:gd name="connsiteY2" fmla="*/ 1741170 h 1874520"/>
                <a:gd name="connsiteX3" fmla="*/ 40040 w 1495460"/>
                <a:gd name="connsiteY3" fmla="*/ 1577340 h 1874520"/>
                <a:gd name="connsiteX4" fmla="*/ 17180 w 1495460"/>
                <a:gd name="connsiteY4" fmla="*/ 1266825 h 1874520"/>
                <a:gd name="connsiteX5" fmla="*/ 35 w 1495460"/>
                <a:gd name="connsiteY5" fmla="*/ 1017270 h 1874520"/>
                <a:gd name="connsiteX6" fmla="*/ 15275 w 1495460"/>
                <a:gd name="connsiteY6" fmla="*/ 952500 h 1874520"/>
                <a:gd name="connsiteX7" fmla="*/ 83855 w 1495460"/>
                <a:gd name="connsiteY7" fmla="*/ 819150 h 1874520"/>
                <a:gd name="connsiteX8" fmla="*/ 247685 w 1495460"/>
                <a:gd name="connsiteY8" fmla="*/ 670560 h 1874520"/>
                <a:gd name="connsiteX9" fmla="*/ 415324 w 1495460"/>
                <a:gd name="connsiteY9" fmla="*/ 533400 h 1874520"/>
                <a:gd name="connsiteX10" fmla="*/ 626779 w 1495460"/>
                <a:gd name="connsiteY10" fmla="*/ 392430 h 1874520"/>
                <a:gd name="connsiteX11" fmla="*/ 1495460 w 1495460"/>
                <a:gd name="connsiteY11" fmla="*/ 0 h 1874520"/>
                <a:gd name="connsiteX0" fmla="*/ 266735 w 1495460"/>
                <a:gd name="connsiteY0" fmla="*/ 1874520 h 1874520"/>
                <a:gd name="connsiteX1" fmla="*/ 194345 w 1495460"/>
                <a:gd name="connsiteY1" fmla="*/ 1788795 h 1874520"/>
                <a:gd name="connsiteX2" fmla="*/ 106715 w 1495460"/>
                <a:gd name="connsiteY2" fmla="*/ 1741170 h 1874520"/>
                <a:gd name="connsiteX3" fmla="*/ 40040 w 1495460"/>
                <a:gd name="connsiteY3" fmla="*/ 1577340 h 1874520"/>
                <a:gd name="connsiteX4" fmla="*/ 17180 w 1495460"/>
                <a:gd name="connsiteY4" fmla="*/ 1266825 h 1874520"/>
                <a:gd name="connsiteX5" fmla="*/ 35 w 1495460"/>
                <a:gd name="connsiteY5" fmla="*/ 1017270 h 1874520"/>
                <a:gd name="connsiteX6" fmla="*/ 15275 w 1495460"/>
                <a:gd name="connsiteY6" fmla="*/ 952500 h 1874520"/>
                <a:gd name="connsiteX7" fmla="*/ 83855 w 1495460"/>
                <a:gd name="connsiteY7" fmla="*/ 819150 h 1874520"/>
                <a:gd name="connsiteX8" fmla="*/ 247685 w 1495460"/>
                <a:gd name="connsiteY8" fmla="*/ 670560 h 1874520"/>
                <a:gd name="connsiteX9" fmla="*/ 415324 w 1495460"/>
                <a:gd name="connsiteY9" fmla="*/ 533400 h 1874520"/>
                <a:gd name="connsiteX10" fmla="*/ 626779 w 1495460"/>
                <a:gd name="connsiteY10" fmla="*/ 392430 h 1874520"/>
                <a:gd name="connsiteX11" fmla="*/ 861094 w 1495460"/>
                <a:gd name="connsiteY11" fmla="*/ 257175 h 1874520"/>
                <a:gd name="connsiteX12" fmla="*/ 1495460 w 1495460"/>
                <a:gd name="connsiteY12" fmla="*/ 0 h 1874520"/>
                <a:gd name="connsiteX0" fmla="*/ 266735 w 1495460"/>
                <a:gd name="connsiteY0" fmla="*/ 1874520 h 1874520"/>
                <a:gd name="connsiteX1" fmla="*/ 194345 w 1495460"/>
                <a:gd name="connsiteY1" fmla="*/ 1788795 h 1874520"/>
                <a:gd name="connsiteX2" fmla="*/ 106715 w 1495460"/>
                <a:gd name="connsiteY2" fmla="*/ 1741170 h 1874520"/>
                <a:gd name="connsiteX3" fmla="*/ 40040 w 1495460"/>
                <a:gd name="connsiteY3" fmla="*/ 1577340 h 1874520"/>
                <a:gd name="connsiteX4" fmla="*/ 17180 w 1495460"/>
                <a:gd name="connsiteY4" fmla="*/ 1266825 h 1874520"/>
                <a:gd name="connsiteX5" fmla="*/ 35 w 1495460"/>
                <a:gd name="connsiteY5" fmla="*/ 1017270 h 1874520"/>
                <a:gd name="connsiteX6" fmla="*/ 15275 w 1495460"/>
                <a:gd name="connsiteY6" fmla="*/ 952500 h 1874520"/>
                <a:gd name="connsiteX7" fmla="*/ 83855 w 1495460"/>
                <a:gd name="connsiteY7" fmla="*/ 819150 h 1874520"/>
                <a:gd name="connsiteX8" fmla="*/ 247685 w 1495460"/>
                <a:gd name="connsiteY8" fmla="*/ 670560 h 1874520"/>
                <a:gd name="connsiteX9" fmla="*/ 415324 w 1495460"/>
                <a:gd name="connsiteY9" fmla="*/ 533400 h 1874520"/>
                <a:gd name="connsiteX10" fmla="*/ 626779 w 1495460"/>
                <a:gd name="connsiteY10" fmla="*/ 392430 h 1874520"/>
                <a:gd name="connsiteX11" fmla="*/ 861094 w 1495460"/>
                <a:gd name="connsiteY11" fmla="*/ 257175 h 1874520"/>
                <a:gd name="connsiteX12" fmla="*/ 1076359 w 1495460"/>
                <a:gd name="connsiteY12" fmla="*/ 158115 h 1874520"/>
                <a:gd name="connsiteX13" fmla="*/ 1495460 w 1495460"/>
                <a:gd name="connsiteY13" fmla="*/ 0 h 1874520"/>
                <a:gd name="connsiteX0" fmla="*/ 266735 w 1607855"/>
                <a:gd name="connsiteY0" fmla="*/ 1777365 h 1777365"/>
                <a:gd name="connsiteX1" fmla="*/ 194345 w 1607855"/>
                <a:gd name="connsiteY1" fmla="*/ 1691640 h 1777365"/>
                <a:gd name="connsiteX2" fmla="*/ 106715 w 1607855"/>
                <a:gd name="connsiteY2" fmla="*/ 1644015 h 1777365"/>
                <a:gd name="connsiteX3" fmla="*/ 40040 w 1607855"/>
                <a:gd name="connsiteY3" fmla="*/ 1480185 h 1777365"/>
                <a:gd name="connsiteX4" fmla="*/ 17180 w 1607855"/>
                <a:gd name="connsiteY4" fmla="*/ 1169670 h 1777365"/>
                <a:gd name="connsiteX5" fmla="*/ 35 w 1607855"/>
                <a:gd name="connsiteY5" fmla="*/ 920115 h 1777365"/>
                <a:gd name="connsiteX6" fmla="*/ 15275 w 1607855"/>
                <a:gd name="connsiteY6" fmla="*/ 855345 h 1777365"/>
                <a:gd name="connsiteX7" fmla="*/ 83855 w 1607855"/>
                <a:gd name="connsiteY7" fmla="*/ 721995 h 1777365"/>
                <a:gd name="connsiteX8" fmla="*/ 247685 w 1607855"/>
                <a:gd name="connsiteY8" fmla="*/ 573405 h 1777365"/>
                <a:gd name="connsiteX9" fmla="*/ 415324 w 1607855"/>
                <a:gd name="connsiteY9" fmla="*/ 436245 h 1777365"/>
                <a:gd name="connsiteX10" fmla="*/ 626779 w 1607855"/>
                <a:gd name="connsiteY10" fmla="*/ 295275 h 1777365"/>
                <a:gd name="connsiteX11" fmla="*/ 861094 w 1607855"/>
                <a:gd name="connsiteY11" fmla="*/ 160020 h 1777365"/>
                <a:gd name="connsiteX12" fmla="*/ 1076359 w 1607855"/>
                <a:gd name="connsiteY12" fmla="*/ 60960 h 1777365"/>
                <a:gd name="connsiteX13" fmla="*/ 1607855 w 1607855"/>
                <a:gd name="connsiteY13" fmla="*/ 0 h 1777365"/>
                <a:gd name="connsiteX0" fmla="*/ 266735 w 1607855"/>
                <a:gd name="connsiteY0" fmla="*/ 1777365 h 1777365"/>
                <a:gd name="connsiteX1" fmla="*/ 194345 w 1607855"/>
                <a:gd name="connsiteY1" fmla="*/ 1691640 h 1777365"/>
                <a:gd name="connsiteX2" fmla="*/ 106715 w 1607855"/>
                <a:gd name="connsiteY2" fmla="*/ 1644015 h 1777365"/>
                <a:gd name="connsiteX3" fmla="*/ 40040 w 1607855"/>
                <a:gd name="connsiteY3" fmla="*/ 1480185 h 1777365"/>
                <a:gd name="connsiteX4" fmla="*/ 17180 w 1607855"/>
                <a:gd name="connsiteY4" fmla="*/ 1169670 h 1777365"/>
                <a:gd name="connsiteX5" fmla="*/ 35 w 1607855"/>
                <a:gd name="connsiteY5" fmla="*/ 920115 h 1777365"/>
                <a:gd name="connsiteX6" fmla="*/ 15275 w 1607855"/>
                <a:gd name="connsiteY6" fmla="*/ 855345 h 1777365"/>
                <a:gd name="connsiteX7" fmla="*/ 83855 w 1607855"/>
                <a:gd name="connsiteY7" fmla="*/ 721995 h 1777365"/>
                <a:gd name="connsiteX8" fmla="*/ 247685 w 1607855"/>
                <a:gd name="connsiteY8" fmla="*/ 573405 h 1777365"/>
                <a:gd name="connsiteX9" fmla="*/ 415324 w 1607855"/>
                <a:gd name="connsiteY9" fmla="*/ 436245 h 1777365"/>
                <a:gd name="connsiteX10" fmla="*/ 626779 w 1607855"/>
                <a:gd name="connsiteY10" fmla="*/ 295275 h 1777365"/>
                <a:gd name="connsiteX11" fmla="*/ 861094 w 1607855"/>
                <a:gd name="connsiteY11" fmla="*/ 160020 h 1777365"/>
                <a:gd name="connsiteX12" fmla="*/ 1076359 w 1607855"/>
                <a:gd name="connsiteY12" fmla="*/ 60960 h 1777365"/>
                <a:gd name="connsiteX13" fmla="*/ 1607855 w 1607855"/>
                <a:gd name="connsiteY13" fmla="*/ 0 h 1777365"/>
                <a:gd name="connsiteX0" fmla="*/ 266735 w 1076359"/>
                <a:gd name="connsiteY0" fmla="*/ 1716405 h 1716405"/>
                <a:gd name="connsiteX1" fmla="*/ 194345 w 1076359"/>
                <a:gd name="connsiteY1" fmla="*/ 1630680 h 1716405"/>
                <a:gd name="connsiteX2" fmla="*/ 106715 w 1076359"/>
                <a:gd name="connsiteY2" fmla="*/ 1583055 h 1716405"/>
                <a:gd name="connsiteX3" fmla="*/ 40040 w 1076359"/>
                <a:gd name="connsiteY3" fmla="*/ 1419225 h 1716405"/>
                <a:gd name="connsiteX4" fmla="*/ 17180 w 1076359"/>
                <a:gd name="connsiteY4" fmla="*/ 1108710 h 1716405"/>
                <a:gd name="connsiteX5" fmla="*/ 35 w 1076359"/>
                <a:gd name="connsiteY5" fmla="*/ 859155 h 1716405"/>
                <a:gd name="connsiteX6" fmla="*/ 15275 w 1076359"/>
                <a:gd name="connsiteY6" fmla="*/ 794385 h 1716405"/>
                <a:gd name="connsiteX7" fmla="*/ 83855 w 1076359"/>
                <a:gd name="connsiteY7" fmla="*/ 661035 h 1716405"/>
                <a:gd name="connsiteX8" fmla="*/ 247685 w 1076359"/>
                <a:gd name="connsiteY8" fmla="*/ 512445 h 1716405"/>
                <a:gd name="connsiteX9" fmla="*/ 415324 w 1076359"/>
                <a:gd name="connsiteY9" fmla="*/ 375285 h 1716405"/>
                <a:gd name="connsiteX10" fmla="*/ 626779 w 1076359"/>
                <a:gd name="connsiteY10" fmla="*/ 234315 h 1716405"/>
                <a:gd name="connsiteX11" fmla="*/ 861094 w 1076359"/>
                <a:gd name="connsiteY11" fmla="*/ 99060 h 1716405"/>
                <a:gd name="connsiteX12" fmla="*/ 1076359 w 1076359"/>
                <a:gd name="connsiteY12" fmla="*/ 0 h 171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6359" h="1716405">
                  <a:moveTo>
                    <a:pt x="266735" y="1716405"/>
                  </a:moveTo>
                  <a:cubicBezTo>
                    <a:pt x="243875" y="1684655"/>
                    <a:pt x="221015" y="1652905"/>
                    <a:pt x="194345" y="1630680"/>
                  </a:cubicBezTo>
                  <a:cubicBezTo>
                    <a:pt x="167675" y="1608455"/>
                    <a:pt x="132433" y="1618298"/>
                    <a:pt x="106715" y="1583055"/>
                  </a:cubicBezTo>
                  <a:cubicBezTo>
                    <a:pt x="80997" y="1547812"/>
                    <a:pt x="54962" y="1498282"/>
                    <a:pt x="40040" y="1419225"/>
                  </a:cubicBezTo>
                  <a:cubicBezTo>
                    <a:pt x="25117" y="1340167"/>
                    <a:pt x="23847" y="1202055"/>
                    <a:pt x="17180" y="1108710"/>
                  </a:cubicBezTo>
                  <a:cubicBezTo>
                    <a:pt x="10513" y="1015365"/>
                    <a:pt x="352" y="911542"/>
                    <a:pt x="35" y="859155"/>
                  </a:cubicBezTo>
                  <a:cubicBezTo>
                    <a:pt x="-283" y="806767"/>
                    <a:pt x="1305" y="827405"/>
                    <a:pt x="15275" y="794385"/>
                  </a:cubicBezTo>
                  <a:cubicBezTo>
                    <a:pt x="29245" y="761365"/>
                    <a:pt x="45120" y="708025"/>
                    <a:pt x="83855" y="661035"/>
                  </a:cubicBezTo>
                  <a:cubicBezTo>
                    <a:pt x="122590" y="614045"/>
                    <a:pt x="192440" y="560070"/>
                    <a:pt x="247685" y="512445"/>
                  </a:cubicBezTo>
                  <a:cubicBezTo>
                    <a:pt x="302930" y="464820"/>
                    <a:pt x="349284" y="417830"/>
                    <a:pt x="415324" y="375285"/>
                  </a:cubicBezTo>
                  <a:cubicBezTo>
                    <a:pt x="481364" y="332740"/>
                    <a:pt x="551531" y="277178"/>
                    <a:pt x="626779" y="234315"/>
                  </a:cubicBezTo>
                  <a:cubicBezTo>
                    <a:pt x="702027" y="191452"/>
                    <a:pt x="786164" y="136842"/>
                    <a:pt x="861094" y="99060"/>
                  </a:cubicBezTo>
                  <a:cubicBezTo>
                    <a:pt x="936024" y="61278"/>
                    <a:pt x="970631" y="42862"/>
                    <a:pt x="1076359" y="0"/>
                  </a:cubicBezTo>
                </a:path>
              </a:pathLst>
            </a:custGeom>
            <a:noFill/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969F203E-4DB6-4355-8CEF-2ADF9DA00FD5}"/>
                </a:ext>
              </a:extLst>
            </p:cNvPr>
            <p:cNvSpPr/>
            <p:nvPr/>
          </p:nvSpPr>
          <p:spPr>
            <a:xfrm>
              <a:off x="1287703" y="4999663"/>
              <a:ext cx="117059" cy="117059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82C62D35-0D6D-4E11-9940-8B1EED7230E2}"/>
                </a:ext>
              </a:extLst>
            </p:cNvPr>
            <p:cNvSpPr txBox="1"/>
            <p:nvPr/>
          </p:nvSpPr>
          <p:spPr>
            <a:xfrm>
              <a:off x="1269970" y="4766671"/>
              <a:ext cx="968138" cy="6621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DC00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Valle Aurelia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TextBox 4">
              <a:extLst>
                <a:ext uri="{FF2B5EF4-FFF2-40B4-BE49-F238E27FC236}">
                  <a16:creationId xmlns:a16="http://schemas.microsoft.com/office/drawing/2014/main" id="{57081F3E-DDEF-40BE-BBBE-06B79104FF47}"/>
                </a:ext>
              </a:extLst>
            </p:cNvPr>
            <p:cNvSpPr txBox="1"/>
            <p:nvPr/>
          </p:nvSpPr>
          <p:spPr>
            <a:xfrm>
              <a:off x="1067289" y="3000802"/>
              <a:ext cx="968138" cy="6621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DC00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Vigna Clara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TextBox 4">
              <a:extLst>
                <a:ext uri="{FF2B5EF4-FFF2-40B4-BE49-F238E27FC236}">
                  <a16:creationId xmlns:a16="http://schemas.microsoft.com/office/drawing/2014/main" id="{1EFA6024-EB73-4AFC-BFAD-8B74FD6C5CE3}"/>
                </a:ext>
              </a:extLst>
            </p:cNvPr>
            <p:cNvSpPr txBox="1"/>
            <p:nvPr/>
          </p:nvSpPr>
          <p:spPr>
            <a:xfrm>
              <a:off x="2003078" y="2706074"/>
              <a:ext cx="1036849" cy="6621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A500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Tor di Quinto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A500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TextBox 4">
              <a:extLst>
                <a:ext uri="{FF2B5EF4-FFF2-40B4-BE49-F238E27FC236}">
                  <a16:creationId xmlns:a16="http://schemas.microsoft.com/office/drawing/2014/main" id="{BB03E356-A56D-400D-9666-7F8653BF7429}"/>
                </a:ext>
              </a:extLst>
            </p:cNvPr>
            <p:cNvSpPr txBox="1"/>
            <p:nvPr/>
          </p:nvSpPr>
          <p:spPr>
            <a:xfrm>
              <a:off x="3217601" y="3361235"/>
              <a:ext cx="1036849" cy="6621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006F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Val D’Ala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Figura a mano libera: forma 51">
              <a:extLst>
                <a:ext uri="{FF2B5EF4-FFF2-40B4-BE49-F238E27FC236}">
                  <a16:creationId xmlns:a16="http://schemas.microsoft.com/office/drawing/2014/main" id="{74229B93-9073-4397-8B25-37EF6060CF9D}"/>
                </a:ext>
              </a:extLst>
            </p:cNvPr>
            <p:cNvSpPr/>
            <p:nvPr/>
          </p:nvSpPr>
          <p:spPr>
            <a:xfrm>
              <a:off x="2921941" y="3275778"/>
              <a:ext cx="91441" cy="358882"/>
            </a:xfrm>
            <a:custGeom>
              <a:avLst/>
              <a:gdLst>
                <a:gd name="connsiteX0" fmla="*/ 0 w 65617"/>
                <a:gd name="connsiteY0" fmla="*/ 215900 h 215900"/>
                <a:gd name="connsiteX1" fmla="*/ 65617 w 65617"/>
                <a:gd name="connsiteY1" fmla="*/ 0 h 215900"/>
                <a:gd name="connsiteX0" fmla="*/ 0 w 65617"/>
                <a:gd name="connsiteY0" fmla="*/ 215900 h 215900"/>
                <a:gd name="connsiteX1" fmla="*/ 40217 w 65617"/>
                <a:gd name="connsiteY1" fmla="*/ 100542 h 215900"/>
                <a:gd name="connsiteX2" fmla="*/ 65617 w 65617"/>
                <a:gd name="connsiteY2" fmla="*/ 0 h 215900"/>
                <a:gd name="connsiteX0" fmla="*/ 0 w 65617"/>
                <a:gd name="connsiteY0" fmla="*/ 215900 h 215900"/>
                <a:gd name="connsiteX1" fmla="*/ 65617 w 65617"/>
                <a:gd name="connsiteY1" fmla="*/ 0 h 215900"/>
                <a:gd name="connsiteX0" fmla="*/ 0 w 113242"/>
                <a:gd name="connsiteY0" fmla="*/ 198437 h 198437"/>
                <a:gd name="connsiteX1" fmla="*/ 113242 w 113242"/>
                <a:gd name="connsiteY1" fmla="*/ 0 h 198437"/>
                <a:gd name="connsiteX0" fmla="*/ 0 w 113242"/>
                <a:gd name="connsiteY0" fmla="*/ 198437 h 198437"/>
                <a:gd name="connsiteX1" fmla="*/ 113242 w 113242"/>
                <a:gd name="connsiteY1" fmla="*/ 0 h 198437"/>
                <a:gd name="connsiteX0" fmla="*/ 0 w 113242"/>
                <a:gd name="connsiteY0" fmla="*/ 198437 h 198437"/>
                <a:gd name="connsiteX1" fmla="*/ 113242 w 113242"/>
                <a:gd name="connsiteY1" fmla="*/ 0 h 198437"/>
                <a:gd name="connsiteX0" fmla="*/ 0 w 98954"/>
                <a:gd name="connsiteY0" fmla="*/ 252412 h 252412"/>
                <a:gd name="connsiteX1" fmla="*/ 98954 w 98954"/>
                <a:gd name="connsiteY1" fmla="*/ 0 h 252412"/>
                <a:gd name="connsiteX0" fmla="*/ 0 w 151342"/>
                <a:gd name="connsiteY0" fmla="*/ 238125 h 238125"/>
                <a:gd name="connsiteX1" fmla="*/ 151342 w 151342"/>
                <a:gd name="connsiteY1" fmla="*/ 0 h 238125"/>
                <a:gd name="connsiteX0" fmla="*/ 0 w 151342"/>
                <a:gd name="connsiteY0" fmla="*/ 238125 h 238125"/>
                <a:gd name="connsiteX1" fmla="*/ 151342 w 151342"/>
                <a:gd name="connsiteY1" fmla="*/ 0 h 238125"/>
                <a:gd name="connsiteX0" fmla="*/ 0 w 98425"/>
                <a:gd name="connsiteY0" fmla="*/ 386292 h 386292"/>
                <a:gd name="connsiteX1" fmla="*/ 98425 w 98425"/>
                <a:gd name="connsiteY1" fmla="*/ 0 h 38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425" h="386292">
                  <a:moveTo>
                    <a:pt x="0" y="386292"/>
                  </a:moveTo>
                  <a:cubicBezTo>
                    <a:pt x="136172" y="299509"/>
                    <a:pt x="60678" y="66146"/>
                    <a:pt x="98425" y="0"/>
                  </a:cubicBezTo>
                </a:path>
              </a:pathLst>
            </a:custGeom>
            <a:noFill/>
            <a:ln w="508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8650CC2B-93D1-41F2-9999-F7EAB8A297F5}"/>
                </a:ext>
              </a:extLst>
            </p:cNvPr>
            <p:cNvSpPr/>
            <p:nvPr/>
          </p:nvSpPr>
          <p:spPr>
            <a:xfrm>
              <a:off x="2945219" y="3285723"/>
              <a:ext cx="117059" cy="11705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igura a mano libera: forma 53">
              <a:extLst>
                <a:ext uri="{FF2B5EF4-FFF2-40B4-BE49-F238E27FC236}">
                  <a16:creationId xmlns:a16="http://schemas.microsoft.com/office/drawing/2014/main" id="{369F9114-58C0-41DE-9135-AA649C1AA6BA}"/>
                </a:ext>
              </a:extLst>
            </p:cNvPr>
            <p:cNvSpPr/>
            <p:nvPr/>
          </p:nvSpPr>
          <p:spPr>
            <a:xfrm>
              <a:off x="130181" y="4820445"/>
              <a:ext cx="978474" cy="896864"/>
            </a:xfrm>
            <a:custGeom>
              <a:avLst/>
              <a:gdLst>
                <a:gd name="connsiteX0" fmla="*/ 369888 w 369888"/>
                <a:gd name="connsiteY0" fmla="*/ 0 h 617537"/>
                <a:gd name="connsiteX1" fmla="*/ 255588 w 369888"/>
                <a:gd name="connsiteY1" fmla="*/ 390525 h 617537"/>
                <a:gd name="connsiteX2" fmla="*/ 0 w 369888"/>
                <a:gd name="connsiteY2" fmla="*/ 617537 h 617537"/>
                <a:gd name="connsiteX0" fmla="*/ 390526 w 390526"/>
                <a:gd name="connsiteY0" fmla="*/ 0 h 619125"/>
                <a:gd name="connsiteX1" fmla="*/ 255588 w 390526"/>
                <a:gd name="connsiteY1" fmla="*/ 392113 h 619125"/>
                <a:gd name="connsiteX2" fmla="*/ 0 w 390526"/>
                <a:gd name="connsiteY2" fmla="*/ 619125 h 619125"/>
                <a:gd name="connsiteX0" fmla="*/ 417514 w 417514"/>
                <a:gd name="connsiteY0" fmla="*/ 0 h 636587"/>
                <a:gd name="connsiteX1" fmla="*/ 282576 w 417514"/>
                <a:gd name="connsiteY1" fmla="*/ 392113 h 636587"/>
                <a:gd name="connsiteX2" fmla="*/ 0 w 417514"/>
                <a:gd name="connsiteY2" fmla="*/ 636587 h 636587"/>
                <a:gd name="connsiteX0" fmla="*/ 957589 w 957589"/>
                <a:gd name="connsiteY0" fmla="*/ 0 h 911754"/>
                <a:gd name="connsiteX1" fmla="*/ 822651 w 957589"/>
                <a:gd name="connsiteY1" fmla="*/ 392113 h 911754"/>
                <a:gd name="connsiteX2" fmla="*/ 0 w 957589"/>
                <a:gd name="connsiteY2" fmla="*/ 911754 h 911754"/>
                <a:gd name="connsiteX0" fmla="*/ 957589 w 957589"/>
                <a:gd name="connsiteY0" fmla="*/ 0 h 911754"/>
                <a:gd name="connsiteX1" fmla="*/ 630869 w 957589"/>
                <a:gd name="connsiteY1" fmla="*/ 491596 h 911754"/>
                <a:gd name="connsiteX2" fmla="*/ 0 w 957589"/>
                <a:gd name="connsiteY2" fmla="*/ 911754 h 91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7589" h="911754">
                  <a:moveTo>
                    <a:pt x="957589" y="0"/>
                  </a:moveTo>
                  <a:cubicBezTo>
                    <a:pt x="931263" y="143801"/>
                    <a:pt x="790467" y="339637"/>
                    <a:pt x="630869" y="491596"/>
                  </a:cubicBezTo>
                  <a:cubicBezTo>
                    <a:pt x="471271" y="643555"/>
                    <a:pt x="33337" y="878681"/>
                    <a:pt x="0" y="911754"/>
                  </a:cubicBezTo>
                </a:path>
              </a:pathLst>
            </a:custGeom>
            <a:noFill/>
            <a:ln w="50800" cap="rnd">
              <a:solidFill>
                <a:srgbClr val="00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igura a mano libera: forma 54">
              <a:extLst>
                <a:ext uri="{FF2B5EF4-FFF2-40B4-BE49-F238E27FC236}">
                  <a16:creationId xmlns:a16="http://schemas.microsoft.com/office/drawing/2014/main" id="{058D6E39-B942-4957-A91E-98D16BE4C0A3}"/>
                </a:ext>
              </a:extLst>
            </p:cNvPr>
            <p:cNvSpPr/>
            <p:nvPr/>
          </p:nvSpPr>
          <p:spPr>
            <a:xfrm>
              <a:off x="2562568" y="3408516"/>
              <a:ext cx="794456" cy="285139"/>
            </a:xfrm>
            <a:custGeom>
              <a:avLst/>
              <a:gdLst>
                <a:gd name="connsiteX0" fmla="*/ 0 w 855133"/>
                <a:gd name="connsiteY0" fmla="*/ 0 h 306917"/>
                <a:gd name="connsiteX1" fmla="*/ 361950 w 855133"/>
                <a:gd name="connsiteY1" fmla="*/ 232834 h 306917"/>
                <a:gd name="connsiteX2" fmla="*/ 609600 w 855133"/>
                <a:gd name="connsiteY2" fmla="*/ 190500 h 306917"/>
                <a:gd name="connsiteX3" fmla="*/ 855133 w 855133"/>
                <a:gd name="connsiteY3" fmla="*/ 306917 h 30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133" h="306917">
                  <a:moveTo>
                    <a:pt x="0" y="0"/>
                  </a:moveTo>
                  <a:cubicBezTo>
                    <a:pt x="130175" y="100542"/>
                    <a:pt x="260350" y="201084"/>
                    <a:pt x="361950" y="232834"/>
                  </a:cubicBezTo>
                  <a:cubicBezTo>
                    <a:pt x="463550" y="264584"/>
                    <a:pt x="527403" y="178153"/>
                    <a:pt x="609600" y="190500"/>
                  </a:cubicBezTo>
                  <a:cubicBezTo>
                    <a:pt x="691797" y="202847"/>
                    <a:pt x="812800" y="281517"/>
                    <a:pt x="855133" y="306917"/>
                  </a:cubicBezTo>
                </a:path>
              </a:pathLst>
            </a:cu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e 55">
              <a:extLst>
                <a:ext uri="{FF2B5EF4-FFF2-40B4-BE49-F238E27FC236}">
                  <a16:creationId xmlns:a16="http://schemas.microsoft.com/office/drawing/2014/main" id="{3DEFC023-4FED-4410-8455-1BF48068093F}"/>
                </a:ext>
              </a:extLst>
            </p:cNvPr>
            <p:cNvSpPr/>
            <p:nvPr/>
          </p:nvSpPr>
          <p:spPr>
            <a:xfrm>
              <a:off x="3303314" y="3649031"/>
              <a:ext cx="117059" cy="117059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238B359E-5578-439D-8717-472AB574DC80}"/>
                </a:ext>
              </a:extLst>
            </p:cNvPr>
            <p:cNvSpPr/>
            <p:nvPr/>
          </p:nvSpPr>
          <p:spPr>
            <a:xfrm>
              <a:off x="3583407" y="4732475"/>
              <a:ext cx="117059" cy="117059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4">
              <a:extLst>
                <a:ext uri="{FF2B5EF4-FFF2-40B4-BE49-F238E27FC236}">
                  <a16:creationId xmlns:a16="http://schemas.microsoft.com/office/drawing/2014/main" id="{AC86743A-C230-4D93-810A-7CEAD45EEAC4}"/>
                </a:ext>
              </a:extLst>
            </p:cNvPr>
            <p:cNvSpPr txBox="1"/>
            <p:nvPr/>
          </p:nvSpPr>
          <p:spPr>
            <a:xfrm>
              <a:off x="2540335" y="4613989"/>
              <a:ext cx="1105168" cy="402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006D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Tiburtina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D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9" name="Ovale 58">
              <a:extLst>
                <a:ext uri="{FF2B5EF4-FFF2-40B4-BE49-F238E27FC236}">
                  <a16:creationId xmlns:a16="http://schemas.microsoft.com/office/drawing/2014/main" id="{A886B04F-F9C2-49F8-B647-2798A2BEE933}"/>
                </a:ext>
              </a:extLst>
            </p:cNvPr>
            <p:cNvSpPr/>
            <p:nvPr/>
          </p:nvSpPr>
          <p:spPr>
            <a:xfrm>
              <a:off x="2692" y="5717311"/>
              <a:ext cx="117059" cy="11705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4">
              <a:extLst>
                <a:ext uri="{FF2B5EF4-FFF2-40B4-BE49-F238E27FC236}">
                  <a16:creationId xmlns:a16="http://schemas.microsoft.com/office/drawing/2014/main" id="{6C97D5E5-3ECB-4DF9-B98D-C838C7227104}"/>
                </a:ext>
              </a:extLst>
            </p:cNvPr>
            <p:cNvSpPr txBox="1"/>
            <p:nvPr/>
          </p:nvSpPr>
          <p:spPr>
            <a:xfrm>
              <a:off x="-296938" y="5867328"/>
              <a:ext cx="978474" cy="402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Aurelia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1" name="Figura a mano libera: forma 60">
              <a:extLst>
                <a:ext uri="{FF2B5EF4-FFF2-40B4-BE49-F238E27FC236}">
                  <a16:creationId xmlns:a16="http://schemas.microsoft.com/office/drawing/2014/main" id="{93241F16-8E3B-490F-AE06-E25CACEA74E3}"/>
                </a:ext>
              </a:extLst>
            </p:cNvPr>
            <p:cNvSpPr/>
            <p:nvPr/>
          </p:nvSpPr>
          <p:spPr>
            <a:xfrm>
              <a:off x="2069772" y="3418268"/>
              <a:ext cx="493783" cy="56633"/>
            </a:xfrm>
            <a:custGeom>
              <a:avLst/>
              <a:gdLst>
                <a:gd name="connsiteX0" fmla="*/ 266735 w 354365"/>
                <a:gd name="connsiteY0" fmla="*/ 1219560 h 1219560"/>
                <a:gd name="connsiteX1" fmla="*/ 194345 w 354365"/>
                <a:gd name="connsiteY1" fmla="*/ 1133835 h 1219560"/>
                <a:gd name="connsiteX2" fmla="*/ 106715 w 354365"/>
                <a:gd name="connsiteY2" fmla="*/ 1086210 h 1219560"/>
                <a:gd name="connsiteX3" fmla="*/ 40040 w 354365"/>
                <a:gd name="connsiteY3" fmla="*/ 922380 h 1219560"/>
                <a:gd name="connsiteX4" fmla="*/ 17180 w 354365"/>
                <a:gd name="connsiteY4" fmla="*/ 611865 h 1219560"/>
                <a:gd name="connsiteX5" fmla="*/ 35 w 354365"/>
                <a:gd name="connsiteY5" fmla="*/ 362310 h 1219560"/>
                <a:gd name="connsiteX6" fmla="*/ 15275 w 354365"/>
                <a:gd name="connsiteY6" fmla="*/ 297540 h 1219560"/>
                <a:gd name="connsiteX7" fmla="*/ 83855 w 354365"/>
                <a:gd name="connsiteY7" fmla="*/ 164190 h 1219560"/>
                <a:gd name="connsiteX8" fmla="*/ 247685 w 354365"/>
                <a:gd name="connsiteY8" fmla="*/ 15600 h 1219560"/>
                <a:gd name="connsiteX9" fmla="*/ 354365 w 354365"/>
                <a:gd name="connsiteY9" fmla="*/ 11790 h 1219560"/>
                <a:gd name="connsiteX0" fmla="*/ 266735 w 1495460"/>
                <a:gd name="connsiteY0" fmla="*/ 1874678 h 1874678"/>
                <a:gd name="connsiteX1" fmla="*/ 194345 w 1495460"/>
                <a:gd name="connsiteY1" fmla="*/ 1788953 h 1874678"/>
                <a:gd name="connsiteX2" fmla="*/ 106715 w 1495460"/>
                <a:gd name="connsiteY2" fmla="*/ 1741328 h 1874678"/>
                <a:gd name="connsiteX3" fmla="*/ 40040 w 1495460"/>
                <a:gd name="connsiteY3" fmla="*/ 1577498 h 1874678"/>
                <a:gd name="connsiteX4" fmla="*/ 17180 w 1495460"/>
                <a:gd name="connsiteY4" fmla="*/ 1266983 h 1874678"/>
                <a:gd name="connsiteX5" fmla="*/ 35 w 1495460"/>
                <a:gd name="connsiteY5" fmla="*/ 1017428 h 1874678"/>
                <a:gd name="connsiteX6" fmla="*/ 15275 w 1495460"/>
                <a:gd name="connsiteY6" fmla="*/ 952658 h 1874678"/>
                <a:gd name="connsiteX7" fmla="*/ 83855 w 1495460"/>
                <a:gd name="connsiteY7" fmla="*/ 819308 h 1874678"/>
                <a:gd name="connsiteX8" fmla="*/ 247685 w 1495460"/>
                <a:gd name="connsiteY8" fmla="*/ 670718 h 1874678"/>
                <a:gd name="connsiteX9" fmla="*/ 1495460 w 1495460"/>
                <a:gd name="connsiteY9" fmla="*/ 158 h 1874678"/>
                <a:gd name="connsiteX0" fmla="*/ 266735 w 1495460"/>
                <a:gd name="connsiteY0" fmla="*/ 1874520 h 1874520"/>
                <a:gd name="connsiteX1" fmla="*/ 194345 w 1495460"/>
                <a:gd name="connsiteY1" fmla="*/ 1788795 h 1874520"/>
                <a:gd name="connsiteX2" fmla="*/ 106715 w 1495460"/>
                <a:gd name="connsiteY2" fmla="*/ 1741170 h 1874520"/>
                <a:gd name="connsiteX3" fmla="*/ 40040 w 1495460"/>
                <a:gd name="connsiteY3" fmla="*/ 1577340 h 1874520"/>
                <a:gd name="connsiteX4" fmla="*/ 17180 w 1495460"/>
                <a:gd name="connsiteY4" fmla="*/ 1266825 h 1874520"/>
                <a:gd name="connsiteX5" fmla="*/ 35 w 1495460"/>
                <a:gd name="connsiteY5" fmla="*/ 1017270 h 1874520"/>
                <a:gd name="connsiteX6" fmla="*/ 15275 w 1495460"/>
                <a:gd name="connsiteY6" fmla="*/ 952500 h 1874520"/>
                <a:gd name="connsiteX7" fmla="*/ 83855 w 1495460"/>
                <a:gd name="connsiteY7" fmla="*/ 819150 h 1874520"/>
                <a:gd name="connsiteX8" fmla="*/ 247685 w 1495460"/>
                <a:gd name="connsiteY8" fmla="*/ 670560 h 1874520"/>
                <a:gd name="connsiteX9" fmla="*/ 415324 w 1495460"/>
                <a:gd name="connsiteY9" fmla="*/ 533400 h 1874520"/>
                <a:gd name="connsiteX10" fmla="*/ 1495460 w 1495460"/>
                <a:gd name="connsiteY10" fmla="*/ 0 h 1874520"/>
                <a:gd name="connsiteX0" fmla="*/ 266735 w 1495460"/>
                <a:gd name="connsiteY0" fmla="*/ 1874520 h 1874520"/>
                <a:gd name="connsiteX1" fmla="*/ 194345 w 1495460"/>
                <a:gd name="connsiteY1" fmla="*/ 1788795 h 1874520"/>
                <a:gd name="connsiteX2" fmla="*/ 106715 w 1495460"/>
                <a:gd name="connsiteY2" fmla="*/ 1741170 h 1874520"/>
                <a:gd name="connsiteX3" fmla="*/ 40040 w 1495460"/>
                <a:gd name="connsiteY3" fmla="*/ 1577340 h 1874520"/>
                <a:gd name="connsiteX4" fmla="*/ 17180 w 1495460"/>
                <a:gd name="connsiteY4" fmla="*/ 1266825 h 1874520"/>
                <a:gd name="connsiteX5" fmla="*/ 35 w 1495460"/>
                <a:gd name="connsiteY5" fmla="*/ 1017270 h 1874520"/>
                <a:gd name="connsiteX6" fmla="*/ 15275 w 1495460"/>
                <a:gd name="connsiteY6" fmla="*/ 952500 h 1874520"/>
                <a:gd name="connsiteX7" fmla="*/ 83855 w 1495460"/>
                <a:gd name="connsiteY7" fmla="*/ 819150 h 1874520"/>
                <a:gd name="connsiteX8" fmla="*/ 247685 w 1495460"/>
                <a:gd name="connsiteY8" fmla="*/ 670560 h 1874520"/>
                <a:gd name="connsiteX9" fmla="*/ 415324 w 1495460"/>
                <a:gd name="connsiteY9" fmla="*/ 533400 h 1874520"/>
                <a:gd name="connsiteX10" fmla="*/ 626779 w 1495460"/>
                <a:gd name="connsiteY10" fmla="*/ 392430 h 1874520"/>
                <a:gd name="connsiteX11" fmla="*/ 1495460 w 1495460"/>
                <a:gd name="connsiteY11" fmla="*/ 0 h 1874520"/>
                <a:gd name="connsiteX0" fmla="*/ 266735 w 1495460"/>
                <a:gd name="connsiteY0" fmla="*/ 1874520 h 1874520"/>
                <a:gd name="connsiteX1" fmla="*/ 194345 w 1495460"/>
                <a:gd name="connsiteY1" fmla="*/ 1788795 h 1874520"/>
                <a:gd name="connsiteX2" fmla="*/ 106715 w 1495460"/>
                <a:gd name="connsiteY2" fmla="*/ 1741170 h 1874520"/>
                <a:gd name="connsiteX3" fmla="*/ 40040 w 1495460"/>
                <a:gd name="connsiteY3" fmla="*/ 1577340 h 1874520"/>
                <a:gd name="connsiteX4" fmla="*/ 17180 w 1495460"/>
                <a:gd name="connsiteY4" fmla="*/ 1266825 h 1874520"/>
                <a:gd name="connsiteX5" fmla="*/ 35 w 1495460"/>
                <a:gd name="connsiteY5" fmla="*/ 1017270 h 1874520"/>
                <a:gd name="connsiteX6" fmla="*/ 15275 w 1495460"/>
                <a:gd name="connsiteY6" fmla="*/ 952500 h 1874520"/>
                <a:gd name="connsiteX7" fmla="*/ 83855 w 1495460"/>
                <a:gd name="connsiteY7" fmla="*/ 819150 h 1874520"/>
                <a:gd name="connsiteX8" fmla="*/ 247685 w 1495460"/>
                <a:gd name="connsiteY8" fmla="*/ 670560 h 1874520"/>
                <a:gd name="connsiteX9" fmla="*/ 415324 w 1495460"/>
                <a:gd name="connsiteY9" fmla="*/ 533400 h 1874520"/>
                <a:gd name="connsiteX10" fmla="*/ 626779 w 1495460"/>
                <a:gd name="connsiteY10" fmla="*/ 392430 h 1874520"/>
                <a:gd name="connsiteX11" fmla="*/ 861094 w 1495460"/>
                <a:gd name="connsiteY11" fmla="*/ 257175 h 1874520"/>
                <a:gd name="connsiteX12" fmla="*/ 1495460 w 1495460"/>
                <a:gd name="connsiteY12" fmla="*/ 0 h 1874520"/>
                <a:gd name="connsiteX0" fmla="*/ 266735 w 1495460"/>
                <a:gd name="connsiteY0" fmla="*/ 1874520 h 1874520"/>
                <a:gd name="connsiteX1" fmla="*/ 194345 w 1495460"/>
                <a:gd name="connsiteY1" fmla="*/ 1788795 h 1874520"/>
                <a:gd name="connsiteX2" fmla="*/ 106715 w 1495460"/>
                <a:gd name="connsiteY2" fmla="*/ 1741170 h 1874520"/>
                <a:gd name="connsiteX3" fmla="*/ 40040 w 1495460"/>
                <a:gd name="connsiteY3" fmla="*/ 1577340 h 1874520"/>
                <a:gd name="connsiteX4" fmla="*/ 17180 w 1495460"/>
                <a:gd name="connsiteY4" fmla="*/ 1266825 h 1874520"/>
                <a:gd name="connsiteX5" fmla="*/ 35 w 1495460"/>
                <a:gd name="connsiteY5" fmla="*/ 1017270 h 1874520"/>
                <a:gd name="connsiteX6" fmla="*/ 15275 w 1495460"/>
                <a:gd name="connsiteY6" fmla="*/ 952500 h 1874520"/>
                <a:gd name="connsiteX7" fmla="*/ 83855 w 1495460"/>
                <a:gd name="connsiteY7" fmla="*/ 819150 h 1874520"/>
                <a:gd name="connsiteX8" fmla="*/ 247685 w 1495460"/>
                <a:gd name="connsiteY8" fmla="*/ 670560 h 1874520"/>
                <a:gd name="connsiteX9" fmla="*/ 415324 w 1495460"/>
                <a:gd name="connsiteY9" fmla="*/ 533400 h 1874520"/>
                <a:gd name="connsiteX10" fmla="*/ 626779 w 1495460"/>
                <a:gd name="connsiteY10" fmla="*/ 392430 h 1874520"/>
                <a:gd name="connsiteX11" fmla="*/ 861094 w 1495460"/>
                <a:gd name="connsiteY11" fmla="*/ 257175 h 1874520"/>
                <a:gd name="connsiteX12" fmla="*/ 1076359 w 1495460"/>
                <a:gd name="connsiteY12" fmla="*/ 158115 h 1874520"/>
                <a:gd name="connsiteX13" fmla="*/ 1495460 w 1495460"/>
                <a:gd name="connsiteY13" fmla="*/ 0 h 1874520"/>
                <a:gd name="connsiteX0" fmla="*/ 266735 w 1607855"/>
                <a:gd name="connsiteY0" fmla="*/ 1777365 h 1777365"/>
                <a:gd name="connsiteX1" fmla="*/ 194345 w 1607855"/>
                <a:gd name="connsiteY1" fmla="*/ 1691640 h 1777365"/>
                <a:gd name="connsiteX2" fmla="*/ 106715 w 1607855"/>
                <a:gd name="connsiteY2" fmla="*/ 1644015 h 1777365"/>
                <a:gd name="connsiteX3" fmla="*/ 40040 w 1607855"/>
                <a:gd name="connsiteY3" fmla="*/ 1480185 h 1777365"/>
                <a:gd name="connsiteX4" fmla="*/ 17180 w 1607855"/>
                <a:gd name="connsiteY4" fmla="*/ 1169670 h 1777365"/>
                <a:gd name="connsiteX5" fmla="*/ 35 w 1607855"/>
                <a:gd name="connsiteY5" fmla="*/ 920115 h 1777365"/>
                <a:gd name="connsiteX6" fmla="*/ 15275 w 1607855"/>
                <a:gd name="connsiteY6" fmla="*/ 855345 h 1777365"/>
                <a:gd name="connsiteX7" fmla="*/ 83855 w 1607855"/>
                <a:gd name="connsiteY7" fmla="*/ 721995 h 1777365"/>
                <a:gd name="connsiteX8" fmla="*/ 247685 w 1607855"/>
                <a:gd name="connsiteY8" fmla="*/ 573405 h 1777365"/>
                <a:gd name="connsiteX9" fmla="*/ 415324 w 1607855"/>
                <a:gd name="connsiteY9" fmla="*/ 436245 h 1777365"/>
                <a:gd name="connsiteX10" fmla="*/ 626779 w 1607855"/>
                <a:gd name="connsiteY10" fmla="*/ 295275 h 1777365"/>
                <a:gd name="connsiteX11" fmla="*/ 861094 w 1607855"/>
                <a:gd name="connsiteY11" fmla="*/ 160020 h 1777365"/>
                <a:gd name="connsiteX12" fmla="*/ 1076359 w 1607855"/>
                <a:gd name="connsiteY12" fmla="*/ 60960 h 1777365"/>
                <a:gd name="connsiteX13" fmla="*/ 1607855 w 1607855"/>
                <a:gd name="connsiteY13" fmla="*/ 0 h 1777365"/>
                <a:gd name="connsiteX0" fmla="*/ 266735 w 1607855"/>
                <a:gd name="connsiteY0" fmla="*/ 1777365 h 1777365"/>
                <a:gd name="connsiteX1" fmla="*/ 194345 w 1607855"/>
                <a:gd name="connsiteY1" fmla="*/ 1691640 h 1777365"/>
                <a:gd name="connsiteX2" fmla="*/ 106715 w 1607855"/>
                <a:gd name="connsiteY2" fmla="*/ 1644015 h 1777365"/>
                <a:gd name="connsiteX3" fmla="*/ 40040 w 1607855"/>
                <a:gd name="connsiteY3" fmla="*/ 1480185 h 1777365"/>
                <a:gd name="connsiteX4" fmla="*/ 17180 w 1607855"/>
                <a:gd name="connsiteY4" fmla="*/ 1169670 h 1777365"/>
                <a:gd name="connsiteX5" fmla="*/ 35 w 1607855"/>
                <a:gd name="connsiteY5" fmla="*/ 920115 h 1777365"/>
                <a:gd name="connsiteX6" fmla="*/ 15275 w 1607855"/>
                <a:gd name="connsiteY6" fmla="*/ 855345 h 1777365"/>
                <a:gd name="connsiteX7" fmla="*/ 83855 w 1607855"/>
                <a:gd name="connsiteY7" fmla="*/ 721995 h 1777365"/>
                <a:gd name="connsiteX8" fmla="*/ 247685 w 1607855"/>
                <a:gd name="connsiteY8" fmla="*/ 573405 h 1777365"/>
                <a:gd name="connsiteX9" fmla="*/ 415324 w 1607855"/>
                <a:gd name="connsiteY9" fmla="*/ 436245 h 1777365"/>
                <a:gd name="connsiteX10" fmla="*/ 626779 w 1607855"/>
                <a:gd name="connsiteY10" fmla="*/ 295275 h 1777365"/>
                <a:gd name="connsiteX11" fmla="*/ 861094 w 1607855"/>
                <a:gd name="connsiteY11" fmla="*/ 160020 h 1777365"/>
                <a:gd name="connsiteX12" fmla="*/ 1076359 w 1607855"/>
                <a:gd name="connsiteY12" fmla="*/ 60960 h 1777365"/>
                <a:gd name="connsiteX13" fmla="*/ 1607855 w 1607855"/>
                <a:gd name="connsiteY13" fmla="*/ 0 h 1777365"/>
                <a:gd name="connsiteX0" fmla="*/ 194345 w 1607855"/>
                <a:gd name="connsiteY0" fmla="*/ 1691640 h 1691640"/>
                <a:gd name="connsiteX1" fmla="*/ 106715 w 1607855"/>
                <a:gd name="connsiteY1" fmla="*/ 1644015 h 1691640"/>
                <a:gd name="connsiteX2" fmla="*/ 40040 w 1607855"/>
                <a:gd name="connsiteY2" fmla="*/ 1480185 h 1691640"/>
                <a:gd name="connsiteX3" fmla="*/ 17180 w 1607855"/>
                <a:gd name="connsiteY3" fmla="*/ 1169670 h 1691640"/>
                <a:gd name="connsiteX4" fmla="*/ 35 w 1607855"/>
                <a:gd name="connsiteY4" fmla="*/ 920115 h 1691640"/>
                <a:gd name="connsiteX5" fmla="*/ 15275 w 1607855"/>
                <a:gd name="connsiteY5" fmla="*/ 855345 h 1691640"/>
                <a:gd name="connsiteX6" fmla="*/ 83855 w 1607855"/>
                <a:gd name="connsiteY6" fmla="*/ 721995 h 1691640"/>
                <a:gd name="connsiteX7" fmla="*/ 247685 w 1607855"/>
                <a:gd name="connsiteY7" fmla="*/ 573405 h 1691640"/>
                <a:gd name="connsiteX8" fmla="*/ 415324 w 1607855"/>
                <a:gd name="connsiteY8" fmla="*/ 436245 h 1691640"/>
                <a:gd name="connsiteX9" fmla="*/ 626779 w 1607855"/>
                <a:gd name="connsiteY9" fmla="*/ 295275 h 1691640"/>
                <a:gd name="connsiteX10" fmla="*/ 861094 w 1607855"/>
                <a:gd name="connsiteY10" fmla="*/ 160020 h 1691640"/>
                <a:gd name="connsiteX11" fmla="*/ 1076359 w 1607855"/>
                <a:gd name="connsiteY11" fmla="*/ 60960 h 1691640"/>
                <a:gd name="connsiteX12" fmla="*/ 1607855 w 1607855"/>
                <a:gd name="connsiteY12" fmla="*/ 0 h 1691640"/>
                <a:gd name="connsiteX0" fmla="*/ 106715 w 1607855"/>
                <a:gd name="connsiteY0" fmla="*/ 1644015 h 1644015"/>
                <a:gd name="connsiteX1" fmla="*/ 40040 w 1607855"/>
                <a:gd name="connsiteY1" fmla="*/ 1480185 h 1644015"/>
                <a:gd name="connsiteX2" fmla="*/ 17180 w 1607855"/>
                <a:gd name="connsiteY2" fmla="*/ 1169670 h 1644015"/>
                <a:gd name="connsiteX3" fmla="*/ 35 w 1607855"/>
                <a:gd name="connsiteY3" fmla="*/ 920115 h 1644015"/>
                <a:gd name="connsiteX4" fmla="*/ 15275 w 1607855"/>
                <a:gd name="connsiteY4" fmla="*/ 855345 h 1644015"/>
                <a:gd name="connsiteX5" fmla="*/ 83855 w 1607855"/>
                <a:gd name="connsiteY5" fmla="*/ 721995 h 1644015"/>
                <a:gd name="connsiteX6" fmla="*/ 247685 w 1607855"/>
                <a:gd name="connsiteY6" fmla="*/ 573405 h 1644015"/>
                <a:gd name="connsiteX7" fmla="*/ 415324 w 1607855"/>
                <a:gd name="connsiteY7" fmla="*/ 436245 h 1644015"/>
                <a:gd name="connsiteX8" fmla="*/ 626779 w 1607855"/>
                <a:gd name="connsiteY8" fmla="*/ 295275 h 1644015"/>
                <a:gd name="connsiteX9" fmla="*/ 861094 w 1607855"/>
                <a:gd name="connsiteY9" fmla="*/ 160020 h 1644015"/>
                <a:gd name="connsiteX10" fmla="*/ 1076359 w 1607855"/>
                <a:gd name="connsiteY10" fmla="*/ 60960 h 1644015"/>
                <a:gd name="connsiteX11" fmla="*/ 1607855 w 1607855"/>
                <a:gd name="connsiteY11" fmla="*/ 0 h 1644015"/>
                <a:gd name="connsiteX0" fmla="*/ 40040 w 1607855"/>
                <a:gd name="connsiteY0" fmla="*/ 1480185 h 1480185"/>
                <a:gd name="connsiteX1" fmla="*/ 17180 w 1607855"/>
                <a:gd name="connsiteY1" fmla="*/ 1169670 h 1480185"/>
                <a:gd name="connsiteX2" fmla="*/ 35 w 1607855"/>
                <a:gd name="connsiteY2" fmla="*/ 920115 h 1480185"/>
                <a:gd name="connsiteX3" fmla="*/ 15275 w 1607855"/>
                <a:gd name="connsiteY3" fmla="*/ 855345 h 1480185"/>
                <a:gd name="connsiteX4" fmla="*/ 83855 w 1607855"/>
                <a:gd name="connsiteY4" fmla="*/ 721995 h 1480185"/>
                <a:gd name="connsiteX5" fmla="*/ 247685 w 1607855"/>
                <a:gd name="connsiteY5" fmla="*/ 573405 h 1480185"/>
                <a:gd name="connsiteX6" fmla="*/ 415324 w 1607855"/>
                <a:gd name="connsiteY6" fmla="*/ 436245 h 1480185"/>
                <a:gd name="connsiteX7" fmla="*/ 626779 w 1607855"/>
                <a:gd name="connsiteY7" fmla="*/ 295275 h 1480185"/>
                <a:gd name="connsiteX8" fmla="*/ 861094 w 1607855"/>
                <a:gd name="connsiteY8" fmla="*/ 160020 h 1480185"/>
                <a:gd name="connsiteX9" fmla="*/ 1076359 w 1607855"/>
                <a:gd name="connsiteY9" fmla="*/ 60960 h 1480185"/>
                <a:gd name="connsiteX10" fmla="*/ 1607855 w 1607855"/>
                <a:gd name="connsiteY10" fmla="*/ 0 h 1480185"/>
                <a:gd name="connsiteX0" fmla="*/ 17180 w 1607855"/>
                <a:gd name="connsiteY0" fmla="*/ 1169670 h 1169670"/>
                <a:gd name="connsiteX1" fmla="*/ 35 w 1607855"/>
                <a:gd name="connsiteY1" fmla="*/ 920115 h 1169670"/>
                <a:gd name="connsiteX2" fmla="*/ 15275 w 1607855"/>
                <a:gd name="connsiteY2" fmla="*/ 855345 h 1169670"/>
                <a:gd name="connsiteX3" fmla="*/ 83855 w 1607855"/>
                <a:gd name="connsiteY3" fmla="*/ 721995 h 1169670"/>
                <a:gd name="connsiteX4" fmla="*/ 247685 w 1607855"/>
                <a:gd name="connsiteY4" fmla="*/ 573405 h 1169670"/>
                <a:gd name="connsiteX5" fmla="*/ 415324 w 1607855"/>
                <a:gd name="connsiteY5" fmla="*/ 436245 h 1169670"/>
                <a:gd name="connsiteX6" fmla="*/ 626779 w 1607855"/>
                <a:gd name="connsiteY6" fmla="*/ 295275 h 1169670"/>
                <a:gd name="connsiteX7" fmla="*/ 861094 w 1607855"/>
                <a:gd name="connsiteY7" fmla="*/ 160020 h 1169670"/>
                <a:gd name="connsiteX8" fmla="*/ 1076359 w 1607855"/>
                <a:gd name="connsiteY8" fmla="*/ 60960 h 1169670"/>
                <a:gd name="connsiteX9" fmla="*/ 1607855 w 1607855"/>
                <a:gd name="connsiteY9" fmla="*/ 0 h 1169670"/>
                <a:gd name="connsiteX0" fmla="*/ 35 w 1607855"/>
                <a:gd name="connsiteY0" fmla="*/ 920115 h 920115"/>
                <a:gd name="connsiteX1" fmla="*/ 15275 w 1607855"/>
                <a:gd name="connsiteY1" fmla="*/ 855345 h 920115"/>
                <a:gd name="connsiteX2" fmla="*/ 83855 w 1607855"/>
                <a:gd name="connsiteY2" fmla="*/ 721995 h 920115"/>
                <a:gd name="connsiteX3" fmla="*/ 247685 w 1607855"/>
                <a:gd name="connsiteY3" fmla="*/ 573405 h 920115"/>
                <a:gd name="connsiteX4" fmla="*/ 415324 w 1607855"/>
                <a:gd name="connsiteY4" fmla="*/ 436245 h 920115"/>
                <a:gd name="connsiteX5" fmla="*/ 626779 w 1607855"/>
                <a:gd name="connsiteY5" fmla="*/ 295275 h 920115"/>
                <a:gd name="connsiteX6" fmla="*/ 861094 w 1607855"/>
                <a:gd name="connsiteY6" fmla="*/ 160020 h 920115"/>
                <a:gd name="connsiteX7" fmla="*/ 1076359 w 1607855"/>
                <a:gd name="connsiteY7" fmla="*/ 60960 h 920115"/>
                <a:gd name="connsiteX8" fmla="*/ 1607855 w 1607855"/>
                <a:gd name="connsiteY8" fmla="*/ 0 h 920115"/>
                <a:gd name="connsiteX0" fmla="*/ 0 w 1592580"/>
                <a:gd name="connsiteY0" fmla="*/ 855345 h 855345"/>
                <a:gd name="connsiteX1" fmla="*/ 68580 w 1592580"/>
                <a:gd name="connsiteY1" fmla="*/ 721995 h 855345"/>
                <a:gd name="connsiteX2" fmla="*/ 232410 w 1592580"/>
                <a:gd name="connsiteY2" fmla="*/ 573405 h 855345"/>
                <a:gd name="connsiteX3" fmla="*/ 400049 w 1592580"/>
                <a:gd name="connsiteY3" fmla="*/ 436245 h 855345"/>
                <a:gd name="connsiteX4" fmla="*/ 611504 w 1592580"/>
                <a:gd name="connsiteY4" fmla="*/ 295275 h 855345"/>
                <a:gd name="connsiteX5" fmla="*/ 845819 w 1592580"/>
                <a:gd name="connsiteY5" fmla="*/ 160020 h 855345"/>
                <a:gd name="connsiteX6" fmla="*/ 1061084 w 1592580"/>
                <a:gd name="connsiteY6" fmla="*/ 60960 h 855345"/>
                <a:gd name="connsiteX7" fmla="*/ 1592580 w 1592580"/>
                <a:gd name="connsiteY7" fmla="*/ 0 h 855345"/>
                <a:gd name="connsiteX0" fmla="*/ 0 w 1524000"/>
                <a:gd name="connsiteY0" fmla="*/ 721995 h 721995"/>
                <a:gd name="connsiteX1" fmla="*/ 163830 w 1524000"/>
                <a:gd name="connsiteY1" fmla="*/ 573405 h 721995"/>
                <a:gd name="connsiteX2" fmla="*/ 331469 w 1524000"/>
                <a:gd name="connsiteY2" fmla="*/ 436245 h 721995"/>
                <a:gd name="connsiteX3" fmla="*/ 542924 w 1524000"/>
                <a:gd name="connsiteY3" fmla="*/ 295275 h 721995"/>
                <a:gd name="connsiteX4" fmla="*/ 777239 w 1524000"/>
                <a:gd name="connsiteY4" fmla="*/ 160020 h 721995"/>
                <a:gd name="connsiteX5" fmla="*/ 992504 w 1524000"/>
                <a:gd name="connsiteY5" fmla="*/ 60960 h 721995"/>
                <a:gd name="connsiteX6" fmla="*/ 1524000 w 1524000"/>
                <a:gd name="connsiteY6" fmla="*/ 0 h 721995"/>
                <a:gd name="connsiteX0" fmla="*/ 0 w 1360170"/>
                <a:gd name="connsiteY0" fmla="*/ 573405 h 573405"/>
                <a:gd name="connsiteX1" fmla="*/ 167639 w 1360170"/>
                <a:gd name="connsiteY1" fmla="*/ 436245 h 573405"/>
                <a:gd name="connsiteX2" fmla="*/ 379094 w 1360170"/>
                <a:gd name="connsiteY2" fmla="*/ 295275 h 573405"/>
                <a:gd name="connsiteX3" fmla="*/ 613409 w 1360170"/>
                <a:gd name="connsiteY3" fmla="*/ 160020 h 573405"/>
                <a:gd name="connsiteX4" fmla="*/ 828674 w 1360170"/>
                <a:gd name="connsiteY4" fmla="*/ 60960 h 573405"/>
                <a:gd name="connsiteX5" fmla="*/ 1360170 w 1360170"/>
                <a:gd name="connsiteY5" fmla="*/ 0 h 573405"/>
                <a:gd name="connsiteX0" fmla="*/ 0 w 1192531"/>
                <a:gd name="connsiteY0" fmla="*/ 436245 h 436245"/>
                <a:gd name="connsiteX1" fmla="*/ 211455 w 1192531"/>
                <a:gd name="connsiteY1" fmla="*/ 295275 h 436245"/>
                <a:gd name="connsiteX2" fmla="*/ 445770 w 1192531"/>
                <a:gd name="connsiteY2" fmla="*/ 160020 h 436245"/>
                <a:gd name="connsiteX3" fmla="*/ 661035 w 1192531"/>
                <a:gd name="connsiteY3" fmla="*/ 60960 h 436245"/>
                <a:gd name="connsiteX4" fmla="*/ 1192531 w 1192531"/>
                <a:gd name="connsiteY4" fmla="*/ 0 h 436245"/>
                <a:gd name="connsiteX0" fmla="*/ 0 w 981076"/>
                <a:gd name="connsiteY0" fmla="*/ 295275 h 295275"/>
                <a:gd name="connsiteX1" fmla="*/ 234315 w 981076"/>
                <a:gd name="connsiteY1" fmla="*/ 160020 h 295275"/>
                <a:gd name="connsiteX2" fmla="*/ 449580 w 981076"/>
                <a:gd name="connsiteY2" fmla="*/ 60960 h 295275"/>
                <a:gd name="connsiteX3" fmla="*/ 981076 w 981076"/>
                <a:gd name="connsiteY3" fmla="*/ 0 h 295275"/>
                <a:gd name="connsiteX0" fmla="*/ 0 w 746761"/>
                <a:gd name="connsiteY0" fmla="*/ 160020 h 160020"/>
                <a:gd name="connsiteX1" fmla="*/ 215265 w 746761"/>
                <a:gd name="connsiteY1" fmla="*/ 60960 h 160020"/>
                <a:gd name="connsiteX2" fmla="*/ 746761 w 746761"/>
                <a:gd name="connsiteY2" fmla="*/ 0 h 160020"/>
                <a:gd name="connsiteX0" fmla="*/ 0 w 531496"/>
                <a:gd name="connsiteY0" fmla="*/ 60960 h 60960"/>
                <a:gd name="connsiteX1" fmla="*/ 531496 w 531496"/>
                <a:gd name="connsiteY1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1496" h="60960">
                  <a:moveTo>
                    <a:pt x="0" y="60960"/>
                  </a:moveTo>
                  <a:cubicBezTo>
                    <a:pt x="105728" y="18098"/>
                    <a:pt x="282576" y="8573"/>
                    <a:pt x="531496" y="0"/>
                  </a:cubicBezTo>
                </a:path>
              </a:pathLst>
            </a:custGeom>
            <a:noFill/>
            <a:ln w="50800">
              <a:solidFill>
                <a:srgbClr val="A500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C6ADF74C-CB43-46F4-B8BC-C48A98B6D587}"/>
                </a:ext>
              </a:extLst>
            </p:cNvPr>
            <p:cNvSpPr/>
            <p:nvPr/>
          </p:nvSpPr>
          <p:spPr>
            <a:xfrm>
              <a:off x="2007433" y="3406943"/>
              <a:ext cx="117059" cy="117059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e 62">
              <a:extLst>
                <a:ext uri="{FF2B5EF4-FFF2-40B4-BE49-F238E27FC236}">
                  <a16:creationId xmlns:a16="http://schemas.microsoft.com/office/drawing/2014/main" id="{44F11325-DA98-43B5-8BE0-2D554BB6125F}"/>
                </a:ext>
              </a:extLst>
            </p:cNvPr>
            <p:cNvSpPr/>
            <p:nvPr/>
          </p:nvSpPr>
          <p:spPr>
            <a:xfrm>
              <a:off x="2498084" y="3348413"/>
              <a:ext cx="117059" cy="117059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4">
              <a:extLst>
                <a:ext uri="{FF2B5EF4-FFF2-40B4-BE49-F238E27FC236}">
                  <a16:creationId xmlns:a16="http://schemas.microsoft.com/office/drawing/2014/main" id="{109D5FEB-B6CA-4774-A536-DFF2DD1263DF}"/>
                </a:ext>
              </a:extLst>
            </p:cNvPr>
            <p:cNvSpPr txBox="1"/>
            <p:nvPr/>
          </p:nvSpPr>
          <p:spPr>
            <a:xfrm>
              <a:off x="2936757" y="2955344"/>
              <a:ext cx="1509188" cy="402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Smistamento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5" name="TextBox 4">
              <a:extLst>
                <a:ext uri="{FF2B5EF4-FFF2-40B4-BE49-F238E27FC236}">
                  <a16:creationId xmlns:a16="http://schemas.microsoft.com/office/drawing/2014/main" id="{2C75AE7C-6525-434B-90AA-C23320C31B19}"/>
                </a:ext>
              </a:extLst>
            </p:cNvPr>
            <p:cNvSpPr txBox="1"/>
            <p:nvPr/>
          </p:nvSpPr>
          <p:spPr>
            <a:xfrm>
              <a:off x="2189945" y="3684350"/>
              <a:ext cx="1136271" cy="6621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Bivio Tor</a:t>
              </a:r>
              <a:r>
                <a:rPr kumimoji="0" lang="it-IT" sz="1050" b="1" i="0" u="none" strike="noStrike" kern="1200" cap="none" spc="0" normalizeH="0" noProof="0">
                  <a:ln>
                    <a:noFill/>
                  </a:ln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Times New Roman" panose="02020603050405020304" pitchFamily="18" charset="0"/>
                </a:rPr>
                <a:t> di Quinto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70700AA2-08F3-47FE-A5E1-6EA798105EC0}"/>
              </a:ext>
            </a:extLst>
          </p:cNvPr>
          <p:cNvGrpSpPr/>
          <p:nvPr/>
        </p:nvGrpSpPr>
        <p:grpSpPr>
          <a:xfrm>
            <a:off x="-355288" y="3338474"/>
            <a:ext cx="4263249" cy="2340000"/>
            <a:chOff x="-355288" y="3338474"/>
            <a:chExt cx="4263249" cy="2340000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716CA9D0-12DB-5828-03F9-1A7BF923E43D}"/>
                </a:ext>
              </a:extLst>
            </p:cNvPr>
            <p:cNvSpPr>
              <a:spLocks/>
            </p:cNvSpPr>
            <p:nvPr/>
          </p:nvSpPr>
          <p:spPr>
            <a:xfrm>
              <a:off x="1567961" y="3338474"/>
              <a:ext cx="2340000" cy="2340000"/>
            </a:xfrm>
            <a:prstGeom prst="ellipse">
              <a:avLst/>
            </a:prstGeom>
            <a:solidFill>
              <a:srgbClr val="FFCC99"/>
            </a:solidFill>
            <a:ln>
              <a:solidFill>
                <a:srgbClr val="D59B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200"/>
                </a:spcAft>
              </a:pPr>
              <a:endParaRPr lang="it-IT" alt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haroni" panose="020B0604020202020204" pitchFamily="2" charset="-79"/>
              </a:endParaRPr>
            </a:p>
            <a:p>
              <a:pPr>
                <a:spcAft>
                  <a:spcPts val="200"/>
                </a:spcAft>
              </a:pPr>
              <a:endPara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endParaRPr>
            </a:p>
            <a:p>
              <a:pPr>
                <a:spcAft>
                  <a:spcPts val="200"/>
                </a:spcAft>
              </a:pPr>
              <a:endPara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endParaRPr>
            </a:p>
          </p:txBody>
        </p:sp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86346B47-700E-4852-9A0F-6DB236A7D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55288" y="3429000"/>
              <a:ext cx="3649593" cy="1080000"/>
            </a:xfrm>
            <a:custGeom>
              <a:avLst/>
              <a:gdLst>
                <a:gd name="connsiteX0" fmla="*/ 0 w 10358438"/>
                <a:gd name="connsiteY0" fmla="*/ 1438275 h 3052762"/>
                <a:gd name="connsiteX1" fmla="*/ 23813 w 10358438"/>
                <a:gd name="connsiteY1" fmla="*/ 1176337 h 3052762"/>
                <a:gd name="connsiteX2" fmla="*/ 7448550 w 10358438"/>
                <a:gd name="connsiteY2" fmla="*/ 0 h 3052762"/>
                <a:gd name="connsiteX3" fmla="*/ 8220075 w 10358438"/>
                <a:gd name="connsiteY3" fmla="*/ 33337 h 3052762"/>
                <a:gd name="connsiteX4" fmla="*/ 8829675 w 10358438"/>
                <a:gd name="connsiteY4" fmla="*/ 161925 h 3052762"/>
                <a:gd name="connsiteX5" fmla="*/ 9415463 w 10358438"/>
                <a:gd name="connsiteY5" fmla="*/ 395287 h 3052762"/>
                <a:gd name="connsiteX6" fmla="*/ 10320338 w 10358438"/>
                <a:gd name="connsiteY6" fmla="*/ 1743075 h 3052762"/>
                <a:gd name="connsiteX7" fmla="*/ 10348913 w 10358438"/>
                <a:gd name="connsiteY7" fmla="*/ 2047875 h 3052762"/>
                <a:gd name="connsiteX8" fmla="*/ 10248900 w 10358438"/>
                <a:gd name="connsiteY8" fmla="*/ 2247900 h 3052762"/>
                <a:gd name="connsiteX9" fmla="*/ 10358438 w 10358438"/>
                <a:gd name="connsiteY9" fmla="*/ 2438400 h 3052762"/>
                <a:gd name="connsiteX10" fmla="*/ 10334625 w 10358438"/>
                <a:gd name="connsiteY10" fmla="*/ 2752725 h 3052762"/>
                <a:gd name="connsiteX11" fmla="*/ 10110788 w 10358438"/>
                <a:gd name="connsiteY11" fmla="*/ 2805112 h 3052762"/>
                <a:gd name="connsiteX12" fmla="*/ 10325100 w 10358438"/>
                <a:gd name="connsiteY12" fmla="*/ 2947987 h 3052762"/>
                <a:gd name="connsiteX13" fmla="*/ 10263188 w 10358438"/>
                <a:gd name="connsiteY13" fmla="*/ 2990850 h 3052762"/>
                <a:gd name="connsiteX14" fmla="*/ 9944100 w 10358438"/>
                <a:gd name="connsiteY14" fmla="*/ 2838450 h 3052762"/>
                <a:gd name="connsiteX15" fmla="*/ 9677400 w 10358438"/>
                <a:gd name="connsiteY15" fmla="*/ 2828925 h 3052762"/>
                <a:gd name="connsiteX16" fmla="*/ 9463088 w 10358438"/>
                <a:gd name="connsiteY16" fmla="*/ 3052762 h 3052762"/>
                <a:gd name="connsiteX17" fmla="*/ 8162925 w 10358438"/>
                <a:gd name="connsiteY17" fmla="*/ 3005137 h 3052762"/>
                <a:gd name="connsiteX18" fmla="*/ 0 w 10358438"/>
                <a:gd name="connsiteY18" fmla="*/ 1438275 h 3052762"/>
                <a:gd name="connsiteX0" fmla="*/ 0 w 10358438"/>
                <a:gd name="connsiteY0" fmla="*/ 1438275 h 3052762"/>
                <a:gd name="connsiteX1" fmla="*/ 47625 w 10358438"/>
                <a:gd name="connsiteY1" fmla="*/ 1152525 h 3052762"/>
                <a:gd name="connsiteX2" fmla="*/ 7448550 w 10358438"/>
                <a:gd name="connsiteY2" fmla="*/ 0 h 3052762"/>
                <a:gd name="connsiteX3" fmla="*/ 8220075 w 10358438"/>
                <a:gd name="connsiteY3" fmla="*/ 33337 h 3052762"/>
                <a:gd name="connsiteX4" fmla="*/ 8829675 w 10358438"/>
                <a:gd name="connsiteY4" fmla="*/ 161925 h 3052762"/>
                <a:gd name="connsiteX5" fmla="*/ 9415463 w 10358438"/>
                <a:gd name="connsiteY5" fmla="*/ 395287 h 3052762"/>
                <a:gd name="connsiteX6" fmla="*/ 10320338 w 10358438"/>
                <a:gd name="connsiteY6" fmla="*/ 1743075 h 3052762"/>
                <a:gd name="connsiteX7" fmla="*/ 10348913 w 10358438"/>
                <a:gd name="connsiteY7" fmla="*/ 2047875 h 3052762"/>
                <a:gd name="connsiteX8" fmla="*/ 10248900 w 10358438"/>
                <a:gd name="connsiteY8" fmla="*/ 2247900 h 3052762"/>
                <a:gd name="connsiteX9" fmla="*/ 10358438 w 10358438"/>
                <a:gd name="connsiteY9" fmla="*/ 2438400 h 3052762"/>
                <a:gd name="connsiteX10" fmla="*/ 10334625 w 10358438"/>
                <a:gd name="connsiteY10" fmla="*/ 2752725 h 3052762"/>
                <a:gd name="connsiteX11" fmla="*/ 10110788 w 10358438"/>
                <a:gd name="connsiteY11" fmla="*/ 2805112 h 3052762"/>
                <a:gd name="connsiteX12" fmla="*/ 10325100 w 10358438"/>
                <a:gd name="connsiteY12" fmla="*/ 2947987 h 3052762"/>
                <a:gd name="connsiteX13" fmla="*/ 10263188 w 10358438"/>
                <a:gd name="connsiteY13" fmla="*/ 2990850 h 3052762"/>
                <a:gd name="connsiteX14" fmla="*/ 9944100 w 10358438"/>
                <a:gd name="connsiteY14" fmla="*/ 2838450 h 3052762"/>
                <a:gd name="connsiteX15" fmla="*/ 9677400 w 10358438"/>
                <a:gd name="connsiteY15" fmla="*/ 2828925 h 3052762"/>
                <a:gd name="connsiteX16" fmla="*/ 9463088 w 10358438"/>
                <a:gd name="connsiteY16" fmla="*/ 3052762 h 3052762"/>
                <a:gd name="connsiteX17" fmla="*/ 8162925 w 10358438"/>
                <a:gd name="connsiteY17" fmla="*/ 3005137 h 3052762"/>
                <a:gd name="connsiteX18" fmla="*/ 0 w 10358438"/>
                <a:gd name="connsiteY18" fmla="*/ 1438275 h 3052762"/>
                <a:gd name="connsiteX0" fmla="*/ 0 w 10358438"/>
                <a:gd name="connsiteY0" fmla="*/ 1438275 h 3052762"/>
                <a:gd name="connsiteX1" fmla="*/ 47625 w 10358438"/>
                <a:gd name="connsiteY1" fmla="*/ 1152525 h 3052762"/>
                <a:gd name="connsiteX2" fmla="*/ 7448550 w 10358438"/>
                <a:gd name="connsiteY2" fmla="*/ 0 h 3052762"/>
                <a:gd name="connsiteX3" fmla="*/ 8220075 w 10358438"/>
                <a:gd name="connsiteY3" fmla="*/ 33337 h 3052762"/>
                <a:gd name="connsiteX4" fmla="*/ 8829675 w 10358438"/>
                <a:gd name="connsiteY4" fmla="*/ 161925 h 3052762"/>
                <a:gd name="connsiteX5" fmla="*/ 9415463 w 10358438"/>
                <a:gd name="connsiteY5" fmla="*/ 395287 h 3052762"/>
                <a:gd name="connsiteX6" fmla="*/ 10320338 w 10358438"/>
                <a:gd name="connsiteY6" fmla="*/ 1743075 h 3052762"/>
                <a:gd name="connsiteX7" fmla="*/ 10348913 w 10358438"/>
                <a:gd name="connsiteY7" fmla="*/ 2047875 h 3052762"/>
                <a:gd name="connsiteX8" fmla="*/ 10248900 w 10358438"/>
                <a:gd name="connsiteY8" fmla="*/ 2247900 h 3052762"/>
                <a:gd name="connsiteX9" fmla="*/ 10358438 w 10358438"/>
                <a:gd name="connsiteY9" fmla="*/ 2438400 h 3052762"/>
                <a:gd name="connsiteX10" fmla="*/ 10334625 w 10358438"/>
                <a:gd name="connsiteY10" fmla="*/ 2752725 h 3052762"/>
                <a:gd name="connsiteX11" fmla="*/ 10110788 w 10358438"/>
                <a:gd name="connsiteY11" fmla="*/ 2805112 h 3052762"/>
                <a:gd name="connsiteX12" fmla="*/ 10325100 w 10358438"/>
                <a:gd name="connsiteY12" fmla="*/ 2947987 h 3052762"/>
                <a:gd name="connsiteX13" fmla="*/ 10263188 w 10358438"/>
                <a:gd name="connsiteY13" fmla="*/ 2990850 h 3052762"/>
                <a:gd name="connsiteX14" fmla="*/ 9944100 w 10358438"/>
                <a:gd name="connsiteY14" fmla="*/ 2838450 h 3052762"/>
                <a:gd name="connsiteX15" fmla="*/ 9677400 w 10358438"/>
                <a:gd name="connsiteY15" fmla="*/ 2828925 h 3052762"/>
                <a:gd name="connsiteX16" fmla="*/ 9463088 w 10358438"/>
                <a:gd name="connsiteY16" fmla="*/ 3052762 h 3052762"/>
                <a:gd name="connsiteX17" fmla="*/ 8162925 w 10358438"/>
                <a:gd name="connsiteY17" fmla="*/ 3005137 h 3052762"/>
                <a:gd name="connsiteX18" fmla="*/ 0 w 10358438"/>
                <a:gd name="connsiteY18" fmla="*/ 1438275 h 3052762"/>
                <a:gd name="connsiteX0" fmla="*/ 0 w 10358438"/>
                <a:gd name="connsiteY0" fmla="*/ 1419225 h 3033712"/>
                <a:gd name="connsiteX1" fmla="*/ 47625 w 10358438"/>
                <a:gd name="connsiteY1" fmla="*/ 1133475 h 3033712"/>
                <a:gd name="connsiteX2" fmla="*/ 7267575 w 10358438"/>
                <a:gd name="connsiteY2" fmla="*/ 0 h 3033712"/>
                <a:gd name="connsiteX3" fmla="*/ 8220075 w 10358438"/>
                <a:gd name="connsiteY3" fmla="*/ 14287 h 3033712"/>
                <a:gd name="connsiteX4" fmla="*/ 8829675 w 10358438"/>
                <a:gd name="connsiteY4" fmla="*/ 142875 h 3033712"/>
                <a:gd name="connsiteX5" fmla="*/ 9415463 w 10358438"/>
                <a:gd name="connsiteY5" fmla="*/ 376237 h 3033712"/>
                <a:gd name="connsiteX6" fmla="*/ 10320338 w 10358438"/>
                <a:gd name="connsiteY6" fmla="*/ 1724025 h 3033712"/>
                <a:gd name="connsiteX7" fmla="*/ 10348913 w 10358438"/>
                <a:gd name="connsiteY7" fmla="*/ 2028825 h 3033712"/>
                <a:gd name="connsiteX8" fmla="*/ 10248900 w 10358438"/>
                <a:gd name="connsiteY8" fmla="*/ 2228850 h 3033712"/>
                <a:gd name="connsiteX9" fmla="*/ 10358438 w 10358438"/>
                <a:gd name="connsiteY9" fmla="*/ 2419350 h 3033712"/>
                <a:gd name="connsiteX10" fmla="*/ 10334625 w 10358438"/>
                <a:gd name="connsiteY10" fmla="*/ 2733675 h 3033712"/>
                <a:gd name="connsiteX11" fmla="*/ 10110788 w 10358438"/>
                <a:gd name="connsiteY11" fmla="*/ 2786062 h 3033712"/>
                <a:gd name="connsiteX12" fmla="*/ 10325100 w 10358438"/>
                <a:gd name="connsiteY12" fmla="*/ 2928937 h 3033712"/>
                <a:gd name="connsiteX13" fmla="*/ 10263188 w 10358438"/>
                <a:gd name="connsiteY13" fmla="*/ 2971800 h 3033712"/>
                <a:gd name="connsiteX14" fmla="*/ 9944100 w 10358438"/>
                <a:gd name="connsiteY14" fmla="*/ 2819400 h 3033712"/>
                <a:gd name="connsiteX15" fmla="*/ 9677400 w 10358438"/>
                <a:gd name="connsiteY15" fmla="*/ 2809875 h 3033712"/>
                <a:gd name="connsiteX16" fmla="*/ 9463088 w 10358438"/>
                <a:gd name="connsiteY16" fmla="*/ 3033712 h 3033712"/>
                <a:gd name="connsiteX17" fmla="*/ 8162925 w 10358438"/>
                <a:gd name="connsiteY17" fmla="*/ 2986087 h 3033712"/>
                <a:gd name="connsiteX18" fmla="*/ 0 w 10358438"/>
                <a:gd name="connsiteY18" fmla="*/ 1419225 h 3033712"/>
                <a:gd name="connsiteX0" fmla="*/ 0 w 10358438"/>
                <a:gd name="connsiteY0" fmla="*/ 1438057 h 3052544"/>
                <a:gd name="connsiteX1" fmla="*/ 47625 w 10358438"/>
                <a:gd name="connsiteY1" fmla="*/ 1152307 h 3052544"/>
                <a:gd name="connsiteX2" fmla="*/ 7267575 w 10358438"/>
                <a:gd name="connsiteY2" fmla="*/ 18832 h 3052544"/>
                <a:gd name="connsiteX3" fmla="*/ 8220075 w 10358438"/>
                <a:gd name="connsiteY3" fmla="*/ 33119 h 3052544"/>
                <a:gd name="connsiteX4" fmla="*/ 8829675 w 10358438"/>
                <a:gd name="connsiteY4" fmla="*/ 161707 h 3052544"/>
                <a:gd name="connsiteX5" fmla="*/ 9415463 w 10358438"/>
                <a:gd name="connsiteY5" fmla="*/ 395069 h 3052544"/>
                <a:gd name="connsiteX6" fmla="*/ 10320338 w 10358438"/>
                <a:gd name="connsiteY6" fmla="*/ 1742857 h 3052544"/>
                <a:gd name="connsiteX7" fmla="*/ 10348913 w 10358438"/>
                <a:gd name="connsiteY7" fmla="*/ 2047657 h 3052544"/>
                <a:gd name="connsiteX8" fmla="*/ 10248900 w 10358438"/>
                <a:gd name="connsiteY8" fmla="*/ 2247682 h 3052544"/>
                <a:gd name="connsiteX9" fmla="*/ 10358438 w 10358438"/>
                <a:gd name="connsiteY9" fmla="*/ 2438182 h 3052544"/>
                <a:gd name="connsiteX10" fmla="*/ 10334625 w 10358438"/>
                <a:gd name="connsiteY10" fmla="*/ 2752507 h 3052544"/>
                <a:gd name="connsiteX11" fmla="*/ 10110788 w 10358438"/>
                <a:gd name="connsiteY11" fmla="*/ 2804894 h 3052544"/>
                <a:gd name="connsiteX12" fmla="*/ 10325100 w 10358438"/>
                <a:gd name="connsiteY12" fmla="*/ 2947769 h 3052544"/>
                <a:gd name="connsiteX13" fmla="*/ 10263188 w 10358438"/>
                <a:gd name="connsiteY13" fmla="*/ 2990632 h 3052544"/>
                <a:gd name="connsiteX14" fmla="*/ 9944100 w 10358438"/>
                <a:gd name="connsiteY14" fmla="*/ 2838232 h 3052544"/>
                <a:gd name="connsiteX15" fmla="*/ 9677400 w 10358438"/>
                <a:gd name="connsiteY15" fmla="*/ 2828707 h 3052544"/>
                <a:gd name="connsiteX16" fmla="*/ 9463088 w 10358438"/>
                <a:gd name="connsiteY16" fmla="*/ 3052544 h 3052544"/>
                <a:gd name="connsiteX17" fmla="*/ 8162925 w 10358438"/>
                <a:gd name="connsiteY17" fmla="*/ 3004919 h 3052544"/>
                <a:gd name="connsiteX18" fmla="*/ 0 w 10358438"/>
                <a:gd name="connsiteY18" fmla="*/ 1438057 h 3052544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829675 w 10358438"/>
                <a:gd name="connsiteY4" fmla="*/ 174468 h 3065305"/>
                <a:gd name="connsiteX5" fmla="*/ 9415463 w 10358438"/>
                <a:gd name="connsiteY5" fmla="*/ 407830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829675 w 10358438"/>
                <a:gd name="connsiteY4" fmla="*/ 174468 h 3065305"/>
                <a:gd name="connsiteX5" fmla="*/ 9415463 w 10358438"/>
                <a:gd name="connsiteY5" fmla="*/ 407830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15463 w 10358438"/>
                <a:gd name="connsiteY5" fmla="*/ 407830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15463 w 10358438"/>
                <a:gd name="connsiteY5" fmla="*/ 407830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320338 w 10358438"/>
                <a:gd name="connsiteY6" fmla="*/ 1755618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67763 w 10358438"/>
                <a:gd name="connsiteY4" fmla="*/ 126843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448801 w 10358438"/>
                <a:gd name="connsiteY5" fmla="*/ 431643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505885 w 10358438"/>
                <a:gd name="connsiteY5" fmla="*/ 533124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505885 w 10358438"/>
                <a:gd name="connsiteY5" fmla="*/ 533124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505885 w 10358438"/>
                <a:gd name="connsiteY5" fmla="*/ 533124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  <a:gd name="connsiteX0" fmla="*/ 0 w 10358438"/>
                <a:gd name="connsiteY0" fmla="*/ 1450818 h 3065305"/>
                <a:gd name="connsiteX1" fmla="*/ 47625 w 10358438"/>
                <a:gd name="connsiteY1" fmla="*/ 1165068 h 3065305"/>
                <a:gd name="connsiteX2" fmla="*/ 7267575 w 10358438"/>
                <a:gd name="connsiteY2" fmla="*/ 31593 h 3065305"/>
                <a:gd name="connsiteX3" fmla="*/ 7977187 w 10358438"/>
                <a:gd name="connsiteY3" fmla="*/ 7780 h 3065305"/>
                <a:gd name="connsiteX4" fmla="*/ 8743951 w 10358438"/>
                <a:gd name="connsiteY4" fmla="*/ 131605 h 3065305"/>
                <a:gd name="connsiteX5" fmla="*/ 9505885 w 10358438"/>
                <a:gd name="connsiteY5" fmla="*/ 533124 h 3065305"/>
                <a:gd name="connsiteX6" fmla="*/ 10172701 w 10358438"/>
                <a:gd name="connsiteY6" fmla="*/ 1503206 h 3065305"/>
                <a:gd name="connsiteX7" fmla="*/ 10348913 w 10358438"/>
                <a:gd name="connsiteY7" fmla="*/ 2060418 h 3065305"/>
                <a:gd name="connsiteX8" fmla="*/ 10248900 w 10358438"/>
                <a:gd name="connsiteY8" fmla="*/ 2260443 h 3065305"/>
                <a:gd name="connsiteX9" fmla="*/ 10358438 w 10358438"/>
                <a:gd name="connsiteY9" fmla="*/ 2450943 h 3065305"/>
                <a:gd name="connsiteX10" fmla="*/ 10334625 w 10358438"/>
                <a:gd name="connsiteY10" fmla="*/ 2765268 h 3065305"/>
                <a:gd name="connsiteX11" fmla="*/ 10110788 w 10358438"/>
                <a:gd name="connsiteY11" fmla="*/ 2817655 h 3065305"/>
                <a:gd name="connsiteX12" fmla="*/ 10325100 w 10358438"/>
                <a:gd name="connsiteY12" fmla="*/ 2960530 h 3065305"/>
                <a:gd name="connsiteX13" fmla="*/ 10263188 w 10358438"/>
                <a:gd name="connsiteY13" fmla="*/ 3003393 h 3065305"/>
                <a:gd name="connsiteX14" fmla="*/ 9944100 w 10358438"/>
                <a:gd name="connsiteY14" fmla="*/ 2850993 h 3065305"/>
                <a:gd name="connsiteX15" fmla="*/ 9677400 w 10358438"/>
                <a:gd name="connsiteY15" fmla="*/ 2841468 h 3065305"/>
                <a:gd name="connsiteX16" fmla="*/ 9463088 w 10358438"/>
                <a:gd name="connsiteY16" fmla="*/ 3065305 h 3065305"/>
                <a:gd name="connsiteX17" fmla="*/ 8162925 w 10358438"/>
                <a:gd name="connsiteY17" fmla="*/ 3017680 h 3065305"/>
                <a:gd name="connsiteX18" fmla="*/ 0 w 10358438"/>
                <a:gd name="connsiteY18" fmla="*/ 1450818 h 306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58438" h="3065305">
                  <a:moveTo>
                    <a:pt x="0" y="1450818"/>
                  </a:moveTo>
                  <a:cubicBezTo>
                    <a:pt x="15875" y="1355568"/>
                    <a:pt x="3175" y="1279368"/>
                    <a:pt x="47625" y="1165068"/>
                  </a:cubicBezTo>
                  <a:lnTo>
                    <a:pt x="7267575" y="31593"/>
                  </a:lnTo>
                  <a:cubicBezTo>
                    <a:pt x="7756525" y="-16032"/>
                    <a:pt x="7659687" y="3018"/>
                    <a:pt x="7977187" y="7780"/>
                  </a:cubicBezTo>
                  <a:cubicBezTo>
                    <a:pt x="8566150" y="91918"/>
                    <a:pt x="8359775" y="56992"/>
                    <a:pt x="8743951" y="131605"/>
                  </a:cubicBezTo>
                  <a:cubicBezTo>
                    <a:pt x="8997929" y="265445"/>
                    <a:pt x="9264592" y="269258"/>
                    <a:pt x="9505885" y="533124"/>
                  </a:cubicBezTo>
                  <a:cubicBezTo>
                    <a:pt x="9967847" y="1145899"/>
                    <a:pt x="9929814" y="1071406"/>
                    <a:pt x="10172701" y="1503206"/>
                  </a:cubicBezTo>
                  <a:cubicBezTo>
                    <a:pt x="10383838" y="1803243"/>
                    <a:pt x="10290176" y="1874681"/>
                    <a:pt x="10348913" y="2060418"/>
                  </a:cubicBezTo>
                  <a:lnTo>
                    <a:pt x="10248900" y="2260443"/>
                  </a:lnTo>
                  <a:lnTo>
                    <a:pt x="10358438" y="2450943"/>
                  </a:lnTo>
                  <a:lnTo>
                    <a:pt x="10334625" y="2765268"/>
                  </a:lnTo>
                  <a:lnTo>
                    <a:pt x="10110788" y="2817655"/>
                  </a:lnTo>
                  <a:lnTo>
                    <a:pt x="10325100" y="2960530"/>
                  </a:lnTo>
                  <a:lnTo>
                    <a:pt x="10263188" y="3003393"/>
                  </a:lnTo>
                  <a:lnTo>
                    <a:pt x="9944100" y="2850993"/>
                  </a:lnTo>
                  <a:lnTo>
                    <a:pt x="9677400" y="2841468"/>
                  </a:lnTo>
                  <a:lnTo>
                    <a:pt x="9463088" y="3065305"/>
                  </a:lnTo>
                  <a:lnTo>
                    <a:pt x="8162925" y="3017680"/>
                  </a:lnTo>
                  <a:lnTo>
                    <a:pt x="0" y="1450818"/>
                  </a:lnTo>
                  <a:close/>
                </a:path>
              </a:pathLst>
            </a:custGeom>
            <a:blipFill dpi="0" rotWithShape="1">
              <a:blip r:embed="rId8"/>
              <a:srcRect/>
              <a:stretch>
                <a:fillRect l="-10000" t="-12000" r="-8000" b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7CC39A5-B61A-4AFD-86AB-8D51F8043EF6}"/>
              </a:ext>
            </a:extLst>
          </p:cNvPr>
          <p:cNvSpPr txBox="1"/>
          <p:nvPr/>
        </p:nvSpPr>
        <p:spPr>
          <a:xfrm>
            <a:off x="1698223" y="4453598"/>
            <a:ext cx="2263505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alt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Come mi muoverò</a:t>
            </a:r>
          </a:p>
          <a:p>
            <a:pPr>
              <a:spcAft>
                <a:spcPts val="200"/>
              </a:spcAft>
            </a:pPr>
            <a:r>
              <a:rPr lang="it-IT" altLang="it-IT" sz="2000" b="1">
                <a:solidFill>
                  <a:srgbClr val="DD8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DOMANI </a:t>
            </a:r>
            <a:r>
              <a:rPr lang="it-IT" alt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in treno?</a:t>
            </a:r>
            <a:endParaRPr lang="it-IT" sz="2000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9962110C-5FD7-4499-BD9A-E1CAC89DC360}"/>
              </a:ext>
            </a:extLst>
          </p:cNvPr>
          <p:cNvSpPr txBox="1"/>
          <p:nvPr/>
        </p:nvSpPr>
        <p:spPr>
          <a:xfrm>
            <a:off x="396042" y="1465362"/>
            <a:ext cx="741198" cy="56185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altLang="it-IT" sz="900" b="1"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     Lotto 1</a:t>
            </a:r>
          </a:p>
          <a:p>
            <a:r>
              <a:rPr lang="it-IT" altLang="it-IT" sz="900" b="1">
                <a:solidFill>
                  <a:srgbClr val="DC0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     </a:t>
            </a:r>
            <a:r>
              <a:rPr lang="it-IT" sz="9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Lotto 2</a:t>
            </a:r>
          </a:p>
          <a:p>
            <a:r>
              <a:rPr lang="it-IT" sz="900" b="1">
                <a:solidFill>
                  <a:srgbClr val="006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     Lotto 3</a:t>
            </a:r>
            <a:endParaRPr lang="it-IT" sz="900">
              <a:solidFill>
                <a:srgbClr val="006262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9331DBA-490F-48CC-B332-289D16B32C4E}"/>
              </a:ext>
            </a:extLst>
          </p:cNvPr>
          <p:cNvCxnSpPr>
            <a:cxnSpLocks/>
          </p:cNvCxnSpPr>
          <p:nvPr/>
        </p:nvCxnSpPr>
        <p:spPr>
          <a:xfrm>
            <a:off x="473993" y="1618019"/>
            <a:ext cx="114155" cy="0"/>
          </a:xfrm>
          <a:prstGeom prst="lin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29273D2F-9BC6-43F5-9E3C-49DE03A53C9E}"/>
              </a:ext>
            </a:extLst>
          </p:cNvPr>
          <p:cNvCxnSpPr>
            <a:cxnSpLocks/>
          </p:cNvCxnSpPr>
          <p:nvPr/>
        </p:nvCxnSpPr>
        <p:spPr>
          <a:xfrm>
            <a:off x="473993" y="1755198"/>
            <a:ext cx="114155" cy="0"/>
          </a:xfrm>
          <a:prstGeom prst="lin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0454AD44-2450-4A3C-9DA0-CCB8240A575C}"/>
              </a:ext>
            </a:extLst>
          </p:cNvPr>
          <p:cNvCxnSpPr>
            <a:cxnSpLocks/>
          </p:cNvCxnSpPr>
          <p:nvPr/>
        </p:nvCxnSpPr>
        <p:spPr>
          <a:xfrm>
            <a:off x="469166" y="1890800"/>
            <a:ext cx="114155" cy="0"/>
          </a:xfrm>
          <a:prstGeom prst="line">
            <a:avLst/>
          </a:prstGeom>
          <a:noFill/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DF6E173A-3EB8-4D2E-AEB8-6C1874A17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601" y="2275101"/>
            <a:ext cx="109738" cy="109738"/>
          </a:xfrm>
          <a:prstGeom prst="rect">
            <a:avLst/>
          </a:prstGeom>
        </p:spPr>
      </p:pic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A54E6F7F-E8D2-4941-A212-65D535321C56}"/>
              </a:ext>
            </a:extLst>
          </p:cNvPr>
          <p:cNvSpPr txBox="1">
            <a:spLocks/>
          </p:cNvSpPr>
          <p:nvPr/>
        </p:nvSpPr>
        <p:spPr>
          <a:xfrm>
            <a:off x="407368" y="866367"/>
            <a:ext cx="11176620" cy="3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indent="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it-IT" sz="2000" b="1" smtClean="0">
                <a:solidFill>
                  <a:schemeClr val="accent2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806450" algn="l"/>
              </a:tabLst>
              <a:defRPr lang="it-IT" smtClean="0"/>
            </a:lvl2pPr>
            <a:lvl3pPr indent="0" defTabSz="7143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smtClean="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smtClean="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… TOMORROW</a:t>
            </a:r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2BC7CBFB-398D-4D46-BCC1-B2A8CD221709}"/>
              </a:ext>
            </a:extLst>
          </p:cNvPr>
          <p:cNvSpPr txBox="1">
            <a:spLocks/>
          </p:cNvSpPr>
          <p:nvPr/>
        </p:nvSpPr>
        <p:spPr bwMode="auto">
          <a:xfrm>
            <a:off x="407368" y="0"/>
            <a:ext cx="11176620" cy="8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spcAft>
                <a:spcPts val="200"/>
              </a:spcAft>
              <a:defRPr/>
            </a:pPr>
            <a:r>
              <a:rPr lang="it-IT" sz="36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it-IT" sz="280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’INFRASTRUTTURA FERROVIARIA</a:t>
            </a:r>
            <a:endParaRPr lang="en-US" sz="28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7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22" grpId="0"/>
    </p:bldLst>
  </p:timing>
</p:sld>
</file>

<file path=ppt/theme/theme1.xml><?xml version="1.0" encoding="utf-8"?>
<a:theme xmlns:a="http://schemas.openxmlformats.org/drawingml/2006/main" name="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3CF7D282-65D0-4CEA-8DCD-CB753CAE2A6F}"/>
    </a:ext>
  </a:extLst>
</a:theme>
</file>

<file path=ppt/theme/theme10.xml><?xml version="1.0" encoding="utf-8"?>
<a:theme xmlns:a="http://schemas.openxmlformats.org/drawingml/2006/main" name="1_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3CF7D282-65D0-4CEA-8DCD-CB753CAE2A6F}"/>
    </a:ext>
  </a:extLst>
</a:theme>
</file>

<file path=ppt/theme/theme13.xml><?xml version="1.0" encoding="utf-8"?>
<a:theme xmlns:a="http://schemas.openxmlformats.org/drawingml/2006/main" name="1_Intermezzi e Fi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2046DEA9-CA0F-4987-BE7E-482EAE93E952}"/>
    </a:ext>
  </a:extLst>
</a:theme>
</file>

<file path=ppt/theme/theme14.xml><?xml version="1.0" encoding="utf-8"?>
<a:theme xmlns:a="http://schemas.openxmlformats.org/drawingml/2006/main" name="1_Indic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82EB9B3D-920F-40F9-B489-EC055769A6CD}"/>
    </a:ext>
  </a:extLst>
</a:theme>
</file>

<file path=ppt/theme/theme15.xml><?xml version="1.0" encoding="utf-8"?>
<a:theme xmlns:a="http://schemas.openxmlformats.org/drawingml/2006/main" name="Template_Italferr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3CF7D282-65D0-4CEA-8DCD-CB753CAE2A6F}"/>
    </a:ext>
  </a:extLst>
</a:theme>
</file>

<file path=ppt/theme/theme17.xml><?xml version="1.0" encoding="utf-8"?>
<a:theme xmlns:a="http://schemas.openxmlformats.org/drawingml/2006/main" name="2_Cover 1 - Proiezio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860D177A-5C0A-423C-9EDC-3562F4D584FC}"/>
    </a:ext>
  </a:extLst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1 - Proiezio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860D177A-5C0A-423C-9EDC-3562F4D584FC}"/>
    </a:ext>
  </a:extLst>
</a:theme>
</file>

<file path=ppt/theme/theme3.xml><?xml version="1.0" encoding="utf-8"?>
<a:theme xmlns:a="http://schemas.openxmlformats.org/drawingml/2006/main" name="Indic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82EB9B3D-920F-40F9-B489-EC055769A6CD}"/>
    </a:ext>
  </a:extLst>
</a:theme>
</file>

<file path=ppt/theme/theme4.xml><?xml version="1.0" encoding="utf-8"?>
<a:theme xmlns:a="http://schemas.openxmlformats.org/drawingml/2006/main" name="Intermezzi e Fi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2046DEA9-CA0F-4987-BE7E-482EAE93E952}"/>
    </a:ext>
  </a:extLst>
</a:theme>
</file>

<file path=ppt/theme/theme5.xml><?xml version="1.0" encoding="utf-8"?>
<a:theme xmlns:a="http://schemas.openxmlformats.org/drawingml/2006/main" name="1_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3CF7D282-65D0-4CEA-8DCD-CB753CAE2A6F}"/>
    </a:ext>
  </a:extLst>
</a:theme>
</file>

<file path=ppt/theme/theme6.xml><?xml version="1.0" encoding="utf-8"?>
<a:theme xmlns:a="http://schemas.openxmlformats.org/drawingml/2006/main" name="1_Master Presentazione FSI - doppio logo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Italferr.pptx [Sola lettura]" id="{F3FD1FD7-E083-4B31-8606-B5530E30CFF8}" vid="{3CF7D282-65D0-4CEA-8DCD-CB753CAE2A6F}"/>
    </a:ext>
  </a:extLst>
</a:theme>
</file>

<file path=ppt/theme/theme7.xml><?xml version="1.0" encoding="utf-8"?>
<a:theme xmlns:a="http://schemas.openxmlformats.org/drawingml/2006/main" name="1_Cover 1 - Proiezione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aster Presentazione FSI">
  <a:themeElements>
    <a:clrScheme name="FS">
      <a:dk1>
        <a:srgbClr val="000000"/>
      </a:dk1>
      <a:lt1>
        <a:srgbClr val="FFFFFF"/>
      </a:lt1>
      <a:dk2>
        <a:srgbClr val="DC002E"/>
      </a:dk2>
      <a:lt2>
        <a:srgbClr val="717073"/>
      </a:lt2>
      <a:accent1>
        <a:srgbClr val="DC002E"/>
      </a:accent1>
      <a:accent2>
        <a:srgbClr val="006666"/>
      </a:accent2>
      <a:accent3>
        <a:srgbClr val="004687"/>
      </a:accent3>
      <a:accent4>
        <a:srgbClr val="F8B322"/>
      </a:accent4>
      <a:accent5>
        <a:srgbClr val="00BE7D"/>
      </a:accent5>
      <a:accent6>
        <a:srgbClr val="5A068C"/>
      </a:accent6>
      <a:hlink>
        <a:srgbClr val="E01F38"/>
      </a:hlink>
      <a:folHlink>
        <a:srgbClr val="E01F3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0f518e-f092-4318-be20-c07ddad7d999" xsi:nil="true"/>
    <lcf76f155ced4ddcb4097134ff3c332f xmlns="0e891149-987e-40a2-a3d7-74e717c1f9e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C925D96ECD61429103AAA4A79F316D" ma:contentTypeVersion="16" ma:contentTypeDescription="Creare un nuovo documento." ma:contentTypeScope="" ma:versionID="740c4bcf40b2b57df5f28aff9ecdd43e">
  <xsd:schema xmlns:xsd="http://www.w3.org/2001/XMLSchema" xmlns:xs="http://www.w3.org/2001/XMLSchema" xmlns:p="http://schemas.microsoft.com/office/2006/metadata/properties" xmlns:ns2="0e891149-987e-40a2-a3d7-74e717c1f9e9" xmlns:ns3="e70f518e-f092-4318-be20-c07ddad7d999" targetNamespace="http://schemas.microsoft.com/office/2006/metadata/properties" ma:root="true" ma:fieldsID="db6330f650253d0dac74fd158685d885" ns2:_="" ns3:_="">
    <xsd:import namespace="0e891149-987e-40a2-a3d7-74e717c1f9e9"/>
    <xsd:import namespace="e70f518e-f092-4318-be20-c07ddad7d9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91149-987e-40a2-a3d7-74e717c1f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2f0c148f-5ca2-4a38-b716-16d776545e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f518e-f092-4318-be20-c07ddad7d99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b8aa59-e1d7-4265-bcf0-a0231a10461f}" ma:internalName="TaxCatchAll" ma:showField="CatchAllData" ma:web="e70f518e-f092-4318-be20-c07ddad7d9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5CABA4-F23E-4B45-B3ED-F607F6AE8DC4}">
  <ds:schemaRefs>
    <ds:schemaRef ds:uri="0e891149-987e-40a2-a3d7-74e717c1f9e9"/>
    <ds:schemaRef ds:uri="177611ee-5c61-49bf-926c-bcab153be385"/>
    <ds:schemaRef ds:uri="cdc45061-62c9-4413-9b76-e181327721ff"/>
    <ds:schemaRef ds:uri="e70f518e-f092-4318-be20-c07ddad7d99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A92A40-08B4-4E13-B0A5-DCE491F3EF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F0DE05-8B28-433B-8A5E-92C78EB340D1}">
  <ds:schemaRefs>
    <ds:schemaRef ds:uri="0e891149-987e-40a2-a3d7-74e717c1f9e9"/>
    <ds:schemaRef ds:uri="e70f518e-f092-4318-be20-c07ddad7d9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3212</Words>
  <Application>Microsoft Office PowerPoint</Application>
  <PresentationFormat>Widescreen</PresentationFormat>
  <Paragraphs>752</Paragraphs>
  <Slides>42</Slides>
  <Notes>18</Notes>
  <HiddenSlides>8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17</vt:i4>
      </vt:variant>
      <vt:variant>
        <vt:lpstr>Titoli diapositive</vt:lpstr>
      </vt:variant>
      <vt:variant>
        <vt:i4>42</vt:i4>
      </vt:variant>
    </vt:vector>
  </HeadingPairs>
  <TitlesOfParts>
    <vt:vector size="67" baseType="lpstr">
      <vt:lpstr>Agency FB</vt:lpstr>
      <vt:lpstr>Arial</vt:lpstr>
      <vt:lpstr>Arial Nova Light</vt:lpstr>
      <vt:lpstr>Bradley Hand ITC</vt:lpstr>
      <vt:lpstr>Calibri</vt:lpstr>
      <vt:lpstr>Courier New</vt:lpstr>
      <vt:lpstr>Verdana</vt:lpstr>
      <vt:lpstr>Wingdings</vt:lpstr>
      <vt:lpstr>Master Presentazione FSI</vt:lpstr>
      <vt:lpstr>Cover 1 - Proiezione</vt:lpstr>
      <vt:lpstr>Indice</vt:lpstr>
      <vt:lpstr>Intermezzi e Fine</vt:lpstr>
      <vt:lpstr>1_Master Presentazione FSI</vt:lpstr>
      <vt:lpstr>1_Master Presentazione FSI - doppio logo</vt:lpstr>
      <vt:lpstr>1_Cover 1 - Proiezione</vt:lpstr>
      <vt:lpstr>2_Master Presentazione FSI</vt:lpstr>
      <vt:lpstr>Master Presentazione FSI</vt:lpstr>
      <vt:lpstr>1_Master Presentazione FSI</vt:lpstr>
      <vt:lpstr>Master Presentazione FSI</vt:lpstr>
      <vt:lpstr>Master Presentazione FSI</vt:lpstr>
      <vt:lpstr>1_Intermezzi e Fine</vt:lpstr>
      <vt:lpstr>1_Indice</vt:lpstr>
      <vt:lpstr>Template_Italferr</vt:lpstr>
      <vt:lpstr>3_Master Presentazione FSI</vt:lpstr>
      <vt:lpstr>2_Cover 1 - Proiezione</vt:lpstr>
      <vt:lpstr>     CHIUSURA ANELLO FERROVIARIO DI ROMA</vt:lpstr>
      <vt:lpstr>Presentazione standard di PowerPoint</vt:lpstr>
      <vt:lpstr>Il progetto di chiusura dell’anello ferroviario di Roma</vt:lpstr>
      <vt:lpstr>Le tappe principali: le attivazioni</vt:lpstr>
      <vt:lpstr>Tempistiche di attuazione per Lotto 1B e Lotto 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LINEA DI ACCESSO SUD ALLA GALLERIA DI BASE DEL BRENNERO QUADRUPLICAMENTO DELLA LINEA FORTEZZA – VERONA</dc:title>
  <dc:creator>MAZZOCCHI CRISTINA</dc:creator>
  <cp:lastModifiedBy>RIVOLI PIERANGELO</cp:lastModifiedBy>
  <cp:revision>2</cp:revision>
  <cp:lastPrinted>2021-12-10T09:38:26Z</cp:lastPrinted>
  <dcterms:created xsi:type="dcterms:W3CDTF">2021-07-20T06:59:14Z</dcterms:created>
  <dcterms:modified xsi:type="dcterms:W3CDTF">2023-03-15T08:57:20Z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44a90e-04f7-4d21-b494-cfe49b26ce55_Enabled">
    <vt:lpwstr>true</vt:lpwstr>
  </property>
  <property fmtid="{D5CDD505-2E9C-101B-9397-08002B2CF9AE}" pid="3" name="MSIP_Label_8a44a90e-04f7-4d21-b494-cfe49b26ce55_SetDate">
    <vt:lpwstr>2021-07-20T09:30:28Z</vt:lpwstr>
  </property>
  <property fmtid="{D5CDD505-2E9C-101B-9397-08002B2CF9AE}" pid="4" name="MSIP_Label_8a44a90e-04f7-4d21-b494-cfe49b26ce55_Method">
    <vt:lpwstr>Privileged</vt:lpwstr>
  </property>
  <property fmtid="{D5CDD505-2E9C-101B-9397-08002B2CF9AE}" pid="5" name="MSIP_Label_8a44a90e-04f7-4d21-b494-cfe49b26ce55_Name">
    <vt:lpwstr>Internal use without footer</vt:lpwstr>
  </property>
  <property fmtid="{D5CDD505-2E9C-101B-9397-08002B2CF9AE}" pid="6" name="MSIP_Label_8a44a90e-04f7-4d21-b494-cfe49b26ce55_SiteId">
    <vt:lpwstr>4c8a6547-459a-4b75-a3dc-f66efe3e9c4e</vt:lpwstr>
  </property>
  <property fmtid="{D5CDD505-2E9C-101B-9397-08002B2CF9AE}" pid="7" name="MSIP_Label_8a44a90e-04f7-4d21-b494-cfe49b26ce55_ActionId">
    <vt:lpwstr>a85532dc-d269-4078-90d6-50aac2451c89</vt:lpwstr>
  </property>
  <property fmtid="{D5CDD505-2E9C-101B-9397-08002B2CF9AE}" pid="8" name="MSIP_Label_8a44a90e-04f7-4d21-b494-cfe49b26ce55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0x0101001F29CDFCB466D34F924B537EBF478E9E</vt:lpwstr>
  </property>
</Properties>
</file>